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5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536" y="3102792"/>
            <a:ext cx="1391264" cy="5334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Production Cost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7714" y="5349198"/>
            <a:ext cx="1367589" cy="671599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Tons of ore produced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7715" y="2707223"/>
            <a:ext cx="1473285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9" name="Rectangle 8"/>
          <p:cNvSpPr/>
          <p:nvPr/>
        </p:nvSpPr>
        <p:spPr>
          <a:xfrm>
            <a:off x="2717715" y="6020797"/>
            <a:ext cx="1367589" cy="3800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17715" y="2180046"/>
            <a:ext cx="1473285" cy="5334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Operational Cost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2999" y="3353047"/>
            <a:ext cx="1731639" cy="85712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Variable Costs (maintenance, labor)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53000" y="1322919"/>
            <a:ext cx="3657600" cy="5334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Fixed Costs (rent, insurance…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6387" y="221159"/>
            <a:ext cx="8542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prstClr val="black"/>
                </a:solidFill>
                <a:ea typeface="+mj-ea"/>
                <a:cs typeface="+mj-cs"/>
              </a:rPr>
              <a:t>Monalco</a:t>
            </a:r>
            <a:r>
              <a:rPr lang="en-US" sz="4400" b="1" dirty="0">
                <a:solidFill>
                  <a:prstClr val="black"/>
                </a:solidFill>
                <a:ea typeface="+mj-ea"/>
                <a:cs typeface="+mj-cs"/>
              </a:rPr>
              <a:t> Mining: Value Driver Tree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DE496-101E-47B7-9B26-8D711B5C19E2}"/>
              </a:ext>
            </a:extLst>
          </p:cNvPr>
          <p:cNvSpPr txBox="1"/>
          <p:nvPr/>
        </p:nvSpPr>
        <p:spPr>
          <a:xfrm>
            <a:off x="104468" y="266454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Value Driver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E762EF-4EB6-4A42-BDCE-D8629EE1D79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828800" y="3369492"/>
            <a:ext cx="888914" cy="2315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F995582-54BD-4098-9125-E6DE17CEB711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 flipV="1">
            <a:off x="1828800" y="2446746"/>
            <a:ext cx="888915" cy="9227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092D47-30DF-430B-913A-1258D43E8B2B}"/>
              </a:ext>
            </a:extLst>
          </p:cNvPr>
          <p:cNvSpPr/>
          <p:nvPr/>
        </p:nvSpPr>
        <p:spPr>
          <a:xfrm>
            <a:off x="4953000" y="1872764"/>
            <a:ext cx="3657600" cy="53340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F86E03-29CE-4E11-89FC-8DE8F2FBAA80}"/>
              </a:ext>
            </a:extLst>
          </p:cNvPr>
          <p:cNvSpPr/>
          <p:nvPr/>
        </p:nvSpPr>
        <p:spPr>
          <a:xfrm>
            <a:off x="4952998" y="4224717"/>
            <a:ext cx="1731637" cy="3897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grpSp>
        <p:nvGrpSpPr>
          <p:cNvPr id="57" name="Google Shape;39;p1">
            <a:extLst>
              <a:ext uri="{FF2B5EF4-FFF2-40B4-BE49-F238E27FC236}">
                <a16:creationId xmlns:a16="http://schemas.microsoft.com/office/drawing/2014/main" id="{B2659D6E-8FF9-44B6-AD70-E05E6B2DF412}"/>
              </a:ext>
            </a:extLst>
          </p:cNvPr>
          <p:cNvGrpSpPr/>
          <p:nvPr/>
        </p:nvGrpSpPr>
        <p:grpSpPr>
          <a:xfrm rot="2796882">
            <a:off x="2123325" y="3203359"/>
            <a:ext cx="326880" cy="332266"/>
            <a:chOff x="4283114" y="-597224"/>
            <a:chExt cx="170332" cy="170332"/>
          </a:xfrm>
        </p:grpSpPr>
        <p:sp>
          <p:nvSpPr>
            <p:cNvPr id="58" name="Google Shape;40;p1">
              <a:extLst>
                <a:ext uri="{FF2B5EF4-FFF2-40B4-BE49-F238E27FC236}">
                  <a16:creationId xmlns:a16="http://schemas.microsoft.com/office/drawing/2014/main" id="{5AC1EC71-86F4-46DC-97ED-3FE6330E5F64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41;p1">
              <a:extLst>
                <a:ext uri="{FF2B5EF4-FFF2-40B4-BE49-F238E27FC236}">
                  <a16:creationId xmlns:a16="http://schemas.microsoft.com/office/drawing/2014/main" id="{408050FD-E272-4BF3-95F4-01E1606C5137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0747040-E121-480C-A32A-D82DA3B614D4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191000" y="1589619"/>
            <a:ext cx="762000" cy="8571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047F45B-C1F5-4F42-AE25-B39CA4433640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191000" y="2446746"/>
            <a:ext cx="761999" cy="13348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oogle Shape;39;p1">
            <a:extLst>
              <a:ext uri="{FF2B5EF4-FFF2-40B4-BE49-F238E27FC236}">
                <a16:creationId xmlns:a16="http://schemas.microsoft.com/office/drawing/2014/main" id="{71730EDC-04D5-49D4-94DF-B7BF0C730E6A}"/>
              </a:ext>
            </a:extLst>
          </p:cNvPr>
          <p:cNvGrpSpPr/>
          <p:nvPr/>
        </p:nvGrpSpPr>
        <p:grpSpPr>
          <a:xfrm rot="2796882">
            <a:off x="4408560" y="2280613"/>
            <a:ext cx="326880" cy="332266"/>
            <a:chOff x="4283114" y="-597224"/>
            <a:chExt cx="170332" cy="170332"/>
          </a:xfrm>
        </p:grpSpPr>
        <p:sp>
          <p:nvSpPr>
            <p:cNvPr id="74" name="Google Shape;40;p1">
              <a:extLst>
                <a:ext uri="{FF2B5EF4-FFF2-40B4-BE49-F238E27FC236}">
                  <a16:creationId xmlns:a16="http://schemas.microsoft.com/office/drawing/2014/main" id="{D19F762B-00B2-46A0-A3EF-44F5B8423CE8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41;p1">
              <a:extLst>
                <a:ext uri="{FF2B5EF4-FFF2-40B4-BE49-F238E27FC236}">
                  <a16:creationId xmlns:a16="http://schemas.microsoft.com/office/drawing/2014/main" id="{DF04AAA0-262C-4651-B7E8-913335F9B4AF}"/>
                </a:ext>
              </a:extLst>
            </p:cNvPr>
            <p:cNvSpPr/>
            <p:nvPr/>
          </p:nvSpPr>
          <p:spPr>
            <a:xfrm rot="2603118"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ED4F8AAB-FCA9-41E0-8545-465B1E5BD83A}"/>
              </a:ext>
            </a:extLst>
          </p:cNvPr>
          <p:cNvSpPr/>
          <p:nvPr/>
        </p:nvSpPr>
        <p:spPr>
          <a:xfrm>
            <a:off x="7284343" y="3092896"/>
            <a:ext cx="1554857" cy="58332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Unit Variable Cost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F93891-467D-4C64-90F3-D721DA174656}"/>
              </a:ext>
            </a:extLst>
          </p:cNvPr>
          <p:cNvSpPr/>
          <p:nvPr/>
        </p:nvSpPr>
        <p:spPr>
          <a:xfrm>
            <a:off x="431419" y="3676218"/>
            <a:ext cx="1391264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$/ton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D86E1F-8355-478F-825B-473B230A28E5}"/>
              </a:ext>
            </a:extLst>
          </p:cNvPr>
          <p:cNvSpPr/>
          <p:nvPr/>
        </p:nvSpPr>
        <p:spPr>
          <a:xfrm>
            <a:off x="7284343" y="3664214"/>
            <a:ext cx="1554857" cy="60952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per Unit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A3D87C-E211-4F3D-9BB8-7AE5FEB68BF7}"/>
              </a:ext>
            </a:extLst>
          </p:cNvPr>
          <p:cNvSpPr/>
          <p:nvPr/>
        </p:nvSpPr>
        <p:spPr>
          <a:xfrm>
            <a:off x="7284343" y="4765876"/>
            <a:ext cx="1554857" cy="58332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# of Units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D25EED-40FE-4058-B6EA-5D11DFEFF125}"/>
              </a:ext>
            </a:extLst>
          </p:cNvPr>
          <p:cNvSpPr/>
          <p:nvPr/>
        </p:nvSpPr>
        <p:spPr>
          <a:xfrm>
            <a:off x="7284343" y="5340297"/>
            <a:ext cx="1554857" cy="60952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Units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2FB6616-4621-4607-8659-543AB8B094BC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 flipV="1">
            <a:off x="6684638" y="3384557"/>
            <a:ext cx="599705" cy="397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6AB3B0B-3ABF-4948-8C1E-9E448D98299D}"/>
              </a:ext>
            </a:extLst>
          </p:cNvPr>
          <p:cNvCxnSpPr>
            <a:cxnSpLocks/>
            <a:stCxn id="85" idx="1"/>
            <a:endCxn id="23" idx="3"/>
          </p:cNvCxnSpPr>
          <p:nvPr/>
        </p:nvCxnSpPr>
        <p:spPr>
          <a:xfrm rot="10800000">
            <a:off x="6684639" y="3781611"/>
            <a:ext cx="599705" cy="12759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oogle Shape;39;p1">
            <a:extLst>
              <a:ext uri="{FF2B5EF4-FFF2-40B4-BE49-F238E27FC236}">
                <a16:creationId xmlns:a16="http://schemas.microsoft.com/office/drawing/2014/main" id="{D9816210-378E-4C56-AE8D-276F193340B1}"/>
              </a:ext>
            </a:extLst>
          </p:cNvPr>
          <p:cNvGrpSpPr/>
          <p:nvPr/>
        </p:nvGrpSpPr>
        <p:grpSpPr>
          <a:xfrm rot="2796882">
            <a:off x="6821049" y="3646520"/>
            <a:ext cx="326880" cy="332266"/>
            <a:chOff x="4283114" y="-597224"/>
            <a:chExt cx="170332" cy="170332"/>
          </a:xfrm>
        </p:grpSpPr>
        <p:sp>
          <p:nvSpPr>
            <p:cNvPr id="107" name="Google Shape;40;p1">
              <a:extLst>
                <a:ext uri="{FF2B5EF4-FFF2-40B4-BE49-F238E27FC236}">
                  <a16:creationId xmlns:a16="http://schemas.microsoft.com/office/drawing/2014/main" id="{9CDF85A6-ACFF-49E3-9C13-26CB6DB40AEF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41;p1">
              <a:extLst>
                <a:ext uri="{FF2B5EF4-FFF2-40B4-BE49-F238E27FC236}">
                  <a16:creationId xmlns:a16="http://schemas.microsoft.com/office/drawing/2014/main" id="{1DE77302-EFCE-4D2A-9A7C-51695FC15404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1DB27A-415A-47E7-B82D-B53ED64E4C2F}"/>
              </a:ext>
            </a:extLst>
          </p:cNvPr>
          <p:cNvSpPr/>
          <p:nvPr/>
        </p:nvSpPr>
        <p:spPr>
          <a:xfrm>
            <a:off x="4950154" y="4863482"/>
            <a:ext cx="1554857" cy="476815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Mining Rate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6E2DB27-4B88-4244-A08A-E0AAC2C1DA32}"/>
              </a:ext>
            </a:extLst>
          </p:cNvPr>
          <p:cNvSpPr/>
          <p:nvPr/>
        </p:nvSpPr>
        <p:spPr>
          <a:xfrm>
            <a:off x="4950154" y="5349198"/>
            <a:ext cx="1554857" cy="34710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ton/hour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0037402-911C-48F7-B9AE-873726F38C8A}"/>
              </a:ext>
            </a:extLst>
          </p:cNvPr>
          <p:cNvSpPr/>
          <p:nvPr/>
        </p:nvSpPr>
        <p:spPr>
          <a:xfrm>
            <a:off x="4950154" y="5755198"/>
            <a:ext cx="1554857" cy="476815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# of Hours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8EB6BB0-05E2-4647-9B88-7C2217449052}"/>
              </a:ext>
            </a:extLst>
          </p:cNvPr>
          <p:cNvSpPr/>
          <p:nvPr/>
        </p:nvSpPr>
        <p:spPr>
          <a:xfrm>
            <a:off x="4955361" y="6210798"/>
            <a:ext cx="1554857" cy="34710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hour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ECED875-1F13-43CE-A224-ABA9CE4402FB}"/>
              </a:ext>
            </a:extLst>
          </p:cNvPr>
          <p:cNvCxnSpPr>
            <a:stCxn id="5" idx="3"/>
            <a:endCxn id="115" idx="1"/>
          </p:cNvCxnSpPr>
          <p:nvPr/>
        </p:nvCxnSpPr>
        <p:spPr>
          <a:xfrm flipV="1">
            <a:off x="4085303" y="5101890"/>
            <a:ext cx="864851" cy="583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42B96EBD-2B89-4BA6-8086-1EF97454311B}"/>
              </a:ext>
            </a:extLst>
          </p:cNvPr>
          <p:cNvCxnSpPr>
            <a:cxnSpLocks/>
            <a:stCxn id="5" idx="3"/>
            <a:endCxn id="119" idx="1"/>
          </p:cNvCxnSpPr>
          <p:nvPr/>
        </p:nvCxnSpPr>
        <p:spPr>
          <a:xfrm>
            <a:off x="4085303" y="5684998"/>
            <a:ext cx="864851" cy="3086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oogle Shape;39;p1">
            <a:extLst>
              <a:ext uri="{FF2B5EF4-FFF2-40B4-BE49-F238E27FC236}">
                <a16:creationId xmlns:a16="http://schemas.microsoft.com/office/drawing/2014/main" id="{A4606711-9205-4620-B92E-3AB3BC903F89}"/>
              </a:ext>
            </a:extLst>
          </p:cNvPr>
          <p:cNvGrpSpPr/>
          <p:nvPr/>
        </p:nvGrpSpPr>
        <p:grpSpPr>
          <a:xfrm rot="2796882">
            <a:off x="4354289" y="5516310"/>
            <a:ext cx="326880" cy="332266"/>
            <a:chOff x="4283114" y="-597224"/>
            <a:chExt cx="170332" cy="170332"/>
          </a:xfrm>
        </p:grpSpPr>
        <p:sp>
          <p:nvSpPr>
            <p:cNvPr id="128" name="Google Shape;40;p1">
              <a:extLst>
                <a:ext uri="{FF2B5EF4-FFF2-40B4-BE49-F238E27FC236}">
                  <a16:creationId xmlns:a16="http://schemas.microsoft.com/office/drawing/2014/main" id="{3910E01F-C43D-4817-9E84-B46D70AC97D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41;p1">
              <a:extLst>
                <a:ext uri="{FF2B5EF4-FFF2-40B4-BE49-F238E27FC236}">
                  <a16:creationId xmlns:a16="http://schemas.microsoft.com/office/drawing/2014/main" id="{42762AFA-54DB-4B6E-9D26-BCDA81054CEE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12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61</Words>
  <Application>Microsoft Office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Tom</cp:lastModifiedBy>
  <cp:revision>23</cp:revision>
  <dcterms:created xsi:type="dcterms:W3CDTF">2012-11-30T17:37:14Z</dcterms:created>
  <dcterms:modified xsi:type="dcterms:W3CDTF">2020-11-04T04:09:49Z</dcterms:modified>
</cp:coreProperties>
</file>