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42294" y="342684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42717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53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Big Mountain Resort, located in northwestern Montana, offers access to 105 named trails and vast bowl and tree skiing, serviced by 11 lifts, 2 T-bars and 1 magic carpet for novice skiers. The terrain rating consist of 12% beginner, 38% intermediate, 44% advanced and 6% expert. The Resort has recently installed additional chair lift, which increased their operating costs by $1,540,000 this season. The investors desire to keep the business profit margin at 9.2% after the addition of the new chair lift.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813964"/>
            <a:ext cx="4324418" cy="88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New ticketing prices and/or projected open days should be implemented before the start of next season to ensure the profit margin at 9.2%.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optimal open days should be implemented based on the state for coming up season to ensure the </a:t>
            </a:r>
            <a:r>
              <a:rPr lang="en-AU" sz="1071" dirty="0"/>
              <a:t>resort’s maximum gain. 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lifting ticketing price(s) may be applied to weekday and/or weekend to increase margin while matching competitors’ pricing.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provided does not have any way to find out how many people visited/purchased the ticket on weekday/weekends and also which days of the year. These are important information required to find out the optimal pricing and operating days.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provided by Alesha Eisen, the Database Manager. Key data will be the following</a:t>
            </a:r>
            <a:b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State, </a:t>
            </a:r>
            <a:r>
              <a:rPr lang="en-US" sz="1100" dirty="0"/>
              <a:t>all chair lifts, number of 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runs, d</a:t>
            </a:r>
            <a:r>
              <a:rPr lang="en-US" sz="1100" dirty="0"/>
              <a:t>ays opened last year, average snowfall, ticket prices, projected open days for coming up season.</a:t>
            </a:r>
            <a:endParaRPr lang="en-US"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Jimmy Blackburn – Director of Operations</a:t>
            </a:r>
          </a:p>
          <a:p>
            <a:pPr lvl="0"/>
            <a:r>
              <a:rPr lang="en-US" sz="1100" dirty="0"/>
              <a:t>Alesha Eisen – the Database Manager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Big Mountain Resort keep its profit margin at 9.2% after the addition of a new char lift by increasing the resort’s ticket prices and/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operatin</a:t>
            </a:r>
            <a:r>
              <a:rPr lang="en-AU" b="1"/>
              <a:t>g days?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642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Tom</cp:lastModifiedBy>
  <cp:revision>7</cp:revision>
  <dcterms:modified xsi:type="dcterms:W3CDTF">2020-06-10T03:41:12Z</dcterms:modified>
</cp:coreProperties>
</file>