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13" autoAdjust="0"/>
  </p:normalViewPr>
  <p:slideViewPr>
    <p:cSldViewPr snapToGrid="0">
      <p:cViewPr>
        <p:scale>
          <a:sx n="100" d="100"/>
          <a:sy n="10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2504451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68361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12534" y="3723340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250071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82293" y="386711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45775" y="3908487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17847"/>
            <a:ext cx="4324418" cy="169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err="1"/>
              <a:t>Monalco</a:t>
            </a:r>
            <a:r>
              <a:rPr lang="en-US" sz="1100" dirty="0"/>
              <a:t> Mining, one of the world’s largest iron ore mining companies have revealed significant iron resources in the Bass-Shingle Basin in Western Australia.</a:t>
            </a:r>
          </a:p>
          <a:p>
            <a:pPr lvl="0"/>
            <a:r>
              <a:rPr lang="en-US" sz="1100" dirty="0"/>
              <a:t>Recent annual maintenance indicates an expenditure of $30M in 2018, and $45M in 2019 for the ore crushers, but the OEM indicates that the ore crushers are to be maintained every 3 years, while </a:t>
            </a:r>
            <a:r>
              <a:rPr lang="en-US" sz="1100" dirty="0" err="1"/>
              <a:t>Monalco</a:t>
            </a:r>
            <a:r>
              <a:rPr lang="en-US" sz="1100" dirty="0"/>
              <a:t> Mining has been doing yearly maintenance.</a:t>
            </a:r>
            <a:br>
              <a:rPr lang="en-US" sz="1100" dirty="0"/>
            </a:br>
            <a:r>
              <a:rPr lang="en-US" sz="1100" dirty="0"/>
              <a:t>Eighty of percent of the maintenance log also indicates “excess wear”, which indicates overuse of the equipment.</a:t>
            </a:r>
            <a:endParaRPr sz="10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971925"/>
            <a:ext cx="4324418" cy="97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new maintenance procedure for ore crushers will be </a:t>
            </a:r>
            <a:r>
              <a:rPr lang="en-AU" sz="1100" dirty="0"/>
              <a:t>adopted and implemented by the end of May 2020.</a:t>
            </a:r>
            <a:endParaRPr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new maintenance procedure will be applied, where an ore crusher will have a maintenance event when it has reached</a:t>
            </a:r>
            <a:r>
              <a:rPr lang="en-AU" sz="1100" dirty="0"/>
              <a:t> </a:t>
            </a:r>
            <a:r>
              <a:rPr lang="en-US" sz="1100" dirty="0"/>
              <a:t>the recommended OEM limit of 50,000 tons of iron ore processed.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5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reliab</a:t>
            </a:r>
            <a:r>
              <a:rPr lang="en-US" sz="1100" dirty="0"/>
              <a:t>ility engineering team is likely to resist the idea of reducing maintenance events.</a:t>
            </a:r>
            <a:endParaRPr lang="en-US"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607126" y="4153006"/>
            <a:ext cx="4324418" cy="1590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/>
              <a:t>Data Historian - Information on how many tons of Iron Ore processed with the ore crushers</a:t>
            </a:r>
          </a:p>
          <a:p>
            <a:pPr lvl="0"/>
            <a:r>
              <a:rPr lang="en-US" sz="1100" dirty="0"/>
              <a:t>Ellipse - Information on the old work orders that used to be raised for equipment, before upgrading to SAP</a:t>
            </a:r>
          </a:p>
          <a:p>
            <a:pPr lvl="0"/>
            <a:r>
              <a:rPr lang="en-US" sz="1100" dirty="0"/>
              <a:t>SAP - The most up-to-date information source of equipment logs and work order requests that have been raised for maintenance work for ore crushers and other pieces of equipment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2786045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/>
              <a:t>Chanel Adams – Reliability Engineer</a:t>
            </a:r>
          </a:p>
          <a:p>
            <a:pPr lvl="0"/>
            <a:r>
              <a:rPr lang="en-US" sz="1100" dirty="0"/>
              <a:t>Jonas Richards – Asset Integrity Manager</a:t>
            </a:r>
          </a:p>
          <a:p>
            <a:pPr lvl="0"/>
            <a:r>
              <a:rPr lang="en-US" sz="1100" dirty="0"/>
              <a:t>Bruce Banner – Maintenance SME</a:t>
            </a:r>
          </a:p>
          <a:p>
            <a:pPr lvl="0"/>
            <a:r>
              <a:rPr lang="en-US" sz="1100" dirty="0"/>
              <a:t>Jane </a:t>
            </a:r>
            <a:r>
              <a:rPr lang="en-US" sz="1100" dirty="0" err="1"/>
              <a:t>Steere</a:t>
            </a:r>
            <a:r>
              <a:rPr lang="en-US" sz="1100" dirty="0"/>
              <a:t> - Principal Maintenance</a:t>
            </a:r>
          </a:p>
          <a:p>
            <a:pPr lvl="0"/>
            <a:r>
              <a:rPr lang="en-US" sz="1100" dirty="0"/>
              <a:t>Fargo Williams – Change Manager</a:t>
            </a:r>
          </a:p>
          <a:p>
            <a:pPr lvl="0"/>
            <a:r>
              <a:rPr lang="en-US" sz="1100" dirty="0"/>
              <a:t>Tara Starr - Maintenance SME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Mining reduce its ore crusher maintenance cost by 20% through the change of maintenance events’ frequency and/or by reducing the occurrence of excess wear on the ore crushers?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625</Words>
  <Application>Microsoft Office PowerPoint</Application>
  <PresentationFormat>On-screen Show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Tom</cp:lastModifiedBy>
  <cp:revision>9</cp:revision>
  <dcterms:modified xsi:type="dcterms:W3CDTF">2020-05-28T05:19:14Z</dcterms:modified>
</cp:coreProperties>
</file>