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29" autoAdjust="0"/>
  </p:normalViewPr>
  <p:slideViewPr>
    <p:cSldViewPr snapToGrid="0">
      <p:cViewPr>
        <p:scale>
          <a:sx n="100" d="100"/>
          <a:sy n="100" d="100"/>
        </p:scale>
        <p:origin x="516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5" y="335885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39620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/>
              <a:t>In early stages of Nordic Sensor Company (NSC), the development testing had about 1-2% failure rate as normal for manufacturing the </a:t>
            </a:r>
            <a:r>
              <a:rPr lang="en-US" sz="1200" dirty="0" err="1"/>
              <a:t>InSense</a:t>
            </a:r>
            <a:r>
              <a:rPr lang="en-US" sz="1200" dirty="0"/>
              <a:t> sensor. But the most recent pre-shipping testing had a failure rate of 15% based on the last 20,000 tests. NSC would like to find out if it is the manufacturing system or the suppliers’ part(s) that is causing this spike of fail rate.</a:t>
            </a:r>
            <a:endParaRPr sz="12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785658"/>
            <a:ext cx="4324418" cy="1163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major cause(s) of failure and reduce the failure rate to less than 5% by April 15</a:t>
            </a:r>
            <a:r>
              <a:rPr lang="en-AU" sz="120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AU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NSC will get supplies from trusted suppliers that have less than 5% chance of failing the pre-shipping testing, and/or implement a new manufacturing system to reduce the failure rate to less than 5%.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Might not be able to have enough supplies if too many supplies were supplying with faulty parts.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Might not be abl</a:t>
            </a:r>
            <a:r>
              <a:rPr lang="en-AU" sz="1200" dirty="0"/>
              <a:t>e to implement a new manufacturing system in time if it was the manufacturing system that was at fault.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 – Provides up to 20k </a:t>
            </a:r>
            <a:r>
              <a:rPr lang="en-US" sz="1200" dirty="0"/>
              <a:t>drives’ tests dating back to two quarters with dated results for testing. Additionally, it can connect the parts’ suppliers and manufacturer to each </a:t>
            </a:r>
            <a:r>
              <a:rPr lang="en-US" sz="1200" dirty="0" err="1"/>
              <a:t>InSense</a:t>
            </a:r>
            <a:r>
              <a:rPr lang="en-US" sz="1200" dirty="0"/>
              <a:t> sensor and whether it failed on testing.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James </a:t>
            </a:r>
            <a:r>
              <a:rPr lang="en-AU" sz="107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Hansk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CEO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Otto Evans – </a:t>
            </a:r>
            <a:r>
              <a:rPr lang="en-AU" sz="1071" dirty="0" err="1"/>
              <a:t>InSense</a:t>
            </a:r>
            <a:r>
              <a:rPr lang="en-AU" sz="1071" dirty="0"/>
              <a:t> President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Tony Abraham – </a:t>
            </a:r>
            <a:r>
              <a:rPr lang="en-AU" sz="107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Shane </a:t>
            </a:r>
            <a:r>
              <a:rPr lang="en-AU" sz="1071" dirty="0" err="1"/>
              <a:t>Buchhoiz</a:t>
            </a:r>
            <a:r>
              <a:rPr lang="en-AU" sz="1071" dirty="0"/>
              <a:t> – Head Engineer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Gary </a:t>
            </a:r>
            <a:r>
              <a:rPr lang="en-AU" sz="107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Neumont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Head of </a:t>
            </a:r>
            <a:r>
              <a:rPr lang="en-AU" sz="1071" dirty="0"/>
              <a:t>Manufacturing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Jessica Jones – QA/QC Engineer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dirty="0"/>
              <a:t>What opportunities exist for Nordic Sensor Company to reduce the </a:t>
            </a:r>
            <a:r>
              <a:rPr lang="en-US" dirty="0" err="1"/>
              <a:t>InSense</a:t>
            </a:r>
            <a:r>
              <a:rPr lang="en-US" dirty="0"/>
              <a:t> sensor’ failure rate to less than 5% through getting supplies from trusted supplies and/or implementing a </a:t>
            </a:r>
            <a:r>
              <a:rPr lang="en-US"/>
              <a:t>new manufacturing system? 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621</Words>
  <Application>Microsoft Office PowerPoint</Application>
  <PresentationFormat>On-screen Show (4:3)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Tom</cp:lastModifiedBy>
  <cp:revision>7</cp:revision>
  <dcterms:modified xsi:type="dcterms:W3CDTF">2020-05-29T02:32:03Z</dcterms:modified>
</cp:coreProperties>
</file>