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AEDF"/>
    <a:srgbClr val="10ABF0"/>
    <a:srgbClr val="C7D9EF"/>
    <a:srgbClr val="BED3EC"/>
    <a:srgbClr val="C6E6A2"/>
    <a:srgbClr val="DCF0C6"/>
    <a:srgbClr val="B7FF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65" autoAdjust="0"/>
  </p:normalViewPr>
  <p:slideViewPr>
    <p:cSldViewPr>
      <p:cViewPr varScale="1">
        <p:scale>
          <a:sx n="46" d="100"/>
          <a:sy n="46" d="100"/>
        </p:scale>
        <p:origin x="-1229"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1C301B-90F2-4CA3-8018-7605EC3DFC73}" type="datetimeFigureOut">
              <a:rPr lang="en-US" smtClean="0"/>
              <a:t>03-Dec-12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B686BF-5D25-4A56-9397-74A4DF9E48DE}" type="slidenum">
              <a:rPr lang="en-US" smtClean="0"/>
              <a:t>‹#›</a:t>
            </a:fld>
            <a:endParaRPr lang="en-US"/>
          </a:p>
        </p:txBody>
      </p:sp>
    </p:spTree>
    <p:extLst>
      <p:ext uri="{BB962C8B-B14F-4D97-AF65-F5344CB8AC3E}">
        <p14:creationId xmlns:p14="http://schemas.microsoft.com/office/powerpoint/2010/main" val="254121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686BF-5D25-4A56-9397-74A4DF9E48DE}" type="slidenum">
              <a:rPr lang="en-US" smtClean="0"/>
              <a:t>1</a:t>
            </a:fld>
            <a:endParaRPr lang="en-US"/>
          </a:p>
        </p:txBody>
      </p:sp>
    </p:spTree>
    <p:extLst>
      <p:ext uri="{BB962C8B-B14F-4D97-AF65-F5344CB8AC3E}">
        <p14:creationId xmlns:p14="http://schemas.microsoft.com/office/powerpoint/2010/main" val="1610810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686BF-5D25-4A56-9397-74A4DF9E48DE}" type="slidenum">
              <a:rPr lang="en-US" smtClean="0"/>
              <a:t>2</a:t>
            </a:fld>
            <a:endParaRPr lang="en-US"/>
          </a:p>
        </p:txBody>
      </p:sp>
    </p:spTree>
    <p:extLst>
      <p:ext uri="{BB962C8B-B14F-4D97-AF65-F5344CB8AC3E}">
        <p14:creationId xmlns:p14="http://schemas.microsoft.com/office/powerpoint/2010/main" val="2051333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686BF-5D25-4A56-9397-74A4DF9E48DE}" type="slidenum">
              <a:rPr lang="en-US" smtClean="0"/>
              <a:t>3</a:t>
            </a:fld>
            <a:endParaRPr lang="en-US"/>
          </a:p>
        </p:txBody>
      </p:sp>
    </p:spTree>
    <p:extLst>
      <p:ext uri="{BB962C8B-B14F-4D97-AF65-F5344CB8AC3E}">
        <p14:creationId xmlns:p14="http://schemas.microsoft.com/office/powerpoint/2010/main" val="1922419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remove this slide if you need. But we will strongly appreciate that you help us to spread the voice and let your colleagues and audience to download our free templates.</a:t>
            </a:r>
          </a:p>
          <a:p>
            <a:r>
              <a:rPr lang="en-US" dirty="0" smtClean="0"/>
              <a:t>Here are a free resources:</a:t>
            </a:r>
          </a:p>
          <a:p>
            <a:r>
              <a:rPr lang="en-US" dirty="0" smtClean="0"/>
              <a:t>Prepare your presentations: </a:t>
            </a:r>
            <a:r>
              <a:rPr lang="en-US" b="1" dirty="0" smtClean="0"/>
              <a:t>SlideHunter.com</a:t>
            </a:r>
            <a:r>
              <a:rPr lang="en-US" dirty="0" smtClean="0"/>
              <a:t> lets you download free templates for your presentations.</a:t>
            </a:r>
          </a:p>
          <a:p>
            <a:r>
              <a:rPr lang="en-US" dirty="0" smtClean="0"/>
              <a:t>Share online: </a:t>
            </a:r>
            <a:r>
              <a:rPr lang="en-US" b="1" dirty="0" smtClean="0"/>
              <a:t>SlideOnline.com</a:t>
            </a:r>
            <a:r>
              <a:rPr lang="en-US" dirty="0" smtClean="0"/>
              <a:t> lets you upload presentations for free.</a:t>
            </a:r>
          </a:p>
          <a:p>
            <a:endParaRPr lang="en-US" dirty="0"/>
          </a:p>
        </p:txBody>
      </p:sp>
      <p:sp>
        <p:nvSpPr>
          <p:cNvPr id="4" name="Slide Number Placeholder 3"/>
          <p:cNvSpPr>
            <a:spLocks noGrp="1"/>
          </p:cNvSpPr>
          <p:nvPr>
            <p:ph type="sldNum" sz="quarter" idx="10"/>
          </p:nvPr>
        </p:nvSpPr>
        <p:spPr/>
        <p:txBody>
          <a:bodyPr/>
          <a:lstStyle/>
          <a:p>
            <a:fld id="{1D5843CF-B408-48A8-B881-2A4FCA4D4EE5}"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086218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9455EA-DB12-4D88-BD3B-086820814F37}" type="datetimeFigureOut">
              <a:rPr lang="en-US" smtClean="0"/>
              <a:t>03-Dec-12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2EEF0-283C-47DE-B30D-0BA917828D5D}" type="slidenum">
              <a:rPr lang="en-US" smtClean="0"/>
              <a:t>‹#›</a:t>
            </a:fld>
            <a:endParaRPr lang="en-US"/>
          </a:p>
        </p:txBody>
      </p:sp>
    </p:spTree>
    <p:extLst>
      <p:ext uri="{BB962C8B-B14F-4D97-AF65-F5344CB8AC3E}">
        <p14:creationId xmlns:p14="http://schemas.microsoft.com/office/powerpoint/2010/main" val="332027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9455EA-DB12-4D88-BD3B-086820814F37}" type="datetimeFigureOut">
              <a:rPr lang="en-US" smtClean="0"/>
              <a:t>03-Dec-12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2EEF0-283C-47DE-B30D-0BA917828D5D}" type="slidenum">
              <a:rPr lang="en-US" smtClean="0"/>
              <a:t>‹#›</a:t>
            </a:fld>
            <a:endParaRPr lang="en-US"/>
          </a:p>
        </p:txBody>
      </p:sp>
    </p:spTree>
    <p:extLst>
      <p:ext uri="{BB962C8B-B14F-4D97-AF65-F5344CB8AC3E}">
        <p14:creationId xmlns:p14="http://schemas.microsoft.com/office/powerpoint/2010/main" val="414968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9455EA-DB12-4D88-BD3B-086820814F37}" type="datetimeFigureOut">
              <a:rPr lang="en-US" smtClean="0"/>
              <a:t>03-Dec-12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2EEF0-283C-47DE-B30D-0BA917828D5D}" type="slidenum">
              <a:rPr lang="en-US" smtClean="0"/>
              <a:t>‹#›</a:t>
            </a:fld>
            <a:endParaRPr lang="en-US"/>
          </a:p>
        </p:txBody>
      </p:sp>
    </p:spTree>
    <p:extLst>
      <p:ext uri="{BB962C8B-B14F-4D97-AF65-F5344CB8AC3E}">
        <p14:creationId xmlns:p14="http://schemas.microsoft.com/office/powerpoint/2010/main" val="271889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9455EA-DB12-4D88-BD3B-086820814F37}" type="datetimeFigureOut">
              <a:rPr lang="en-US" smtClean="0"/>
              <a:t>03-Dec-12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2EEF0-283C-47DE-B30D-0BA917828D5D}" type="slidenum">
              <a:rPr lang="en-US" smtClean="0"/>
              <a:t>‹#›</a:t>
            </a:fld>
            <a:endParaRPr lang="en-US"/>
          </a:p>
        </p:txBody>
      </p:sp>
    </p:spTree>
    <p:extLst>
      <p:ext uri="{BB962C8B-B14F-4D97-AF65-F5344CB8AC3E}">
        <p14:creationId xmlns:p14="http://schemas.microsoft.com/office/powerpoint/2010/main" val="849894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9455EA-DB12-4D88-BD3B-086820814F37}" type="datetimeFigureOut">
              <a:rPr lang="en-US" smtClean="0"/>
              <a:t>03-Dec-12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2EEF0-283C-47DE-B30D-0BA917828D5D}" type="slidenum">
              <a:rPr lang="en-US" smtClean="0"/>
              <a:t>‹#›</a:t>
            </a:fld>
            <a:endParaRPr lang="en-US"/>
          </a:p>
        </p:txBody>
      </p:sp>
    </p:spTree>
    <p:extLst>
      <p:ext uri="{BB962C8B-B14F-4D97-AF65-F5344CB8AC3E}">
        <p14:creationId xmlns:p14="http://schemas.microsoft.com/office/powerpoint/2010/main" val="58186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9455EA-DB12-4D88-BD3B-086820814F37}" type="datetimeFigureOut">
              <a:rPr lang="en-US" smtClean="0"/>
              <a:t>03-Dec-12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02EEF0-283C-47DE-B30D-0BA917828D5D}" type="slidenum">
              <a:rPr lang="en-US" smtClean="0"/>
              <a:t>‹#›</a:t>
            </a:fld>
            <a:endParaRPr lang="en-US"/>
          </a:p>
        </p:txBody>
      </p:sp>
    </p:spTree>
    <p:extLst>
      <p:ext uri="{BB962C8B-B14F-4D97-AF65-F5344CB8AC3E}">
        <p14:creationId xmlns:p14="http://schemas.microsoft.com/office/powerpoint/2010/main" val="392782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9455EA-DB12-4D88-BD3B-086820814F37}" type="datetimeFigureOut">
              <a:rPr lang="en-US" smtClean="0"/>
              <a:t>03-Dec-12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02EEF0-283C-47DE-B30D-0BA917828D5D}" type="slidenum">
              <a:rPr lang="en-US" smtClean="0"/>
              <a:t>‹#›</a:t>
            </a:fld>
            <a:endParaRPr lang="en-US"/>
          </a:p>
        </p:txBody>
      </p:sp>
    </p:spTree>
    <p:extLst>
      <p:ext uri="{BB962C8B-B14F-4D97-AF65-F5344CB8AC3E}">
        <p14:creationId xmlns:p14="http://schemas.microsoft.com/office/powerpoint/2010/main" val="699921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lowchart: Process 4"/>
          <p:cNvSpPr/>
          <p:nvPr userDrawn="1"/>
        </p:nvSpPr>
        <p:spPr>
          <a:xfrm>
            <a:off x="0" y="5257800"/>
            <a:ext cx="9144000" cy="1600200"/>
          </a:xfrm>
          <a:custGeom>
            <a:avLst/>
            <a:gdLst/>
            <a:ahLst/>
            <a:cxnLst/>
            <a:rect l="l" t="t" r="r" b="b"/>
            <a:pathLst>
              <a:path w="9144000" h="1600200">
                <a:moveTo>
                  <a:pt x="1714500" y="1396"/>
                </a:moveTo>
                <a:cubicBezTo>
                  <a:pt x="4191000" y="-30749"/>
                  <a:pt x="6667500" y="506955"/>
                  <a:pt x="9144000" y="132900"/>
                </a:cubicBezTo>
                <a:lnTo>
                  <a:pt x="9144000" y="1600200"/>
                </a:lnTo>
                <a:lnTo>
                  <a:pt x="0" y="1600200"/>
                </a:lnTo>
                <a:lnTo>
                  <a:pt x="0" y="132900"/>
                </a:lnTo>
                <a:cubicBezTo>
                  <a:pt x="571500" y="46580"/>
                  <a:pt x="1143000" y="8815"/>
                  <a:pt x="1714500" y="1396"/>
                </a:cubicBezTo>
                <a:close/>
              </a:path>
            </a:pathLst>
          </a:custGeom>
          <a:gradFill>
            <a:gsLst>
              <a:gs pos="0">
                <a:srgbClr val="C6E6A2"/>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800" y="274638"/>
            <a:ext cx="8229600" cy="868362"/>
          </a:xfrm>
        </p:spPr>
        <p:txBody>
          <a:bodyPr/>
          <a:lstStyle>
            <a:lvl1pPr algn="l">
              <a:defRPr b="1"/>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9455EA-DB12-4D88-BD3B-086820814F37}" type="datetimeFigureOut">
              <a:rPr lang="en-US" smtClean="0"/>
              <a:t>03-Dec-12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02EEF0-283C-47DE-B30D-0BA917828D5D}" type="slidenum">
              <a:rPr lang="en-US" smtClean="0"/>
              <a:t>‹#›</a:t>
            </a:fld>
            <a:endParaRPr lang="en-US"/>
          </a:p>
        </p:txBody>
      </p:sp>
    </p:spTree>
    <p:extLst>
      <p:ext uri="{BB962C8B-B14F-4D97-AF65-F5344CB8AC3E}">
        <p14:creationId xmlns:p14="http://schemas.microsoft.com/office/powerpoint/2010/main" val="3783488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455EA-DB12-4D88-BD3B-086820814F37}" type="datetimeFigureOut">
              <a:rPr lang="en-US" smtClean="0"/>
              <a:t>03-Dec-12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02EEF0-283C-47DE-B30D-0BA917828D5D}" type="slidenum">
              <a:rPr lang="en-US" smtClean="0"/>
              <a:t>‹#›</a:t>
            </a:fld>
            <a:endParaRPr lang="en-US"/>
          </a:p>
        </p:txBody>
      </p:sp>
    </p:spTree>
    <p:extLst>
      <p:ext uri="{BB962C8B-B14F-4D97-AF65-F5344CB8AC3E}">
        <p14:creationId xmlns:p14="http://schemas.microsoft.com/office/powerpoint/2010/main" val="360740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9455EA-DB12-4D88-BD3B-086820814F37}" type="datetimeFigureOut">
              <a:rPr lang="en-US" smtClean="0"/>
              <a:t>03-Dec-12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02EEF0-283C-47DE-B30D-0BA917828D5D}" type="slidenum">
              <a:rPr lang="en-US" smtClean="0"/>
              <a:t>‹#›</a:t>
            </a:fld>
            <a:endParaRPr lang="en-US"/>
          </a:p>
        </p:txBody>
      </p:sp>
    </p:spTree>
    <p:extLst>
      <p:ext uri="{BB962C8B-B14F-4D97-AF65-F5344CB8AC3E}">
        <p14:creationId xmlns:p14="http://schemas.microsoft.com/office/powerpoint/2010/main" val="291880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9455EA-DB12-4D88-BD3B-086820814F37}" type="datetimeFigureOut">
              <a:rPr lang="en-US" smtClean="0"/>
              <a:t>03-Dec-12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02EEF0-283C-47DE-B30D-0BA917828D5D}" type="slidenum">
              <a:rPr lang="en-US" smtClean="0"/>
              <a:t>‹#›</a:t>
            </a:fld>
            <a:endParaRPr lang="en-US"/>
          </a:p>
        </p:txBody>
      </p:sp>
    </p:spTree>
    <p:extLst>
      <p:ext uri="{BB962C8B-B14F-4D97-AF65-F5344CB8AC3E}">
        <p14:creationId xmlns:p14="http://schemas.microsoft.com/office/powerpoint/2010/main" val="1891313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455EA-DB12-4D88-BD3B-086820814F37}" type="datetimeFigureOut">
              <a:rPr lang="en-US" smtClean="0"/>
              <a:t>03-Dec-12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2EEF0-283C-47DE-B30D-0BA917828D5D}" type="slidenum">
              <a:rPr lang="en-US" smtClean="0"/>
              <a:t>‹#›</a:t>
            </a:fld>
            <a:endParaRPr lang="en-US"/>
          </a:p>
        </p:txBody>
      </p:sp>
    </p:spTree>
    <p:extLst>
      <p:ext uri="{BB962C8B-B14F-4D97-AF65-F5344CB8AC3E}">
        <p14:creationId xmlns:p14="http://schemas.microsoft.com/office/powerpoint/2010/main" val="378405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twitter.com/slideh" TargetMode="External"/><Relationship Id="rId7" Type="http://schemas.openxmlformats.org/officeDocument/2006/relationships/hyperlink" Target="http://slidehunter.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lideonline.com/" TargetMode="External"/><Relationship Id="rId5" Type="http://schemas.openxmlformats.org/officeDocument/2006/relationships/image" Target="../media/image1.png"/><Relationship Id="rId4" Type="http://schemas.openxmlformats.org/officeDocument/2006/relationships/hyperlink" Target="http://www.slidehunter.com/"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p:cNvCxnSpPr>
            <a:stCxn id="7" idx="3"/>
            <a:endCxn id="9" idx="1"/>
          </p:cNvCxnSpPr>
          <p:nvPr/>
        </p:nvCxnSpPr>
        <p:spPr>
          <a:xfrm>
            <a:off x="1981200" y="3201219"/>
            <a:ext cx="411480" cy="1077451"/>
          </a:xfrm>
          <a:prstGeom prst="line">
            <a:avLst/>
          </a:prstGeom>
          <a:ln w="57150"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p:txBody>
          <a:bodyPr/>
          <a:lstStyle/>
          <a:p>
            <a:r>
              <a:rPr lang="en-US" dirty="0" smtClean="0"/>
              <a:t>Decision Tree</a:t>
            </a:r>
            <a:endParaRPr lang="en-US" dirty="0"/>
          </a:p>
        </p:txBody>
      </p:sp>
      <p:cxnSp>
        <p:nvCxnSpPr>
          <p:cNvPr id="18" name="Straight Connector 17"/>
          <p:cNvCxnSpPr>
            <a:stCxn id="7" idx="3"/>
            <a:endCxn id="8" idx="1"/>
          </p:cNvCxnSpPr>
          <p:nvPr/>
        </p:nvCxnSpPr>
        <p:spPr>
          <a:xfrm flipV="1">
            <a:off x="1981200" y="2131960"/>
            <a:ext cx="411480" cy="1069259"/>
          </a:xfrm>
          <a:prstGeom prst="line">
            <a:avLst/>
          </a:prstGeom>
          <a:ln w="57150"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8" idx="3"/>
            <a:endCxn id="10" idx="2"/>
          </p:cNvCxnSpPr>
          <p:nvPr/>
        </p:nvCxnSpPr>
        <p:spPr>
          <a:xfrm flipV="1">
            <a:off x="4038600" y="1602658"/>
            <a:ext cx="411480" cy="529302"/>
          </a:xfrm>
          <a:prstGeom prst="line">
            <a:avLst/>
          </a:prstGeom>
          <a:ln w="57150"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3"/>
            <a:endCxn id="11" idx="2"/>
          </p:cNvCxnSpPr>
          <p:nvPr/>
        </p:nvCxnSpPr>
        <p:spPr>
          <a:xfrm>
            <a:off x="4038600" y="2131960"/>
            <a:ext cx="411480" cy="535859"/>
          </a:xfrm>
          <a:prstGeom prst="line">
            <a:avLst/>
          </a:prstGeom>
          <a:ln w="57150"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 idx="3"/>
            <a:endCxn id="12" idx="2"/>
          </p:cNvCxnSpPr>
          <p:nvPr/>
        </p:nvCxnSpPr>
        <p:spPr>
          <a:xfrm flipV="1">
            <a:off x="4038600" y="3732980"/>
            <a:ext cx="411480" cy="545690"/>
          </a:xfrm>
          <a:prstGeom prst="line">
            <a:avLst/>
          </a:prstGeom>
          <a:ln w="57150"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 idx="3"/>
            <a:endCxn id="13" idx="2"/>
          </p:cNvCxnSpPr>
          <p:nvPr/>
        </p:nvCxnSpPr>
        <p:spPr>
          <a:xfrm>
            <a:off x="4038600" y="4278670"/>
            <a:ext cx="411480" cy="519472"/>
          </a:xfrm>
          <a:prstGeom prst="line">
            <a:avLst/>
          </a:prstGeom>
          <a:ln w="57150"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392680" y="3821470"/>
            <a:ext cx="1645920" cy="914400"/>
          </a:xfrm>
          <a:prstGeom prst="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Your text</a:t>
            </a:r>
          </a:p>
        </p:txBody>
      </p:sp>
      <p:sp>
        <p:nvSpPr>
          <p:cNvPr id="10" name="Snip Diagonal Corner Rectangle 9"/>
          <p:cNvSpPr/>
          <p:nvPr/>
        </p:nvSpPr>
        <p:spPr>
          <a:xfrm>
            <a:off x="4450080" y="1145458"/>
            <a:ext cx="1645920" cy="914400"/>
          </a:xfrm>
          <a:prstGeom prst="snip2DiagRect">
            <a:avLst/>
          </a:prstGeom>
          <a:ln>
            <a:noFill/>
          </a:ln>
          <a:effectLst/>
          <a:scene3d>
            <a:camera prst="orthographicFront">
              <a:rot lat="0" lon="0" rev="0"/>
            </a:camera>
            <a:lightRig rig="glow" dir="t">
              <a:rot lat="0" lon="0" rev="14100000"/>
            </a:lightRig>
          </a:scene3d>
          <a:sp3d prstMaterial="softEdge">
            <a:bevelT w="127000" prst="artDeco"/>
          </a:sp3d>
        </p:spPr>
        <p:style>
          <a:lnRef idx="1">
            <a:schemeClr val="accent4"/>
          </a:lnRef>
          <a:fillRef idx="3">
            <a:schemeClr val="accent4"/>
          </a:fillRef>
          <a:effectRef idx="2">
            <a:schemeClr val="accent4"/>
          </a:effectRef>
          <a:fontRef idx="minor">
            <a:schemeClr val="lt1"/>
          </a:fontRef>
        </p:style>
        <p:txBody>
          <a:bodyPr rtlCol="0" anchor="ctr"/>
          <a:lstStyle/>
          <a:p>
            <a:pPr lvl="0" algn="ctr"/>
            <a:r>
              <a:rPr lang="en-US" sz="2400" b="1" dirty="0">
                <a:solidFill>
                  <a:prstClr val="white"/>
                </a:solidFill>
              </a:rPr>
              <a:t>Your </a:t>
            </a:r>
            <a:r>
              <a:rPr lang="en-US" sz="2400" b="1" dirty="0" smtClean="0">
                <a:solidFill>
                  <a:prstClr val="white"/>
                </a:solidFill>
              </a:rPr>
              <a:t>text</a:t>
            </a:r>
            <a:endParaRPr lang="en-US" sz="2400" b="1" dirty="0">
              <a:solidFill>
                <a:prstClr val="white"/>
              </a:solidFill>
            </a:endParaRPr>
          </a:p>
        </p:txBody>
      </p:sp>
      <p:sp>
        <p:nvSpPr>
          <p:cNvPr id="11" name="Snip Diagonal Corner Rectangle 10"/>
          <p:cNvSpPr/>
          <p:nvPr/>
        </p:nvSpPr>
        <p:spPr>
          <a:xfrm>
            <a:off x="4450080" y="2210619"/>
            <a:ext cx="1645920" cy="914400"/>
          </a:xfrm>
          <a:prstGeom prst="snip2DiagRect">
            <a:avLst/>
          </a:prstGeom>
          <a:ln>
            <a:noFill/>
          </a:ln>
          <a:effectLst/>
          <a:scene3d>
            <a:camera prst="orthographicFront">
              <a:rot lat="0" lon="0" rev="0"/>
            </a:camera>
            <a:lightRig rig="glow" dir="t">
              <a:rot lat="0" lon="0" rev="14100000"/>
            </a:lightRig>
          </a:scene3d>
          <a:sp3d prstMaterial="softEdge">
            <a:bevelT w="127000" prst="artDeco"/>
          </a:sp3d>
        </p:spPr>
        <p:style>
          <a:lnRef idx="1">
            <a:schemeClr val="accent4"/>
          </a:lnRef>
          <a:fillRef idx="3">
            <a:schemeClr val="accent4"/>
          </a:fillRef>
          <a:effectRef idx="2">
            <a:schemeClr val="accent4"/>
          </a:effectRef>
          <a:fontRef idx="minor">
            <a:schemeClr val="lt1"/>
          </a:fontRef>
        </p:style>
        <p:txBody>
          <a:bodyPr rtlCol="0" anchor="ctr"/>
          <a:lstStyle/>
          <a:p>
            <a:pPr lvl="0" algn="ctr"/>
            <a:r>
              <a:rPr lang="en-US" sz="2400" b="1" dirty="0">
                <a:solidFill>
                  <a:prstClr val="white"/>
                </a:solidFill>
              </a:rPr>
              <a:t>Your text</a:t>
            </a:r>
          </a:p>
        </p:txBody>
      </p:sp>
      <p:sp>
        <p:nvSpPr>
          <p:cNvPr id="12" name="Snip Diagonal Corner Rectangle 11"/>
          <p:cNvSpPr/>
          <p:nvPr/>
        </p:nvSpPr>
        <p:spPr>
          <a:xfrm>
            <a:off x="4450080" y="3275780"/>
            <a:ext cx="1645920" cy="914400"/>
          </a:xfrm>
          <a:prstGeom prst="snip2DiagRect">
            <a:avLst/>
          </a:prstGeom>
          <a:ln>
            <a:noFill/>
          </a:ln>
          <a:effectLst/>
          <a:scene3d>
            <a:camera prst="orthographicFront">
              <a:rot lat="0" lon="0" rev="0"/>
            </a:camera>
            <a:lightRig rig="glow" dir="t">
              <a:rot lat="0" lon="0" rev="14100000"/>
            </a:lightRig>
          </a:scene3d>
          <a:sp3d prstMaterial="softEdge">
            <a:bevelT w="127000" prst="artDeco"/>
          </a:sp3d>
        </p:spPr>
        <p:style>
          <a:lnRef idx="1">
            <a:schemeClr val="accent4"/>
          </a:lnRef>
          <a:fillRef idx="3">
            <a:schemeClr val="accent4"/>
          </a:fillRef>
          <a:effectRef idx="2">
            <a:schemeClr val="accent4"/>
          </a:effectRef>
          <a:fontRef idx="minor">
            <a:schemeClr val="lt1"/>
          </a:fontRef>
        </p:style>
        <p:txBody>
          <a:bodyPr rtlCol="0" anchor="ctr"/>
          <a:lstStyle/>
          <a:p>
            <a:pPr lvl="0" algn="ctr"/>
            <a:r>
              <a:rPr lang="en-US" sz="2400" b="1" dirty="0">
                <a:solidFill>
                  <a:prstClr val="white"/>
                </a:solidFill>
              </a:rPr>
              <a:t>Your text</a:t>
            </a:r>
          </a:p>
        </p:txBody>
      </p:sp>
      <p:sp>
        <p:nvSpPr>
          <p:cNvPr id="13" name="Snip Diagonal Corner Rectangle 12"/>
          <p:cNvSpPr/>
          <p:nvPr/>
        </p:nvSpPr>
        <p:spPr>
          <a:xfrm>
            <a:off x="4450080" y="4340942"/>
            <a:ext cx="1645920" cy="914400"/>
          </a:xfrm>
          <a:prstGeom prst="snip2DiagRect">
            <a:avLst/>
          </a:prstGeom>
          <a:ln>
            <a:noFill/>
          </a:ln>
          <a:effectLst/>
          <a:scene3d>
            <a:camera prst="orthographicFront">
              <a:rot lat="0" lon="0" rev="0"/>
            </a:camera>
            <a:lightRig rig="glow" dir="t">
              <a:rot lat="0" lon="0" rev="14100000"/>
            </a:lightRig>
          </a:scene3d>
          <a:sp3d prstMaterial="softEdge">
            <a:bevelT w="127000" prst="artDeco"/>
          </a:sp3d>
        </p:spPr>
        <p:style>
          <a:lnRef idx="1">
            <a:schemeClr val="accent4"/>
          </a:lnRef>
          <a:fillRef idx="3">
            <a:schemeClr val="accent4"/>
          </a:fillRef>
          <a:effectRef idx="2">
            <a:schemeClr val="accent4"/>
          </a:effectRef>
          <a:fontRef idx="minor">
            <a:schemeClr val="lt1"/>
          </a:fontRef>
        </p:style>
        <p:txBody>
          <a:bodyPr rtlCol="0" anchor="ctr"/>
          <a:lstStyle/>
          <a:p>
            <a:pPr lvl="0" algn="ctr"/>
            <a:r>
              <a:rPr lang="en-US" sz="2400" b="1" dirty="0">
                <a:solidFill>
                  <a:prstClr val="white"/>
                </a:solidFill>
              </a:rPr>
              <a:t>Your text</a:t>
            </a:r>
          </a:p>
        </p:txBody>
      </p:sp>
      <p:sp>
        <p:nvSpPr>
          <p:cNvPr id="8" name="Rectangle 7"/>
          <p:cNvSpPr/>
          <p:nvPr/>
        </p:nvSpPr>
        <p:spPr>
          <a:xfrm>
            <a:off x="2392680" y="1674760"/>
            <a:ext cx="1645920" cy="914400"/>
          </a:xfrm>
          <a:prstGeom prst="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Your text</a:t>
            </a:r>
            <a:endParaRPr lang="en-US" sz="2400" b="1" dirty="0">
              <a:solidFill>
                <a:schemeClr val="bg1"/>
              </a:solidFill>
            </a:endParaRPr>
          </a:p>
        </p:txBody>
      </p:sp>
      <p:sp>
        <p:nvSpPr>
          <p:cNvPr id="7" name="Rounded Rectangle 6"/>
          <p:cNvSpPr/>
          <p:nvPr/>
        </p:nvSpPr>
        <p:spPr>
          <a:xfrm>
            <a:off x="335280" y="2744019"/>
            <a:ext cx="1645920" cy="914400"/>
          </a:xfrm>
          <a:prstGeom prst="roundRect">
            <a:avLst>
              <a:gd name="adj" fmla="val 5958"/>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solidFill>
                  <a:schemeClr val="tx1">
                    <a:lumMod val="75000"/>
                    <a:lumOff val="25000"/>
                  </a:schemeClr>
                </a:solidFill>
              </a:rPr>
              <a:t>Your text</a:t>
            </a:r>
            <a:endParaRPr lang="en-US" sz="2400" b="1" dirty="0">
              <a:solidFill>
                <a:schemeClr val="tx1">
                  <a:lumMod val="75000"/>
                  <a:lumOff val="25000"/>
                </a:schemeClr>
              </a:solidFill>
            </a:endParaRPr>
          </a:p>
        </p:txBody>
      </p:sp>
      <p:sp>
        <p:nvSpPr>
          <p:cNvPr id="40" name="TextBox 39"/>
          <p:cNvSpPr txBox="1"/>
          <p:nvPr/>
        </p:nvSpPr>
        <p:spPr>
          <a:xfrm>
            <a:off x="6395884" y="1582993"/>
            <a:ext cx="2438400" cy="3195484"/>
          </a:xfrm>
          <a:prstGeom prst="rect">
            <a:avLst/>
          </a:prstGeom>
          <a:noFill/>
        </p:spPr>
        <p:txBody>
          <a:bodyPr wrap="square" rtlCol="0">
            <a:noAutofit/>
          </a:bodyPr>
          <a:lstStyle/>
          <a:p>
            <a:pPr marL="176213" indent="-176213">
              <a:buFont typeface="Arial" pitchFamily="34" charset="0"/>
              <a:buChar char="•"/>
            </a:pPr>
            <a:r>
              <a:rPr lang="en-US" dirty="0" smtClean="0"/>
              <a:t>This is supplementary information</a:t>
            </a:r>
          </a:p>
          <a:p>
            <a:pPr marL="176213" indent="-176213">
              <a:buFont typeface="Arial" pitchFamily="34" charset="0"/>
              <a:buChar char="•"/>
            </a:pPr>
            <a:r>
              <a:rPr lang="en-US" dirty="0" smtClean="0"/>
              <a:t>Insert your text here</a:t>
            </a:r>
          </a:p>
          <a:p>
            <a:pPr marL="176213" indent="-176213">
              <a:buFont typeface="Arial" pitchFamily="34" charset="0"/>
              <a:buChar char="•"/>
            </a:pPr>
            <a:r>
              <a:rPr lang="en-US" dirty="0" smtClean="0"/>
              <a:t>Click and edit</a:t>
            </a:r>
          </a:p>
          <a:p>
            <a:pPr marL="176213" indent="-176213">
              <a:buFont typeface="Arial" pitchFamily="34" charset="0"/>
              <a:buChar char="•"/>
            </a:pPr>
            <a:r>
              <a:rPr lang="en-US" dirty="0" smtClean="0"/>
              <a:t>This is supplementary information</a:t>
            </a:r>
          </a:p>
          <a:p>
            <a:pPr marL="176213" indent="-176213">
              <a:buFont typeface="Arial" pitchFamily="34" charset="0"/>
              <a:buChar char="•"/>
            </a:pPr>
            <a:r>
              <a:rPr lang="en-US" dirty="0" smtClean="0"/>
              <a:t>Insert your text here</a:t>
            </a:r>
          </a:p>
          <a:p>
            <a:pPr marL="176213" indent="-176213">
              <a:buFont typeface="Arial" pitchFamily="34" charset="0"/>
              <a:buChar char="•"/>
            </a:pPr>
            <a:r>
              <a:rPr lang="en-US" dirty="0" smtClean="0"/>
              <a:t>Click and edit</a:t>
            </a:r>
          </a:p>
        </p:txBody>
      </p:sp>
      <p:sp>
        <p:nvSpPr>
          <p:cNvPr id="43" name="Rounded Rectangle 42"/>
          <p:cNvSpPr/>
          <p:nvPr/>
        </p:nvSpPr>
        <p:spPr>
          <a:xfrm>
            <a:off x="954958" y="5880919"/>
            <a:ext cx="822960" cy="457200"/>
          </a:xfrm>
          <a:prstGeom prst="roundRect">
            <a:avLst>
              <a:gd name="adj" fmla="val 5958"/>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b="1" dirty="0">
              <a:solidFill>
                <a:schemeClr val="tx1">
                  <a:lumMod val="75000"/>
                  <a:lumOff val="25000"/>
                </a:schemeClr>
              </a:solidFill>
            </a:endParaRPr>
          </a:p>
        </p:txBody>
      </p:sp>
      <p:sp>
        <p:nvSpPr>
          <p:cNvPr id="47" name="Rectangle 46"/>
          <p:cNvSpPr/>
          <p:nvPr/>
        </p:nvSpPr>
        <p:spPr>
          <a:xfrm>
            <a:off x="3710817" y="5880919"/>
            <a:ext cx="822960" cy="457200"/>
          </a:xfrm>
          <a:prstGeom prst="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bg1"/>
              </a:solidFill>
            </a:endParaRPr>
          </a:p>
        </p:txBody>
      </p:sp>
      <p:sp>
        <p:nvSpPr>
          <p:cNvPr id="49" name="Snip Diagonal Corner Rectangle 48"/>
          <p:cNvSpPr/>
          <p:nvPr/>
        </p:nvSpPr>
        <p:spPr>
          <a:xfrm>
            <a:off x="6466676" y="5880919"/>
            <a:ext cx="822960" cy="457200"/>
          </a:xfrm>
          <a:prstGeom prst="snip2DiagRect">
            <a:avLst/>
          </a:prstGeom>
          <a:ln>
            <a:noFill/>
          </a:ln>
          <a:effectLst/>
          <a:scene3d>
            <a:camera prst="orthographicFront">
              <a:rot lat="0" lon="0" rev="0"/>
            </a:camera>
            <a:lightRig rig="glow" dir="t">
              <a:rot lat="0" lon="0" rev="14100000"/>
            </a:lightRig>
          </a:scene3d>
          <a:sp3d prstMaterial="softEdge">
            <a:bevelT w="127000" prst="artDeco"/>
          </a:sp3d>
        </p:spPr>
        <p:style>
          <a:lnRef idx="1">
            <a:schemeClr val="accent4"/>
          </a:lnRef>
          <a:fillRef idx="3">
            <a:schemeClr val="accent4"/>
          </a:fillRef>
          <a:effectRef idx="2">
            <a:schemeClr val="accent4"/>
          </a:effectRef>
          <a:fontRef idx="minor">
            <a:schemeClr val="lt1"/>
          </a:fontRef>
        </p:style>
        <p:txBody>
          <a:bodyPr rtlCol="0" anchor="ctr"/>
          <a:lstStyle/>
          <a:p>
            <a:pPr lvl="0" algn="ctr"/>
            <a:endParaRPr lang="en-US" sz="2400" b="1" dirty="0">
              <a:solidFill>
                <a:prstClr val="white"/>
              </a:solidFill>
            </a:endParaRPr>
          </a:p>
        </p:txBody>
      </p:sp>
      <p:sp>
        <p:nvSpPr>
          <p:cNvPr id="50" name="TextBox 49"/>
          <p:cNvSpPr txBox="1"/>
          <p:nvPr/>
        </p:nvSpPr>
        <p:spPr>
          <a:xfrm>
            <a:off x="1902802" y="5786353"/>
            <a:ext cx="979755" cy="646331"/>
          </a:xfrm>
          <a:prstGeom prst="rect">
            <a:avLst/>
          </a:prstGeom>
          <a:noFill/>
        </p:spPr>
        <p:txBody>
          <a:bodyPr wrap="none" rtlCol="0">
            <a:spAutoFit/>
          </a:bodyPr>
          <a:lstStyle/>
          <a:p>
            <a:r>
              <a:rPr lang="en-US" dirty="0" smtClean="0"/>
              <a:t>Decision</a:t>
            </a:r>
          </a:p>
          <a:p>
            <a:r>
              <a:rPr lang="en-US" dirty="0" smtClean="0"/>
              <a:t>point</a:t>
            </a:r>
            <a:endParaRPr lang="en-US" dirty="0"/>
          </a:p>
        </p:txBody>
      </p:sp>
      <p:sp>
        <p:nvSpPr>
          <p:cNvPr id="51" name="TextBox 50"/>
          <p:cNvSpPr txBox="1"/>
          <p:nvPr/>
        </p:nvSpPr>
        <p:spPr>
          <a:xfrm>
            <a:off x="4648200" y="5786353"/>
            <a:ext cx="1129540" cy="646331"/>
          </a:xfrm>
          <a:prstGeom prst="rect">
            <a:avLst/>
          </a:prstGeom>
          <a:noFill/>
        </p:spPr>
        <p:txBody>
          <a:bodyPr wrap="none" rtlCol="0">
            <a:spAutoFit/>
          </a:bodyPr>
          <a:lstStyle/>
          <a:p>
            <a:r>
              <a:rPr lang="en-US" dirty="0" smtClean="0"/>
              <a:t>Set up</a:t>
            </a:r>
          </a:p>
          <a:p>
            <a:r>
              <a:rPr lang="en-US" dirty="0" smtClean="0"/>
              <a:t>Task point</a:t>
            </a:r>
          </a:p>
        </p:txBody>
      </p:sp>
      <p:sp>
        <p:nvSpPr>
          <p:cNvPr id="52" name="TextBox 51"/>
          <p:cNvSpPr txBox="1"/>
          <p:nvPr/>
        </p:nvSpPr>
        <p:spPr>
          <a:xfrm>
            <a:off x="7467600" y="5786353"/>
            <a:ext cx="762516" cy="646331"/>
          </a:xfrm>
          <a:prstGeom prst="rect">
            <a:avLst/>
          </a:prstGeom>
          <a:noFill/>
        </p:spPr>
        <p:txBody>
          <a:bodyPr wrap="none" rtlCol="0">
            <a:spAutoFit/>
          </a:bodyPr>
          <a:lstStyle/>
          <a:p>
            <a:r>
              <a:rPr lang="en-US" dirty="0" smtClean="0"/>
              <a:t>Result</a:t>
            </a:r>
          </a:p>
          <a:p>
            <a:r>
              <a:rPr lang="en-US" dirty="0" smtClean="0"/>
              <a:t>point</a:t>
            </a:r>
          </a:p>
        </p:txBody>
      </p:sp>
    </p:spTree>
    <p:extLst>
      <p:ext uri="{BB962C8B-B14F-4D97-AF65-F5344CB8AC3E}">
        <p14:creationId xmlns:p14="http://schemas.microsoft.com/office/powerpoint/2010/main" val="1244644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0000">
              <a:schemeClr val="bg1"/>
            </a:gs>
            <a:gs pos="2000">
              <a:schemeClr val="bg1"/>
            </a:gs>
            <a:gs pos="27000">
              <a:schemeClr val="bg1">
                <a:lumMod val="92000"/>
              </a:schemeClr>
            </a:gs>
          </a:gsLst>
          <a:lin ang="16200000" scaled="0"/>
        </a:gradFill>
        <a:effectLst/>
      </p:bgPr>
    </p:bg>
    <p:spTree>
      <p:nvGrpSpPr>
        <p:cNvPr id="1" name=""/>
        <p:cNvGrpSpPr/>
        <p:nvPr/>
      </p:nvGrpSpPr>
      <p:grpSpPr>
        <a:xfrm>
          <a:off x="0" y="0"/>
          <a:ext cx="0" cy="0"/>
          <a:chOff x="0" y="0"/>
          <a:chExt cx="0" cy="0"/>
        </a:xfrm>
      </p:grpSpPr>
      <p:cxnSp>
        <p:nvCxnSpPr>
          <p:cNvPr id="54" name="Straight Connector 53"/>
          <p:cNvCxnSpPr>
            <a:stCxn id="18" idx="0"/>
            <a:endCxn id="12" idx="2"/>
          </p:cNvCxnSpPr>
          <p:nvPr/>
        </p:nvCxnSpPr>
        <p:spPr>
          <a:xfrm flipH="1" flipV="1">
            <a:off x="1872430" y="2971800"/>
            <a:ext cx="628957" cy="447368"/>
          </a:xfrm>
          <a:prstGeom prst="line">
            <a:avLst/>
          </a:prstGeom>
          <a:ln w="381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2" idx="2"/>
            <a:endCxn id="15" idx="0"/>
          </p:cNvCxnSpPr>
          <p:nvPr/>
        </p:nvCxnSpPr>
        <p:spPr>
          <a:xfrm flipH="1">
            <a:off x="1282187" y="2971800"/>
            <a:ext cx="590243" cy="447368"/>
          </a:xfrm>
          <a:prstGeom prst="line">
            <a:avLst/>
          </a:prstGeom>
          <a:ln w="381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4" idx="0"/>
            <a:endCxn id="82" idx="2"/>
          </p:cNvCxnSpPr>
          <p:nvPr/>
        </p:nvCxnSpPr>
        <p:spPr>
          <a:xfrm flipH="1" flipV="1">
            <a:off x="4572000" y="2971800"/>
            <a:ext cx="628957" cy="447368"/>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2" idx="2"/>
            <a:endCxn id="83" idx="0"/>
          </p:cNvCxnSpPr>
          <p:nvPr/>
        </p:nvCxnSpPr>
        <p:spPr>
          <a:xfrm flipH="1">
            <a:off x="3981757" y="2971800"/>
            <a:ext cx="590243" cy="447368"/>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0"/>
            <a:endCxn id="93" idx="2"/>
          </p:cNvCxnSpPr>
          <p:nvPr/>
        </p:nvCxnSpPr>
        <p:spPr>
          <a:xfrm flipH="1" flipV="1">
            <a:off x="7277100" y="2971800"/>
            <a:ext cx="628957" cy="447368"/>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3" idx="2"/>
            <a:endCxn id="94" idx="0"/>
          </p:cNvCxnSpPr>
          <p:nvPr/>
        </p:nvCxnSpPr>
        <p:spPr>
          <a:xfrm flipH="1">
            <a:off x="6686857" y="2971800"/>
            <a:ext cx="590243" cy="447368"/>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0" idx="2"/>
            <a:endCxn id="82" idx="0"/>
          </p:cNvCxnSpPr>
          <p:nvPr/>
        </p:nvCxnSpPr>
        <p:spPr>
          <a:xfrm>
            <a:off x="4572000" y="1676400"/>
            <a:ext cx="0" cy="762000"/>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0" idx="2"/>
            <a:endCxn id="12" idx="0"/>
          </p:cNvCxnSpPr>
          <p:nvPr/>
        </p:nvCxnSpPr>
        <p:spPr>
          <a:xfrm flipH="1">
            <a:off x="1872430" y="1676400"/>
            <a:ext cx="2699570" cy="762000"/>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93" idx="0"/>
            <a:endCxn id="10" idx="2"/>
          </p:cNvCxnSpPr>
          <p:nvPr/>
        </p:nvCxnSpPr>
        <p:spPr>
          <a:xfrm flipH="1" flipV="1">
            <a:off x="4572000" y="1676400"/>
            <a:ext cx="2705100" cy="762000"/>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5" idx="2"/>
            <a:endCxn id="19" idx="0"/>
          </p:cNvCxnSpPr>
          <p:nvPr/>
        </p:nvCxnSpPr>
        <p:spPr>
          <a:xfrm>
            <a:off x="1282187" y="4333568"/>
            <a:ext cx="0" cy="619432"/>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18" idx="2"/>
            <a:endCxn id="20" idx="0"/>
          </p:cNvCxnSpPr>
          <p:nvPr/>
        </p:nvCxnSpPr>
        <p:spPr>
          <a:xfrm>
            <a:off x="2501387" y="4333568"/>
            <a:ext cx="0" cy="619432"/>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3" idx="2"/>
            <a:endCxn id="85" idx="0"/>
          </p:cNvCxnSpPr>
          <p:nvPr/>
        </p:nvCxnSpPr>
        <p:spPr>
          <a:xfrm>
            <a:off x="3981757" y="4333568"/>
            <a:ext cx="0" cy="619432"/>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4" idx="2"/>
            <a:endCxn id="86" idx="0"/>
          </p:cNvCxnSpPr>
          <p:nvPr/>
        </p:nvCxnSpPr>
        <p:spPr>
          <a:xfrm>
            <a:off x="5200957" y="4333568"/>
            <a:ext cx="0" cy="619432"/>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4" idx="2"/>
            <a:endCxn id="96" idx="0"/>
          </p:cNvCxnSpPr>
          <p:nvPr/>
        </p:nvCxnSpPr>
        <p:spPr>
          <a:xfrm>
            <a:off x="6686857" y="4333568"/>
            <a:ext cx="0" cy="619432"/>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5" idx="2"/>
            <a:endCxn id="97" idx="0"/>
          </p:cNvCxnSpPr>
          <p:nvPr/>
        </p:nvCxnSpPr>
        <p:spPr>
          <a:xfrm>
            <a:off x="7906057" y="4333568"/>
            <a:ext cx="0" cy="619432"/>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695700" y="1143000"/>
            <a:ext cx="1752600" cy="533400"/>
          </a:xfrm>
          <a:prstGeom prst="rect">
            <a:avLst/>
          </a:prstGeom>
          <a:gradFill>
            <a:gsLst>
              <a:gs pos="0">
                <a:schemeClr val="bg1">
                  <a:lumMod val="85000"/>
                </a:schemeClr>
              </a:gs>
              <a:gs pos="100000">
                <a:schemeClr val="bg1"/>
              </a:gs>
            </a:gsLst>
          </a:grad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chemeClr val="tx1">
                    <a:lumMod val="75000"/>
                    <a:lumOff val="25000"/>
                  </a:schemeClr>
                </a:solidFill>
              </a:rPr>
              <a:t>Specimen text</a:t>
            </a:r>
            <a:endParaRPr lang="en-US" dirty="0">
              <a:solidFill>
                <a:schemeClr val="tx1">
                  <a:lumMod val="75000"/>
                  <a:lumOff val="25000"/>
                </a:schemeClr>
              </a:solidFill>
            </a:endParaRPr>
          </a:p>
        </p:txBody>
      </p:sp>
      <p:sp>
        <p:nvSpPr>
          <p:cNvPr id="12" name="Rectangle 11"/>
          <p:cNvSpPr/>
          <p:nvPr/>
        </p:nvSpPr>
        <p:spPr>
          <a:xfrm>
            <a:off x="996130" y="2438400"/>
            <a:ext cx="17526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bg1"/>
                </a:solidFill>
              </a:rPr>
              <a:t>Specimen text</a:t>
            </a:r>
          </a:p>
        </p:txBody>
      </p:sp>
      <p:sp>
        <p:nvSpPr>
          <p:cNvPr id="15" name="Rectangle 14"/>
          <p:cNvSpPr/>
          <p:nvPr/>
        </p:nvSpPr>
        <p:spPr>
          <a:xfrm>
            <a:off x="730044" y="3419168"/>
            <a:ext cx="1104286" cy="9144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lvl="0" algn="ctr"/>
            <a:r>
              <a:rPr lang="en-US" dirty="0">
                <a:solidFill>
                  <a:schemeClr val="bg1"/>
                </a:solidFill>
              </a:rPr>
              <a:t>Specimen text</a:t>
            </a:r>
          </a:p>
        </p:txBody>
      </p:sp>
      <p:sp>
        <p:nvSpPr>
          <p:cNvPr id="18" name="Rectangle 17"/>
          <p:cNvSpPr/>
          <p:nvPr/>
        </p:nvSpPr>
        <p:spPr>
          <a:xfrm>
            <a:off x="1949244" y="3419168"/>
            <a:ext cx="1104286"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lvl="0" algn="ctr"/>
            <a:r>
              <a:rPr lang="en-US" dirty="0">
                <a:solidFill>
                  <a:schemeClr val="bg1"/>
                </a:solidFill>
              </a:rPr>
              <a:t>Specimen text</a:t>
            </a:r>
          </a:p>
        </p:txBody>
      </p:sp>
      <p:sp>
        <p:nvSpPr>
          <p:cNvPr id="19" name="Rectangle 18"/>
          <p:cNvSpPr/>
          <p:nvPr/>
        </p:nvSpPr>
        <p:spPr>
          <a:xfrm>
            <a:off x="730044" y="4953000"/>
            <a:ext cx="1104286" cy="914400"/>
          </a:xfrm>
          <a:prstGeom prst="rect">
            <a:avLst/>
          </a:prstGeom>
          <a:gradFill>
            <a:gsLst>
              <a:gs pos="0">
                <a:schemeClr val="bg1">
                  <a:lumMod val="85000"/>
                </a:schemeClr>
              </a:gs>
              <a:gs pos="100000">
                <a:schemeClr val="bg1"/>
              </a:gs>
            </a:gsLst>
          </a:grad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lvl="0" algn="ctr"/>
            <a:r>
              <a:rPr lang="en-US" dirty="0">
                <a:solidFill>
                  <a:prstClr val="black">
                    <a:lumMod val="75000"/>
                    <a:lumOff val="25000"/>
                  </a:prstClr>
                </a:solidFill>
              </a:rPr>
              <a:t>Specimen text</a:t>
            </a:r>
          </a:p>
        </p:txBody>
      </p:sp>
      <p:sp>
        <p:nvSpPr>
          <p:cNvPr id="20" name="Rectangle 19"/>
          <p:cNvSpPr/>
          <p:nvPr/>
        </p:nvSpPr>
        <p:spPr>
          <a:xfrm>
            <a:off x="1949244" y="4953000"/>
            <a:ext cx="1104286"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lvl="0" algn="ctr"/>
            <a:r>
              <a:rPr lang="en-US" dirty="0">
                <a:solidFill>
                  <a:prstClr val="black">
                    <a:lumMod val="75000"/>
                    <a:lumOff val="25000"/>
                  </a:prstClr>
                </a:solidFill>
              </a:rPr>
              <a:t>Specimen text</a:t>
            </a:r>
          </a:p>
        </p:txBody>
      </p:sp>
      <p:sp>
        <p:nvSpPr>
          <p:cNvPr id="82" name="Rectangle 81"/>
          <p:cNvSpPr/>
          <p:nvPr/>
        </p:nvSpPr>
        <p:spPr>
          <a:xfrm>
            <a:off x="3695700" y="2438400"/>
            <a:ext cx="1752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dirty="0">
                <a:solidFill>
                  <a:schemeClr val="bg1"/>
                </a:solidFill>
              </a:rPr>
              <a:t>Specimen text</a:t>
            </a:r>
          </a:p>
        </p:txBody>
      </p:sp>
      <p:sp>
        <p:nvSpPr>
          <p:cNvPr id="83" name="Rectangle 82"/>
          <p:cNvSpPr/>
          <p:nvPr/>
        </p:nvSpPr>
        <p:spPr>
          <a:xfrm>
            <a:off x="3429614" y="3419168"/>
            <a:ext cx="1104286" cy="914400"/>
          </a:xfrm>
          <a:prstGeom prst="rect">
            <a:avLst/>
          </a:prstGeom>
          <a:gradFill>
            <a:gsLst>
              <a:gs pos="0">
                <a:schemeClr val="bg1">
                  <a:lumMod val="85000"/>
                </a:schemeClr>
              </a:gs>
              <a:gs pos="100000">
                <a:schemeClr val="bg1"/>
              </a:gs>
            </a:gsLst>
          </a:grad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lvl="0" algn="ctr"/>
            <a:r>
              <a:rPr lang="en-US" dirty="0">
                <a:solidFill>
                  <a:prstClr val="black">
                    <a:lumMod val="75000"/>
                    <a:lumOff val="25000"/>
                  </a:prstClr>
                </a:solidFill>
              </a:rPr>
              <a:t>Specimen text</a:t>
            </a:r>
          </a:p>
        </p:txBody>
      </p:sp>
      <p:sp>
        <p:nvSpPr>
          <p:cNvPr id="84" name="Rectangle 83"/>
          <p:cNvSpPr/>
          <p:nvPr/>
        </p:nvSpPr>
        <p:spPr>
          <a:xfrm>
            <a:off x="4648814" y="3419168"/>
            <a:ext cx="1104286" cy="914400"/>
          </a:xfrm>
          <a:prstGeom prst="rect">
            <a:avLst/>
          </a:prstGeom>
          <a:gradFill>
            <a:gsLst>
              <a:gs pos="0">
                <a:schemeClr val="bg1">
                  <a:lumMod val="85000"/>
                </a:schemeClr>
              </a:gs>
              <a:gs pos="100000">
                <a:schemeClr val="bg1"/>
              </a:gs>
            </a:gsLst>
          </a:grad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lvl="0" algn="ctr"/>
            <a:r>
              <a:rPr lang="en-US" dirty="0">
                <a:solidFill>
                  <a:prstClr val="black">
                    <a:lumMod val="75000"/>
                    <a:lumOff val="25000"/>
                  </a:prstClr>
                </a:solidFill>
              </a:rPr>
              <a:t>Specimen text</a:t>
            </a:r>
          </a:p>
        </p:txBody>
      </p:sp>
      <p:sp>
        <p:nvSpPr>
          <p:cNvPr id="85" name="Rectangle 84"/>
          <p:cNvSpPr/>
          <p:nvPr/>
        </p:nvSpPr>
        <p:spPr>
          <a:xfrm>
            <a:off x="3429614" y="4953000"/>
            <a:ext cx="1104286" cy="914400"/>
          </a:xfrm>
          <a:prstGeom prst="rect">
            <a:avLst/>
          </a:prstGeom>
          <a:gradFill>
            <a:gsLst>
              <a:gs pos="0">
                <a:schemeClr val="bg1">
                  <a:lumMod val="85000"/>
                </a:schemeClr>
              </a:gs>
              <a:gs pos="100000">
                <a:schemeClr val="bg1"/>
              </a:gs>
            </a:gsLst>
          </a:grad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lvl="0" algn="ctr"/>
            <a:r>
              <a:rPr lang="en-US" dirty="0">
                <a:solidFill>
                  <a:prstClr val="black">
                    <a:lumMod val="75000"/>
                    <a:lumOff val="25000"/>
                  </a:prstClr>
                </a:solidFill>
              </a:rPr>
              <a:t>Specimen text</a:t>
            </a:r>
          </a:p>
        </p:txBody>
      </p:sp>
      <p:sp>
        <p:nvSpPr>
          <p:cNvPr id="86" name="Rectangle 85"/>
          <p:cNvSpPr/>
          <p:nvPr/>
        </p:nvSpPr>
        <p:spPr>
          <a:xfrm>
            <a:off x="4648814" y="4953000"/>
            <a:ext cx="1104286" cy="914400"/>
          </a:xfrm>
          <a:prstGeom prst="rect">
            <a:avLst/>
          </a:prstGeom>
          <a:gradFill>
            <a:gsLst>
              <a:gs pos="0">
                <a:schemeClr val="bg1">
                  <a:lumMod val="85000"/>
                </a:schemeClr>
              </a:gs>
              <a:gs pos="100000">
                <a:schemeClr val="bg1"/>
              </a:gs>
            </a:gsLst>
          </a:grad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lvl="0" algn="ctr"/>
            <a:r>
              <a:rPr lang="en-US" dirty="0">
                <a:solidFill>
                  <a:prstClr val="black">
                    <a:lumMod val="75000"/>
                    <a:lumOff val="25000"/>
                  </a:prstClr>
                </a:solidFill>
              </a:rPr>
              <a:t>Specimen text</a:t>
            </a:r>
          </a:p>
        </p:txBody>
      </p:sp>
      <p:sp>
        <p:nvSpPr>
          <p:cNvPr id="93" name="Rectangle 92"/>
          <p:cNvSpPr/>
          <p:nvPr/>
        </p:nvSpPr>
        <p:spPr>
          <a:xfrm>
            <a:off x="6400800" y="2438400"/>
            <a:ext cx="1752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dirty="0">
                <a:solidFill>
                  <a:schemeClr val="bg1"/>
                </a:solidFill>
              </a:rPr>
              <a:t>Specimen text</a:t>
            </a:r>
          </a:p>
        </p:txBody>
      </p:sp>
      <p:sp>
        <p:nvSpPr>
          <p:cNvPr id="94" name="Rectangle 93"/>
          <p:cNvSpPr/>
          <p:nvPr/>
        </p:nvSpPr>
        <p:spPr>
          <a:xfrm>
            <a:off x="6134714" y="3419168"/>
            <a:ext cx="1104286" cy="914400"/>
          </a:xfrm>
          <a:prstGeom prst="rect">
            <a:avLst/>
          </a:prstGeom>
          <a:gradFill>
            <a:gsLst>
              <a:gs pos="0">
                <a:schemeClr val="bg1">
                  <a:lumMod val="85000"/>
                </a:schemeClr>
              </a:gs>
              <a:gs pos="100000">
                <a:schemeClr val="bg1"/>
              </a:gs>
            </a:gsLst>
          </a:grad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lvl="0" algn="ctr"/>
            <a:r>
              <a:rPr lang="en-US" dirty="0">
                <a:solidFill>
                  <a:prstClr val="black">
                    <a:lumMod val="75000"/>
                    <a:lumOff val="25000"/>
                  </a:prstClr>
                </a:solidFill>
              </a:rPr>
              <a:t>Specimen text</a:t>
            </a:r>
          </a:p>
        </p:txBody>
      </p:sp>
      <p:sp>
        <p:nvSpPr>
          <p:cNvPr id="95" name="Rectangle 94"/>
          <p:cNvSpPr/>
          <p:nvPr/>
        </p:nvSpPr>
        <p:spPr>
          <a:xfrm>
            <a:off x="7353914" y="3419168"/>
            <a:ext cx="1104286" cy="914400"/>
          </a:xfrm>
          <a:prstGeom prst="rect">
            <a:avLst/>
          </a:prstGeom>
          <a:gradFill>
            <a:gsLst>
              <a:gs pos="0">
                <a:schemeClr val="bg1">
                  <a:lumMod val="85000"/>
                </a:schemeClr>
              </a:gs>
              <a:gs pos="100000">
                <a:schemeClr val="bg1"/>
              </a:gs>
            </a:gsLst>
          </a:grad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lvl="0" algn="ctr"/>
            <a:r>
              <a:rPr lang="en-US" dirty="0">
                <a:solidFill>
                  <a:prstClr val="black">
                    <a:lumMod val="75000"/>
                    <a:lumOff val="25000"/>
                  </a:prstClr>
                </a:solidFill>
              </a:rPr>
              <a:t>Specimen text</a:t>
            </a:r>
          </a:p>
        </p:txBody>
      </p:sp>
      <p:sp>
        <p:nvSpPr>
          <p:cNvPr id="96" name="Rectangle 95"/>
          <p:cNvSpPr/>
          <p:nvPr/>
        </p:nvSpPr>
        <p:spPr>
          <a:xfrm>
            <a:off x="6134714" y="4953000"/>
            <a:ext cx="1104286" cy="914400"/>
          </a:xfrm>
          <a:prstGeom prst="rect">
            <a:avLst/>
          </a:prstGeom>
          <a:gradFill>
            <a:gsLst>
              <a:gs pos="0">
                <a:schemeClr val="bg1">
                  <a:lumMod val="85000"/>
                </a:schemeClr>
              </a:gs>
              <a:gs pos="100000">
                <a:schemeClr val="bg1"/>
              </a:gs>
            </a:gsLst>
          </a:grad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lvl="0" algn="ctr"/>
            <a:r>
              <a:rPr lang="en-US" dirty="0">
                <a:solidFill>
                  <a:prstClr val="black">
                    <a:lumMod val="75000"/>
                    <a:lumOff val="25000"/>
                  </a:prstClr>
                </a:solidFill>
              </a:rPr>
              <a:t>Specimen text</a:t>
            </a:r>
          </a:p>
        </p:txBody>
      </p:sp>
      <p:sp>
        <p:nvSpPr>
          <p:cNvPr id="97" name="Rectangle 96"/>
          <p:cNvSpPr/>
          <p:nvPr/>
        </p:nvSpPr>
        <p:spPr>
          <a:xfrm>
            <a:off x="7353914" y="4953000"/>
            <a:ext cx="1104286" cy="914400"/>
          </a:xfrm>
          <a:prstGeom prst="rect">
            <a:avLst/>
          </a:prstGeom>
          <a:gradFill>
            <a:gsLst>
              <a:gs pos="0">
                <a:schemeClr val="bg1">
                  <a:lumMod val="85000"/>
                </a:schemeClr>
              </a:gs>
              <a:gs pos="100000">
                <a:schemeClr val="bg1"/>
              </a:gs>
            </a:gsLst>
          </a:grad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lvl="0" algn="ctr"/>
            <a:r>
              <a:rPr lang="en-US" dirty="0">
                <a:solidFill>
                  <a:prstClr val="black">
                    <a:lumMod val="75000"/>
                    <a:lumOff val="25000"/>
                  </a:prstClr>
                </a:solidFill>
              </a:rPr>
              <a:t>Specimen text</a:t>
            </a:r>
          </a:p>
        </p:txBody>
      </p:sp>
      <p:sp>
        <p:nvSpPr>
          <p:cNvPr id="111" name="Rectangle 110"/>
          <p:cNvSpPr/>
          <p:nvPr/>
        </p:nvSpPr>
        <p:spPr>
          <a:xfrm>
            <a:off x="296387" y="221159"/>
            <a:ext cx="3305713" cy="769441"/>
          </a:xfrm>
          <a:prstGeom prst="rect">
            <a:avLst/>
          </a:prstGeom>
        </p:spPr>
        <p:txBody>
          <a:bodyPr wrap="none">
            <a:spAutoFit/>
          </a:bodyPr>
          <a:lstStyle/>
          <a:p>
            <a:r>
              <a:rPr lang="en-US" sz="4400" b="1" dirty="0">
                <a:solidFill>
                  <a:prstClr val="black"/>
                </a:solidFill>
                <a:ea typeface="+mj-ea"/>
                <a:cs typeface="+mj-cs"/>
              </a:rPr>
              <a:t>Decision Tree</a:t>
            </a:r>
            <a:endParaRPr lang="en-US" dirty="0"/>
          </a:p>
        </p:txBody>
      </p:sp>
    </p:spTree>
    <p:extLst>
      <p:ext uri="{BB962C8B-B14F-4D97-AF65-F5344CB8AC3E}">
        <p14:creationId xmlns:p14="http://schemas.microsoft.com/office/powerpoint/2010/main" val="4075957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a:stCxn id="2" idx="3"/>
            <a:endCxn id="4" idx="1"/>
          </p:cNvCxnSpPr>
          <p:nvPr/>
        </p:nvCxnSpPr>
        <p:spPr>
          <a:xfrm>
            <a:off x="2494936" y="3857935"/>
            <a:ext cx="934064" cy="1430594"/>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3"/>
            <a:endCxn id="8" idx="1"/>
          </p:cNvCxnSpPr>
          <p:nvPr/>
        </p:nvCxnSpPr>
        <p:spPr>
          <a:xfrm flipV="1">
            <a:off x="5486400" y="4605186"/>
            <a:ext cx="685800" cy="683343"/>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1"/>
            <a:endCxn id="4" idx="3"/>
          </p:cNvCxnSpPr>
          <p:nvPr/>
        </p:nvCxnSpPr>
        <p:spPr>
          <a:xfrm flipH="1">
            <a:off x="5486400" y="5288529"/>
            <a:ext cx="685800" cy="0"/>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3"/>
            <a:endCxn id="9" idx="1"/>
          </p:cNvCxnSpPr>
          <p:nvPr/>
        </p:nvCxnSpPr>
        <p:spPr>
          <a:xfrm>
            <a:off x="5486400" y="5288529"/>
            <a:ext cx="685800" cy="683343"/>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3"/>
            <a:endCxn id="24" idx="1"/>
          </p:cNvCxnSpPr>
          <p:nvPr/>
        </p:nvCxnSpPr>
        <p:spPr>
          <a:xfrm flipV="1">
            <a:off x="5486400" y="1714500"/>
            <a:ext cx="685800" cy="683343"/>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1"/>
            <a:endCxn id="22" idx="3"/>
          </p:cNvCxnSpPr>
          <p:nvPr/>
        </p:nvCxnSpPr>
        <p:spPr>
          <a:xfrm flipH="1">
            <a:off x="5486400" y="2397843"/>
            <a:ext cx="685800" cy="0"/>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2" idx="3"/>
            <a:endCxn id="25" idx="1"/>
          </p:cNvCxnSpPr>
          <p:nvPr/>
        </p:nvCxnSpPr>
        <p:spPr>
          <a:xfrm>
            <a:off x="5486400" y="2397843"/>
            <a:ext cx="685800" cy="683343"/>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 idx="3"/>
            <a:endCxn id="22" idx="1"/>
          </p:cNvCxnSpPr>
          <p:nvPr/>
        </p:nvCxnSpPr>
        <p:spPr>
          <a:xfrm flipV="1">
            <a:off x="2494936" y="2397843"/>
            <a:ext cx="934064" cy="1460092"/>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 idx="3"/>
            <a:endCxn id="5" idx="1"/>
          </p:cNvCxnSpPr>
          <p:nvPr/>
        </p:nvCxnSpPr>
        <p:spPr>
          <a:xfrm>
            <a:off x="2494936" y="3857935"/>
            <a:ext cx="934064" cy="0"/>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 idx="1"/>
            <a:endCxn id="5" idx="3"/>
          </p:cNvCxnSpPr>
          <p:nvPr/>
        </p:nvCxnSpPr>
        <p:spPr>
          <a:xfrm flipH="1">
            <a:off x="5486400" y="3857935"/>
            <a:ext cx="685800" cy="0"/>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37536" y="3591235"/>
            <a:ext cx="2057400" cy="533400"/>
          </a:xfrm>
          <a:prstGeom prst="rect">
            <a:avLst/>
          </a:prstGeom>
          <a:gradFill flip="none" rotWithShape="1">
            <a:gsLst>
              <a:gs pos="40000">
                <a:srgbClr val="0070C0"/>
              </a:gs>
              <a:gs pos="99000">
                <a:srgbClr val="0070C0"/>
              </a:gs>
              <a:gs pos="0">
                <a:srgbClr val="00B0F0"/>
              </a:gs>
            </a:gsLst>
            <a:lin ang="4200000" scaled="0"/>
            <a:tileRect/>
          </a:gra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r>
              <a:rPr lang="en-US" sz="2000" dirty="0">
                <a:solidFill>
                  <a:schemeClr val="bg1"/>
                </a:solidFill>
              </a:rPr>
              <a:t>Specimen text</a:t>
            </a:r>
          </a:p>
        </p:txBody>
      </p:sp>
      <p:sp>
        <p:nvSpPr>
          <p:cNvPr id="4" name="Rectangle 3"/>
          <p:cNvSpPr/>
          <p:nvPr/>
        </p:nvSpPr>
        <p:spPr>
          <a:xfrm>
            <a:off x="3429000" y="5021829"/>
            <a:ext cx="2057400" cy="533400"/>
          </a:xfrm>
          <a:prstGeom prst="rect">
            <a:avLst/>
          </a:prstGeom>
          <a:gradFill>
            <a:gsLst>
              <a:gs pos="0">
                <a:schemeClr val="bg1">
                  <a:lumMod val="85000"/>
                </a:schemeClr>
              </a:gs>
              <a:gs pos="100000">
                <a:schemeClr val="bg1"/>
              </a:gs>
            </a:gsLst>
          </a:grad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r>
              <a:rPr lang="en-US" sz="2000" dirty="0">
                <a:solidFill>
                  <a:schemeClr val="tx1">
                    <a:lumMod val="75000"/>
                    <a:lumOff val="25000"/>
                  </a:schemeClr>
                </a:solidFill>
              </a:rPr>
              <a:t>Specimen text</a:t>
            </a:r>
          </a:p>
        </p:txBody>
      </p:sp>
      <p:sp>
        <p:nvSpPr>
          <p:cNvPr id="5" name="Rectangle 4"/>
          <p:cNvSpPr/>
          <p:nvPr/>
        </p:nvSpPr>
        <p:spPr>
          <a:xfrm>
            <a:off x="3429000" y="3591235"/>
            <a:ext cx="2057400" cy="533400"/>
          </a:xfrm>
          <a:prstGeom prst="rect">
            <a:avLst/>
          </a:prstGeom>
          <a:gradFill flip="none" rotWithShape="1">
            <a:gsLst>
              <a:gs pos="40000">
                <a:srgbClr val="0070C0"/>
              </a:gs>
              <a:gs pos="99000">
                <a:srgbClr val="0070C0"/>
              </a:gs>
              <a:gs pos="0">
                <a:srgbClr val="00B0F0"/>
              </a:gs>
            </a:gsLst>
            <a:lin ang="4200000" scaled="0"/>
            <a:tileRect/>
          </a:gra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r>
              <a:rPr lang="en-US" sz="2000" dirty="0" smtClean="0">
                <a:solidFill>
                  <a:schemeClr val="bg1"/>
                </a:solidFill>
              </a:rPr>
              <a:t>Specimen text</a:t>
            </a:r>
            <a:endParaRPr lang="en-US" sz="2000" dirty="0">
              <a:solidFill>
                <a:schemeClr val="bg1"/>
              </a:solidFill>
            </a:endParaRPr>
          </a:p>
        </p:txBody>
      </p:sp>
      <p:sp>
        <p:nvSpPr>
          <p:cNvPr id="6" name="Rectangle 5"/>
          <p:cNvSpPr/>
          <p:nvPr/>
        </p:nvSpPr>
        <p:spPr>
          <a:xfrm>
            <a:off x="6172200" y="3591235"/>
            <a:ext cx="2057400" cy="533400"/>
          </a:xfrm>
          <a:prstGeom prst="rect">
            <a:avLst/>
          </a:prstGeom>
          <a:gradFill flip="none" rotWithShape="1">
            <a:gsLst>
              <a:gs pos="40000">
                <a:srgbClr val="0070C0"/>
              </a:gs>
              <a:gs pos="99000">
                <a:srgbClr val="0070C0"/>
              </a:gs>
              <a:gs pos="0">
                <a:srgbClr val="00B0F0"/>
              </a:gs>
            </a:gsLst>
            <a:lin ang="4200000" scaled="0"/>
            <a:tileRect/>
          </a:gra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r>
              <a:rPr lang="en-US" sz="2000" dirty="0" smtClean="0">
                <a:solidFill>
                  <a:schemeClr val="bg1"/>
                </a:solidFill>
              </a:rPr>
              <a:t>Specimen text</a:t>
            </a:r>
            <a:endParaRPr lang="en-US" sz="2000" dirty="0">
              <a:solidFill>
                <a:schemeClr val="bg1"/>
              </a:solidFill>
            </a:endParaRPr>
          </a:p>
        </p:txBody>
      </p:sp>
      <p:sp>
        <p:nvSpPr>
          <p:cNvPr id="7" name="Rectangle 6"/>
          <p:cNvSpPr/>
          <p:nvPr/>
        </p:nvSpPr>
        <p:spPr>
          <a:xfrm>
            <a:off x="6172200" y="5021829"/>
            <a:ext cx="2057400" cy="533400"/>
          </a:xfrm>
          <a:prstGeom prst="rect">
            <a:avLst/>
          </a:prstGeom>
          <a:gradFill>
            <a:gsLst>
              <a:gs pos="0">
                <a:schemeClr val="bg1">
                  <a:lumMod val="85000"/>
                </a:schemeClr>
              </a:gs>
              <a:gs pos="100000">
                <a:schemeClr val="bg1"/>
              </a:gs>
            </a:gsLst>
          </a:grad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r>
              <a:rPr lang="en-US" sz="2000" dirty="0">
                <a:solidFill>
                  <a:schemeClr val="tx1">
                    <a:lumMod val="75000"/>
                    <a:lumOff val="25000"/>
                  </a:schemeClr>
                </a:solidFill>
              </a:rPr>
              <a:t>Specimen text</a:t>
            </a:r>
          </a:p>
        </p:txBody>
      </p:sp>
      <p:sp>
        <p:nvSpPr>
          <p:cNvPr id="8" name="Rectangle 7"/>
          <p:cNvSpPr/>
          <p:nvPr/>
        </p:nvSpPr>
        <p:spPr>
          <a:xfrm>
            <a:off x="6172200" y="4338486"/>
            <a:ext cx="2057400" cy="533400"/>
          </a:xfrm>
          <a:prstGeom prst="rect">
            <a:avLst/>
          </a:prstGeom>
          <a:gradFill>
            <a:gsLst>
              <a:gs pos="0">
                <a:schemeClr val="bg1">
                  <a:lumMod val="85000"/>
                </a:schemeClr>
              </a:gs>
              <a:gs pos="100000">
                <a:schemeClr val="bg1"/>
              </a:gs>
            </a:gsLst>
          </a:grad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r>
              <a:rPr lang="en-US" sz="2000" dirty="0">
                <a:solidFill>
                  <a:schemeClr val="tx1">
                    <a:lumMod val="75000"/>
                    <a:lumOff val="25000"/>
                  </a:schemeClr>
                </a:solidFill>
              </a:rPr>
              <a:t>Specimen text</a:t>
            </a:r>
          </a:p>
        </p:txBody>
      </p:sp>
      <p:sp>
        <p:nvSpPr>
          <p:cNvPr id="9" name="Rectangle 8"/>
          <p:cNvSpPr/>
          <p:nvPr/>
        </p:nvSpPr>
        <p:spPr>
          <a:xfrm>
            <a:off x="6172200" y="5705172"/>
            <a:ext cx="2057400" cy="533400"/>
          </a:xfrm>
          <a:prstGeom prst="rect">
            <a:avLst/>
          </a:prstGeom>
          <a:gradFill>
            <a:gsLst>
              <a:gs pos="0">
                <a:schemeClr val="bg1">
                  <a:lumMod val="85000"/>
                </a:schemeClr>
              </a:gs>
              <a:gs pos="100000">
                <a:schemeClr val="bg1"/>
              </a:gs>
            </a:gsLst>
          </a:gradFill>
          <a:ln>
            <a:solidFill>
              <a:schemeClr val="bg1">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r>
              <a:rPr lang="en-US" sz="2000" dirty="0">
                <a:solidFill>
                  <a:schemeClr val="tx1">
                    <a:lumMod val="75000"/>
                    <a:lumOff val="25000"/>
                  </a:schemeClr>
                </a:solidFill>
              </a:rPr>
              <a:t>Specimen text</a:t>
            </a:r>
          </a:p>
        </p:txBody>
      </p:sp>
      <p:sp>
        <p:nvSpPr>
          <p:cNvPr id="22" name="Rectangle 21"/>
          <p:cNvSpPr/>
          <p:nvPr/>
        </p:nvSpPr>
        <p:spPr>
          <a:xfrm>
            <a:off x="3429000" y="2131143"/>
            <a:ext cx="2057400" cy="533400"/>
          </a:xfrm>
          <a:prstGeom prst="rect">
            <a:avLst/>
          </a:prstGeom>
          <a:gradFill flip="none" rotWithShape="1">
            <a:gsLst>
              <a:gs pos="40000">
                <a:srgbClr val="0070C0"/>
              </a:gs>
              <a:gs pos="99000">
                <a:srgbClr val="0070C0"/>
              </a:gs>
              <a:gs pos="0">
                <a:srgbClr val="00B0F0"/>
              </a:gs>
            </a:gsLst>
            <a:lin ang="4200000" scaled="0"/>
            <a:tileRect/>
          </a:gra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r>
              <a:rPr lang="en-US" sz="2000" dirty="0" smtClean="0">
                <a:solidFill>
                  <a:schemeClr val="bg1"/>
                </a:solidFill>
              </a:rPr>
              <a:t>Specimen text</a:t>
            </a:r>
            <a:endParaRPr lang="en-US" sz="2000" dirty="0">
              <a:solidFill>
                <a:schemeClr val="bg1"/>
              </a:solidFill>
            </a:endParaRPr>
          </a:p>
        </p:txBody>
      </p:sp>
      <p:sp>
        <p:nvSpPr>
          <p:cNvPr id="23" name="Rectangle 22"/>
          <p:cNvSpPr/>
          <p:nvPr/>
        </p:nvSpPr>
        <p:spPr>
          <a:xfrm>
            <a:off x="6172200" y="2131143"/>
            <a:ext cx="2057400" cy="533400"/>
          </a:xfrm>
          <a:prstGeom prst="rect">
            <a:avLst/>
          </a:prstGeom>
          <a:gradFill flip="none" rotWithShape="1">
            <a:gsLst>
              <a:gs pos="40000">
                <a:srgbClr val="0070C0"/>
              </a:gs>
              <a:gs pos="99000">
                <a:srgbClr val="0070C0"/>
              </a:gs>
              <a:gs pos="0">
                <a:srgbClr val="00B0F0"/>
              </a:gs>
            </a:gsLst>
            <a:lin ang="4200000" scaled="0"/>
            <a:tileRect/>
          </a:gra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r>
              <a:rPr lang="en-US" sz="2000" dirty="0" smtClean="0">
                <a:solidFill>
                  <a:schemeClr val="bg1"/>
                </a:solidFill>
              </a:rPr>
              <a:t>Specimen text</a:t>
            </a:r>
            <a:endParaRPr lang="en-US" sz="2000" dirty="0">
              <a:solidFill>
                <a:schemeClr val="bg1"/>
              </a:solidFill>
            </a:endParaRPr>
          </a:p>
        </p:txBody>
      </p:sp>
      <p:sp>
        <p:nvSpPr>
          <p:cNvPr id="24" name="Rectangle 23"/>
          <p:cNvSpPr/>
          <p:nvPr/>
        </p:nvSpPr>
        <p:spPr>
          <a:xfrm>
            <a:off x="6172200" y="1447800"/>
            <a:ext cx="2057400" cy="533400"/>
          </a:xfrm>
          <a:prstGeom prst="rect">
            <a:avLst/>
          </a:prstGeom>
          <a:gradFill flip="none" rotWithShape="1">
            <a:gsLst>
              <a:gs pos="40000">
                <a:srgbClr val="0070C0"/>
              </a:gs>
              <a:gs pos="99000">
                <a:srgbClr val="0070C0"/>
              </a:gs>
              <a:gs pos="0">
                <a:srgbClr val="00B0F0"/>
              </a:gs>
            </a:gsLst>
            <a:lin ang="4200000" scaled="0"/>
            <a:tileRect/>
          </a:gra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r>
              <a:rPr lang="en-US" sz="2000" dirty="0" smtClean="0">
                <a:solidFill>
                  <a:schemeClr val="bg1"/>
                </a:solidFill>
              </a:rPr>
              <a:t>Specimen text</a:t>
            </a:r>
            <a:endParaRPr lang="en-US" sz="2000" dirty="0">
              <a:solidFill>
                <a:schemeClr val="bg1"/>
              </a:solidFill>
            </a:endParaRPr>
          </a:p>
        </p:txBody>
      </p:sp>
      <p:sp>
        <p:nvSpPr>
          <p:cNvPr id="25" name="Rectangle 24"/>
          <p:cNvSpPr/>
          <p:nvPr/>
        </p:nvSpPr>
        <p:spPr>
          <a:xfrm>
            <a:off x="6172200" y="2814486"/>
            <a:ext cx="2057400" cy="533400"/>
          </a:xfrm>
          <a:prstGeom prst="rect">
            <a:avLst/>
          </a:prstGeom>
          <a:gradFill flip="none" rotWithShape="1">
            <a:gsLst>
              <a:gs pos="40000">
                <a:srgbClr val="0070C0"/>
              </a:gs>
              <a:gs pos="99000">
                <a:srgbClr val="0070C0"/>
              </a:gs>
              <a:gs pos="0">
                <a:srgbClr val="00B0F0"/>
              </a:gs>
            </a:gsLst>
            <a:lin ang="4200000" scaled="0"/>
            <a:tileRect/>
          </a:gra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r>
              <a:rPr lang="en-US" sz="2000" dirty="0" smtClean="0">
                <a:solidFill>
                  <a:schemeClr val="bg1"/>
                </a:solidFill>
              </a:rPr>
              <a:t>Specimen text</a:t>
            </a:r>
            <a:endParaRPr lang="en-US" sz="2000" dirty="0">
              <a:solidFill>
                <a:schemeClr val="bg1"/>
              </a:solidFill>
            </a:endParaRPr>
          </a:p>
        </p:txBody>
      </p:sp>
      <p:sp>
        <p:nvSpPr>
          <p:cNvPr id="39" name="Rectangle 38"/>
          <p:cNvSpPr/>
          <p:nvPr/>
        </p:nvSpPr>
        <p:spPr>
          <a:xfrm>
            <a:off x="296387" y="221159"/>
            <a:ext cx="3305713" cy="769441"/>
          </a:xfrm>
          <a:prstGeom prst="rect">
            <a:avLst/>
          </a:prstGeom>
        </p:spPr>
        <p:txBody>
          <a:bodyPr wrap="none">
            <a:spAutoFit/>
          </a:bodyPr>
          <a:lstStyle/>
          <a:p>
            <a:r>
              <a:rPr lang="en-US" sz="4400" b="1" dirty="0">
                <a:solidFill>
                  <a:prstClr val="black"/>
                </a:solidFill>
                <a:ea typeface="+mj-ea"/>
                <a:cs typeface="+mj-cs"/>
              </a:rPr>
              <a:t>Decision Tree</a:t>
            </a:r>
            <a:endParaRPr lang="en-US" dirty="0"/>
          </a:p>
        </p:txBody>
      </p:sp>
      <p:sp>
        <p:nvSpPr>
          <p:cNvPr id="40" name="Rectangle 39"/>
          <p:cNvSpPr/>
          <p:nvPr/>
        </p:nvSpPr>
        <p:spPr>
          <a:xfrm>
            <a:off x="3038168" y="1828800"/>
            <a:ext cx="2791132" cy="4060728"/>
          </a:xfrm>
          <a:prstGeom prst="rect">
            <a:avLst/>
          </a:prstGeom>
          <a:noFill/>
          <a:ln w="88900" cap="rnd">
            <a:solidFill>
              <a:srgbClr val="FF0000">
                <a:alpha val="65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048000" y="1324222"/>
            <a:ext cx="1271245" cy="400110"/>
          </a:xfrm>
          <a:prstGeom prst="rect">
            <a:avLst/>
          </a:prstGeom>
          <a:noFill/>
        </p:spPr>
        <p:txBody>
          <a:bodyPr wrap="none" rtlCol="0">
            <a:spAutoFit/>
          </a:bodyPr>
          <a:lstStyle/>
          <a:p>
            <a:r>
              <a:rPr lang="en-US" sz="2000" dirty="0" smtClean="0">
                <a:solidFill>
                  <a:srgbClr val="FF0000"/>
                </a:solidFill>
              </a:rPr>
              <a:t>Insert Text</a:t>
            </a:r>
            <a:endParaRPr lang="en-US" sz="2000" dirty="0">
              <a:solidFill>
                <a:srgbClr val="FF0000"/>
              </a:solidFill>
            </a:endParaRPr>
          </a:p>
        </p:txBody>
      </p:sp>
    </p:spTree>
    <p:extLst>
      <p:ext uri="{BB962C8B-B14F-4D97-AF65-F5344CB8AC3E}">
        <p14:creationId xmlns:p14="http://schemas.microsoft.com/office/powerpoint/2010/main" val="771122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09600"/>
            <a:ext cx="91440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1"/>
          <p:cNvSpPr txBox="1">
            <a:spLocks/>
          </p:cNvSpPr>
          <p:nvPr/>
        </p:nvSpPr>
        <p:spPr>
          <a:xfrm>
            <a:off x="601663" y="2133600"/>
            <a:ext cx="8229600" cy="3992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4000" dirty="0" smtClean="0">
                <a:solidFill>
                  <a:prstClr val="black"/>
                </a:solidFill>
              </a:rPr>
              <a:t>Thank you!</a:t>
            </a:r>
            <a:endParaRPr lang="en-US" sz="2800" dirty="0" smtClean="0">
              <a:solidFill>
                <a:prstClr val="black"/>
              </a:solidFill>
            </a:endParaRPr>
          </a:p>
          <a:p>
            <a:pPr marL="0" indent="0">
              <a:buFontTx/>
              <a:buNone/>
            </a:pPr>
            <a:endParaRPr lang="en-US" sz="1600" dirty="0" smtClean="0">
              <a:solidFill>
                <a:prstClr val="black"/>
              </a:solidFill>
            </a:endParaRPr>
          </a:p>
          <a:p>
            <a:pPr marL="0" indent="0">
              <a:buFontTx/>
              <a:buNone/>
            </a:pPr>
            <a:r>
              <a:rPr lang="en-US" sz="1600" dirty="0" smtClean="0">
                <a:solidFill>
                  <a:prstClr val="black"/>
                </a:solidFill>
              </a:rPr>
              <a:t>You can use this PowerPoint template for free based on creative commons license.</a:t>
            </a:r>
          </a:p>
          <a:p>
            <a:pPr marL="0" indent="0">
              <a:buFontTx/>
              <a:buNone/>
            </a:pPr>
            <a:endParaRPr lang="en-US" sz="1600" dirty="0" smtClean="0">
              <a:solidFill>
                <a:prstClr val="black"/>
              </a:solidFill>
            </a:endParaRPr>
          </a:p>
          <a:p>
            <a:pPr marL="0" indent="0">
              <a:buFontTx/>
              <a:buNone/>
            </a:pPr>
            <a:r>
              <a:rPr lang="en-US" sz="1600" dirty="0" smtClean="0">
                <a:solidFill>
                  <a:prstClr val="black"/>
                </a:solidFill>
              </a:rPr>
              <a:t>Follow us on Twitter </a:t>
            </a:r>
            <a:r>
              <a:rPr lang="en-US" sz="1600" dirty="0" smtClean="0">
                <a:solidFill>
                  <a:prstClr val="black"/>
                </a:solidFill>
                <a:hlinkClick r:id="rId3"/>
              </a:rPr>
              <a:t>@</a:t>
            </a:r>
            <a:r>
              <a:rPr lang="en-US" sz="1600" dirty="0" err="1" smtClean="0">
                <a:solidFill>
                  <a:prstClr val="black"/>
                </a:solidFill>
                <a:hlinkClick r:id="rId3"/>
              </a:rPr>
              <a:t>slideh</a:t>
            </a:r>
            <a:r>
              <a:rPr lang="en-US" sz="1600" dirty="0" smtClean="0">
                <a:solidFill>
                  <a:prstClr val="black"/>
                </a:solidFill>
              </a:rPr>
              <a:t> or subscribe to our mailing list</a:t>
            </a:r>
          </a:p>
          <a:p>
            <a:pPr marL="0" indent="0">
              <a:buFontTx/>
              <a:buNone/>
            </a:pPr>
            <a:r>
              <a:rPr lang="en-US" sz="1600" dirty="0" smtClean="0">
                <a:solidFill>
                  <a:prstClr val="black"/>
                </a:solidFill>
              </a:rPr>
              <a:t>Or upload your presentation for free and share online in SlideOnline.com</a:t>
            </a:r>
          </a:p>
          <a:p>
            <a:pPr marL="0" indent="0">
              <a:buFontTx/>
              <a:buNone/>
            </a:pPr>
            <a:endParaRPr lang="en-US" sz="1600" dirty="0" smtClean="0">
              <a:solidFill>
                <a:prstClr val="black"/>
              </a:solidFill>
            </a:endParaRPr>
          </a:p>
          <a:p>
            <a:pPr marL="0" indent="0">
              <a:buFontTx/>
              <a:buNone/>
            </a:pPr>
            <a:r>
              <a:rPr lang="en-US" sz="1600" dirty="0" smtClean="0">
                <a:solidFill>
                  <a:prstClr val="black"/>
                </a:solidFill>
                <a:hlinkClick r:id="rId4"/>
              </a:rPr>
              <a:t>www.SlideHunter.com</a:t>
            </a:r>
            <a:endParaRPr lang="en-US" sz="1600" dirty="0" smtClean="0">
              <a:solidFill>
                <a:prstClr val="black"/>
              </a:solidFill>
            </a:endParaRPr>
          </a:p>
        </p:txBody>
      </p:sp>
      <p:pic>
        <p:nvPicPr>
          <p:cNvPr id="10" name="Picture 7" descr="c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9775" y="4724400"/>
            <a:ext cx="1368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p:nvCxnSpPr>
        <p:spPr>
          <a:xfrm>
            <a:off x="684213" y="5181600"/>
            <a:ext cx="7775575" cy="0"/>
          </a:xfrm>
          <a:prstGeom prst="line">
            <a:avLst/>
          </a:prstGeom>
          <a:ln w="50800" cap="flat" cmpd="thickThi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hlinkClick r:id="rId6"/>
          </p:cNvPr>
          <p:cNvSpPr/>
          <p:nvPr/>
        </p:nvSpPr>
        <p:spPr>
          <a:xfrm>
            <a:off x="5475288" y="5486400"/>
            <a:ext cx="2982912" cy="609600"/>
          </a:xfrm>
          <a:prstGeom prst="rect">
            <a:avLst/>
          </a:prstGeom>
          <a:gradFill>
            <a:gsLst>
              <a:gs pos="47000">
                <a:schemeClr val="tx1">
                  <a:lumMod val="65000"/>
                  <a:lumOff val="35000"/>
                </a:schemeClr>
              </a:gs>
              <a:gs pos="27000">
                <a:schemeClr val="tx1">
                  <a:lumMod val="85000"/>
                  <a:lumOff val="15000"/>
                </a:schemeClr>
              </a:gs>
              <a:gs pos="87000">
                <a:schemeClr val="bg1">
                  <a:lumMod val="65000"/>
                </a:schemeClr>
              </a:gs>
            </a:gsLst>
            <a:lin ang="16200000" scaled="0"/>
          </a:gradFill>
          <a:ln w="22225" cap="sq" cmpd="sng">
            <a:solidFill>
              <a:schemeClr val="tx1">
                <a:lumMod val="75000"/>
                <a:lumOff val="25000"/>
              </a:schemeClr>
            </a:solidFill>
            <a:bevel/>
          </a:ln>
          <a:effectLst>
            <a:glow>
              <a:schemeClr val="accent1">
                <a:alpha val="40000"/>
              </a:schemeClr>
            </a:glow>
            <a:innerShdw blurRad="63500" dist="50800" dir="10800000">
              <a:prstClr val="black">
                <a:alpha val="50000"/>
              </a:prstClr>
            </a:innerShdw>
            <a:reflection blurRad="6350" stA="50000" endA="300" endPos="5500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Upload to Slide Online.com</a:t>
            </a:r>
            <a:endParaRPr lang="en-US" dirty="0">
              <a:solidFill>
                <a:prstClr val="white"/>
              </a:solidFill>
            </a:endParaRPr>
          </a:p>
        </p:txBody>
      </p:sp>
      <p:sp>
        <p:nvSpPr>
          <p:cNvPr id="3" name="Rectangle 2">
            <a:hlinkClick r:id="rId7"/>
          </p:cNvPr>
          <p:cNvSpPr/>
          <p:nvPr/>
        </p:nvSpPr>
        <p:spPr>
          <a:xfrm>
            <a:off x="692945" y="5486400"/>
            <a:ext cx="2982912" cy="609600"/>
          </a:xfrm>
          <a:prstGeom prst="rect">
            <a:avLst/>
          </a:prstGeom>
          <a:effectLst>
            <a:innerShdw blurRad="304800" dist="50800" dir="8100000">
              <a:prstClr val="black">
                <a:alpha val="50000"/>
              </a:prstClr>
            </a:innerShdw>
            <a:reflection blurRad="6350" stA="50000" endA="300" endPos="55000" dir="5400000" sy="-100000" algn="bl" rotWithShape="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prstClr val="white"/>
                </a:solidFill>
              </a:rPr>
              <a:t>Download Free Templates</a:t>
            </a:r>
            <a:endParaRPr lang="en-US" dirty="0">
              <a:solidFill>
                <a:prstClr val="white"/>
              </a:solidFill>
            </a:endParaRPr>
          </a:p>
        </p:txBody>
      </p:sp>
      <p:pic>
        <p:nvPicPr>
          <p:cNvPr id="4" name="Picture 3">
            <a:hlinkClick r:id="rId6"/>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98667" y="4724400"/>
            <a:ext cx="1511733" cy="361782"/>
          </a:xfrm>
          <a:prstGeom prst="rect">
            <a:avLst/>
          </a:prstGeom>
        </p:spPr>
      </p:pic>
      <p:pic>
        <p:nvPicPr>
          <p:cNvPr id="12" name="Picture 11" descr="E:\websites\slidehunter\2012beew\psd\logo2012.png">
            <a:hlinkClick r:id="rId7"/>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838200"/>
            <a:ext cx="2171700"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2113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5"/>
  <p:tag name="MMPROD_UIDATA" val="&lt;database version=&quot;8.0&quot;&gt;&lt;object type=&quot;1&quot; unique_id=&quot;10001&quot;&gt;&lt;object type=&quot;2&quot; unique_id=&quot;24883&quot;&gt;&lt;object type=&quot;3&quot; unique_id=&quot;24884&quot;&gt;&lt;property id=&quot;20148&quot; value=&quot;5&quot;/&gt;&lt;property id=&quot;20300&quot; value=&quot;Slide 1 - &amp;quot;Decision Tree&amp;quot;&quot;/&gt;&lt;property id=&quot;20307&quot; value=&quot;256&quot;/&gt;&lt;/object&gt;&lt;object type=&quot;3&quot; unique_id=&quot;24885&quot;&gt;&lt;property id=&quot;20148&quot; value=&quot;5&quot;/&gt;&lt;property id=&quot;20300&quot; value=&quot;Slide 2&quot;/&gt;&lt;property id=&quot;20307&quot; value=&quot;257&quot;/&gt;&lt;/object&gt;&lt;object type=&quot;3&quot; unique_id=&quot;24886&quot;&gt;&lt;property id=&quot;20148&quot; value=&quot;5&quot;/&gt;&lt;property id=&quot;20300&quot; value=&quot;Slide 3&quot;/&gt;&lt;property id=&quot;20307&quot; value=&quot;258&quot;/&gt;&lt;/object&gt;&lt;object type=&quot;3&quot; unique_id=&quot;24920&quot;&gt;&lt;property id=&quot;20148&quot; value=&quot;5&quot;/&gt;&lt;property id=&quot;20300&quot; value=&quot;Slide 4&quot;/&gt;&lt;property id=&quot;20307&quot; value=&quot;259&quot;/&gt;&lt;/object&gt;&lt;/object&gt;&lt;object type=&quot;8&quot; unique_id=&quot;24891&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223</Words>
  <Application>Microsoft Office PowerPoint</Application>
  <PresentationFormat>On-screen Show (4:3)</PresentationFormat>
  <Paragraphs>68</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Decision Tree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Aminul Islam</dc:creator>
  <cp:lastModifiedBy>Md Aminul Islam</cp:lastModifiedBy>
  <cp:revision>18</cp:revision>
  <dcterms:created xsi:type="dcterms:W3CDTF">2012-11-30T17:37:14Z</dcterms:created>
  <dcterms:modified xsi:type="dcterms:W3CDTF">2012-12-02T21:06:39Z</dcterms:modified>
</cp:coreProperties>
</file>