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" name="Google Shape;24;p1"/>
          <p:cNvCxnSpPr/>
          <p:nvPr/>
        </p:nvCxnSpPr>
        <p:spPr>
          <a:xfrm flipH="1" rot="-5400000">
            <a:off x="3937567" y="5252755"/>
            <a:ext cx="806700" cy="133800"/>
          </a:xfrm>
          <a:prstGeom prst="bentConnector2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"/>
          <p:cNvCxnSpPr/>
          <p:nvPr/>
        </p:nvCxnSpPr>
        <p:spPr>
          <a:xfrm flipH="1" rot="-5400000">
            <a:off x="3898327" y="2937945"/>
            <a:ext cx="673200" cy="2043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flipH="1" rot="10800000">
            <a:off x="1437220" y="2710487"/>
            <a:ext cx="1515900" cy="1050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1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rect b="b" l="l" r="r" t="t"/>
              <a:pathLst>
                <a:path extrusionOk="0" h="204" w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1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rect b="b" l="l" r="r" t="t"/>
              <a:pathLst>
                <a:path extrusionOk="0" h="204" w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1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rect b="b" l="l" r="r" t="t"/>
              <a:pathLst>
                <a:path extrusionOk="0" h="204" w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sp>
        <p:nvSpPr>
          <p:cNvPr id="102" name="Google Shape;102;p1"/>
          <p:cNvSpPr txBox="1"/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2019-05-15T15:57:18Z</dcterms:created>
  <dc:creator>Hui, Chris</dc:creator>
</cp:coreProperties>
</file>