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5" autoAdjust="0"/>
  </p:normalViewPr>
  <p:slideViewPr>
    <p:cSldViewPr>
      <p:cViewPr varScale="1">
        <p:scale>
          <a:sx n="60" d="100"/>
          <a:sy n="60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  <a:stCxn id="2" idx="3"/>
            <a:endCxn id="4" idx="1"/>
          </p:cNvCxnSpPr>
          <p:nvPr/>
        </p:nvCxnSpPr>
        <p:spPr>
          <a:xfrm>
            <a:off x="1676400" y="3752166"/>
            <a:ext cx="529192" cy="227876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0" idx="3"/>
            <a:endCxn id="24" idx="1"/>
          </p:cNvCxnSpPr>
          <p:nvPr/>
        </p:nvCxnSpPr>
        <p:spPr>
          <a:xfrm flipV="1">
            <a:off x="5042932" y="1916250"/>
            <a:ext cx="416149" cy="682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8" idx="1"/>
            <a:endCxn id="22" idx="3"/>
          </p:cNvCxnSpPr>
          <p:nvPr/>
        </p:nvCxnSpPr>
        <p:spPr>
          <a:xfrm flipH="1" flipV="1">
            <a:off x="3280808" y="2992728"/>
            <a:ext cx="954875" cy="187833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2" idx="3"/>
            <a:endCxn id="22" idx="1"/>
          </p:cNvCxnSpPr>
          <p:nvPr/>
        </p:nvCxnSpPr>
        <p:spPr>
          <a:xfrm flipV="1">
            <a:off x="1676400" y="2992728"/>
            <a:ext cx="438148" cy="75943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6387" y="867491"/>
            <a:ext cx="1380013" cy="5769349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592" y="5425016"/>
            <a:ext cx="1604408" cy="1211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Don’t Restrain Maintenance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14548" y="2556455"/>
            <a:ext cx="1166260" cy="87254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Restrain </a:t>
            </a:r>
            <a:r>
              <a:rPr lang="en-US" sz="2000" dirty="0" err="1">
                <a:solidFill>
                  <a:schemeClr val="bg1"/>
                </a:solidFill>
              </a:rPr>
              <a:t>Maint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56440" y="2912842"/>
            <a:ext cx="999279" cy="92602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Don’t follow OEM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9081" y="1504663"/>
            <a:ext cx="968397" cy="823174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Follow OEM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386" y="221160"/>
            <a:ext cx="793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Monalco Mining</a:t>
            </a: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: First Issue </a:t>
            </a: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Tree</a:t>
            </a:r>
            <a:endParaRPr lang="en-US" sz="36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E23399-435E-4AD2-83F7-91BD46A42408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6427478" y="1206068"/>
            <a:ext cx="815727" cy="71018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94F199-4685-455D-B819-6E4E8B5B3331}"/>
              </a:ext>
            </a:extLst>
          </p:cNvPr>
          <p:cNvSpPr/>
          <p:nvPr/>
        </p:nvSpPr>
        <p:spPr>
          <a:xfrm>
            <a:off x="7243205" y="867491"/>
            <a:ext cx="1604408" cy="677154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By workload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B3A10-08FE-4806-AAAB-2E672E53DFC1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6427478" y="1916250"/>
            <a:ext cx="735515" cy="9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B6F3C-4CB7-411E-B5FE-F4518AF0686D}"/>
              </a:ext>
            </a:extLst>
          </p:cNvPr>
          <p:cNvSpPr/>
          <p:nvPr/>
        </p:nvSpPr>
        <p:spPr>
          <a:xfrm>
            <a:off x="7243205" y="1653272"/>
            <a:ext cx="1604408" cy="67456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By 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B72F9-EF20-41E7-85F1-EBCCC561103E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6427478" y="1916250"/>
            <a:ext cx="815727" cy="74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87235F-5BC5-46E0-B77B-54B774B7FC55}"/>
              </a:ext>
            </a:extLst>
          </p:cNvPr>
          <p:cNvSpPr/>
          <p:nvPr/>
        </p:nvSpPr>
        <p:spPr>
          <a:xfrm>
            <a:off x="7162993" y="2460481"/>
            <a:ext cx="1764831" cy="746711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One of above condition met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F45054-1191-4389-A7DB-9B3F779D670E}"/>
              </a:ext>
            </a:extLst>
          </p:cNvPr>
          <p:cNvSpPr/>
          <p:nvPr/>
        </p:nvSpPr>
        <p:spPr>
          <a:xfrm>
            <a:off x="7162993" y="3325452"/>
            <a:ext cx="1815769" cy="64040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Both conditions met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3F6F27-0FC2-4752-9E20-D90D3167F8D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427478" y="1916250"/>
            <a:ext cx="735515" cy="172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815245-2A02-4469-9370-DF72986BD184}"/>
              </a:ext>
            </a:extLst>
          </p:cNvPr>
          <p:cNvSpPr/>
          <p:nvPr/>
        </p:nvSpPr>
        <p:spPr>
          <a:xfrm>
            <a:off x="4235683" y="4408050"/>
            <a:ext cx="1283294" cy="92602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By setting budget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902E0-EC52-49F7-A752-BC410AADB613}"/>
              </a:ext>
            </a:extLst>
          </p:cNvPr>
          <p:cNvSpPr/>
          <p:nvPr/>
        </p:nvSpPr>
        <p:spPr>
          <a:xfrm>
            <a:off x="3876672" y="1990554"/>
            <a:ext cx="1166260" cy="121638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By new cond. for </a:t>
            </a:r>
            <a:r>
              <a:rPr lang="en-US" sz="2000" dirty="0" err="1">
                <a:solidFill>
                  <a:schemeClr val="bg1"/>
                </a:solidFill>
              </a:rPr>
              <a:t>maint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3391C6-EB83-41F7-AC42-4757D1C249AC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 flipV="1">
            <a:off x="5042932" y="2598747"/>
            <a:ext cx="413508" cy="777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4A12A3-4E6C-4983-9964-807EF1FEC8D0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flipV="1">
            <a:off x="3280808" y="2598747"/>
            <a:ext cx="595864" cy="393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93131C6-7E91-453F-B352-99A910F2DB1E}"/>
              </a:ext>
            </a:extLst>
          </p:cNvPr>
          <p:cNvSpPr/>
          <p:nvPr/>
        </p:nvSpPr>
        <p:spPr>
          <a:xfrm>
            <a:off x="6348778" y="4230658"/>
            <a:ext cx="2109422" cy="64040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Per maintenance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0D45B6-2712-4E10-B5A2-C206BECE2A98}"/>
              </a:ext>
            </a:extLst>
          </p:cNvPr>
          <p:cNvSpPr/>
          <p:nvPr/>
        </p:nvSpPr>
        <p:spPr>
          <a:xfrm>
            <a:off x="6369283" y="5033136"/>
            <a:ext cx="2109422" cy="64040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Per time-frame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AA305C-7911-49D0-A268-E74349681AD5}"/>
              </a:ext>
            </a:extLst>
          </p:cNvPr>
          <p:cNvCxnSpPr>
            <a:stCxn id="8" idx="3"/>
            <a:endCxn id="89" idx="1"/>
          </p:cNvCxnSpPr>
          <p:nvPr/>
        </p:nvCxnSpPr>
        <p:spPr>
          <a:xfrm flipV="1">
            <a:off x="5518977" y="4550859"/>
            <a:ext cx="829801" cy="32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4B8956-0247-4A9A-895A-3D4D0BEE536F}"/>
              </a:ext>
            </a:extLst>
          </p:cNvPr>
          <p:cNvCxnSpPr>
            <a:stCxn id="8" idx="3"/>
            <a:endCxn id="91" idx="1"/>
          </p:cNvCxnSpPr>
          <p:nvPr/>
        </p:nvCxnSpPr>
        <p:spPr>
          <a:xfrm>
            <a:off x="5518977" y="4871060"/>
            <a:ext cx="850306" cy="48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BB2974A-E556-4EFD-8CBB-6839EA76AB88}"/>
              </a:ext>
            </a:extLst>
          </p:cNvPr>
          <p:cNvSpPr/>
          <p:nvPr/>
        </p:nvSpPr>
        <p:spPr>
          <a:xfrm>
            <a:off x="6348778" y="5863986"/>
            <a:ext cx="2109422" cy="64040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Both per </a:t>
            </a:r>
            <a:r>
              <a:rPr lang="en-US" sz="2000" dirty="0" err="1">
                <a:solidFill>
                  <a:schemeClr val="bg1"/>
                </a:solidFill>
              </a:rPr>
              <a:t>maint</a:t>
            </a:r>
            <a:r>
              <a:rPr lang="en-US" sz="2000" dirty="0">
                <a:solidFill>
                  <a:schemeClr val="bg1"/>
                </a:solidFill>
              </a:rPr>
              <a:t>. and time-frame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7DA759-4F0A-41C5-8417-17D5CCC2CEF2}"/>
              </a:ext>
            </a:extLst>
          </p:cNvPr>
          <p:cNvCxnSpPr>
            <a:stCxn id="8" idx="3"/>
            <a:endCxn id="99" idx="1"/>
          </p:cNvCxnSpPr>
          <p:nvPr/>
        </p:nvCxnSpPr>
        <p:spPr>
          <a:xfrm>
            <a:off x="5518977" y="4871060"/>
            <a:ext cx="829801" cy="1313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40000">
              <a:srgbClr val="0070C0"/>
            </a:gs>
            <a:gs pos="99000">
              <a:srgbClr val="0070C0"/>
            </a:gs>
            <a:gs pos="0">
              <a:srgbClr val="00B0F0"/>
            </a:gs>
          </a:gsLst>
          <a:lin ang="4200000" scaled="0"/>
          <a:tileRect/>
        </a:gradFill>
        <a:ln>
          <a:solidFill>
            <a:schemeClr val="accent1">
              <a:lumMod val="75000"/>
            </a:schemeClr>
          </a:solidFill>
        </a:ln>
      </a:spPr>
      <a:bodyPr rtlCol="0" anchor="ctr"/>
      <a:lstStyle>
        <a:defPPr algn="l">
          <a:defRPr sz="2000" dirty="0" smtClean="0">
            <a:solidFill>
              <a:schemeClr val="bg1"/>
            </a:soli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76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Tom</cp:lastModifiedBy>
  <cp:revision>31</cp:revision>
  <dcterms:created xsi:type="dcterms:W3CDTF">2012-11-30T17:37:14Z</dcterms:created>
  <dcterms:modified xsi:type="dcterms:W3CDTF">2020-11-02T01:20:35Z</dcterms:modified>
</cp:coreProperties>
</file>