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embeddedFontLst>
    <p:embeddedFont>
      <p:font typeface="Quattrocento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font" Target="fonts/QuattrocentoSans-regular.fntdata"/><Relationship Id="rId7" Type="http://schemas.openxmlformats.org/officeDocument/2006/relationships/font" Target="fonts/QuattrocentoSans-bold.fntdata"/><Relationship Id="rId8" Type="http://schemas.openxmlformats.org/officeDocument/2006/relationships/font" Target="fonts/Quattrocento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C0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43875" y="2160650"/>
            <a:ext cx="1208700" cy="33240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0" lIns="548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How could Monalco Mining reduce its annual operational cost by 20% through a careful restraint of maintenance cost in order to sustain its profitability?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619373" y="4443895"/>
            <a:ext cx="908050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4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619373" y="2009042"/>
            <a:ext cx="908050" cy="329444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1</a:t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2</a:t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1619373" y="3611759"/>
            <a:ext cx="908050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3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619373" y="5276032"/>
            <a:ext cx="908050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5</a:t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2752069" y="3421526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2752069" y="3833259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2752069" y="5069922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2752069" y="5484586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" name="Google Shape;36;p1"/>
          <p:cNvCxnSpPr/>
          <p:nvPr/>
        </p:nvCxnSpPr>
        <p:spPr>
          <a:xfrm flipH="1" rot="10800000">
            <a:off x="2527423" y="1967663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" name="Google Shape;38;p1"/>
          <p:cNvCxnSpPr/>
          <p:nvPr/>
        </p:nvCxnSpPr>
        <p:spPr>
          <a:xfrm flipH="1" rot="10800000">
            <a:off x="2527423" y="2792106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" name="Google Shape;40;p1"/>
          <p:cNvCxnSpPr/>
          <p:nvPr/>
        </p:nvCxnSpPr>
        <p:spPr>
          <a:xfrm flipH="1" rot="10800000">
            <a:off x="2527423" y="3616549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" name="Google Shape;41;p1"/>
          <p:cNvCxnSpPr/>
          <p:nvPr/>
        </p:nvCxnSpPr>
        <p:spPr>
          <a:xfrm>
            <a:off x="2527423" y="3822649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" name="Google Shape;42;p1"/>
          <p:cNvCxnSpPr/>
          <p:nvPr/>
        </p:nvCxnSpPr>
        <p:spPr>
          <a:xfrm flipH="1" rot="10800000">
            <a:off x="2527423" y="5265432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" name="Google Shape;43;p1"/>
          <p:cNvCxnSpPr/>
          <p:nvPr/>
        </p:nvCxnSpPr>
        <p:spPr>
          <a:xfrm>
            <a:off x="2527423" y="5471532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" name="Google Shape;46;p1"/>
          <p:cNvCxnSpPr/>
          <p:nvPr/>
        </p:nvCxnSpPr>
        <p:spPr>
          <a:xfrm flipH="1" rot="-5400000">
            <a:off x="1090260" y="4117849"/>
            <a:ext cx="824400" cy="2340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" name="Google Shape;47;p1"/>
          <p:cNvCxnSpPr/>
          <p:nvPr/>
        </p:nvCxnSpPr>
        <p:spPr>
          <a:xfrm flipH="1" rot="-5400000">
            <a:off x="678060" y="4530049"/>
            <a:ext cx="1648800" cy="2340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" name="Google Shape;48;p1"/>
          <p:cNvSpPr txBox="1"/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Monalco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b="1" i="0" lang="en-AU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b="0" i="0" lang="en-AU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62958" y="3532540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2019-05-15T15:57:18Z</dcterms:created>
  <dc:creator>Hui, Chris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