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embeddedFontLst>
    <p:embeddedFont>
      <p:font typeface="Quattrocento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font" Target="fonts/QuattrocentoSans-regular.fntdata"/><Relationship Id="rId7" Type="http://schemas.openxmlformats.org/officeDocument/2006/relationships/font" Target="fonts/QuattrocentoSans-bold.fntdata"/><Relationship Id="rId8" Type="http://schemas.openxmlformats.org/officeDocument/2006/relationships/font" Target="fonts/Quattrocento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C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71240" y="3650231"/>
            <a:ext cx="914220" cy="375611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0" lIns="5485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4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329444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19373" y="5276032"/>
            <a:ext cx="908050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5</a:t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6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52069" y="3833259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2752069" y="5069922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2752069" y="5484586"/>
            <a:ext cx="1165631" cy="390999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" name="Google Shape;36;p1"/>
          <p:cNvCxnSpPr/>
          <p:nvPr/>
        </p:nvCxnSpPr>
        <p:spPr>
          <a:xfrm flipH="1" rot="10800000">
            <a:off x="2527423" y="1967663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" name="Google Shape;38;p1"/>
          <p:cNvCxnSpPr/>
          <p:nvPr/>
        </p:nvCxnSpPr>
        <p:spPr>
          <a:xfrm flipH="1" rot="10800000">
            <a:off x="2527423" y="2792106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" name="Google Shape;40;p1"/>
          <p:cNvCxnSpPr/>
          <p:nvPr/>
        </p:nvCxnSpPr>
        <p:spPr>
          <a:xfrm flipH="1" rot="10800000">
            <a:off x="2527423" y="3616549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" name="Google Shape;42;p1"/>
          <p:cNvCxnSpPr/>
          <p:nvPr/>
        </p:nvCxnSpPr>
        <p:spPr>
          <a:xfrm flipH="1" rot="10800000">
            <a:off x="2527423" y="5265432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471532"/>
            <a:ext cx="224700" cy="206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" name="Google Shape;46;p1"/>
          <p:cNvCxnSpPr/>
          <p:nvPr/>
        </p:nvCxnSpPr>
        <p:spPr>
          <a:xfrm flipH="1" rot="-5400000">
            <a:off x="1090260" y="4117849"/>
            <a:ext cx="824400" cy="234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" name="Google Shape;47;p1"/>
          <p:cNvCxnSpPr/>
          <p:nvPr/>
        </p:nvCxnSpPr>
        <p:spPr>
          <a:xfrm flipH="1" rot="-5400000">
            <a:off x="678060" y="4530049"/>
            <a:ext cx="1648800" cy="234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Google Shape;48;p1"/>
          <p:cNvSpPr txBox="1"/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b="1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b="0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2019-05-15T15:57:18Z</dcterms:created>
  <dc:creator>Hui, Chris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