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6181c9c5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6181c9c5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6181c9c5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76181c9c5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6181c9c5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6181c9c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6181c9c5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6181c9c5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76181c9c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76181c9c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76181c9c5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76181c9c5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6181c9c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6181c9c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76181c9c5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76181c9c5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76181c9c5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76181c9c5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76181c9c5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76181c9c5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ea0fc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ea0fc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ea0fc4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ea0fc4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ea0fc4f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ea0fc4f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ea0fc4f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ea0fc4f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ea0fc4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ea0fc4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ea0fc4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ea0fc4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ea0fc4f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ea0fc4f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6181c9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6181c9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MACHINE LEARNING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375" y="346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Jatin Palchuri (jp5881) and Tamoghna Chakraborty(tc3142)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262725"/>
            <a:ext cx="85206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3122"/>
              <a:t>Resnet 101 -</a:t>
            </a:r>
            <a:r>
              <a:rPr lang="en-GB" sz="3122"/>
              <a:t>DeepLab V3 on Google Pixel 2a</a:t>
            </a:r>
            <a:endParaRPr sz="2582"/>
          </a:p>
        </p:txBody>
      </p:sp>
      <p:sp>
        <p:nvSpPr>
          <p:cNvPr id="118" name="Google Shape;118;p22"/>
          <p:cNvSpPr txBox="1"/>
          <p:nvPr/>
        </p:nvSpPr>
        <p:spPr>
          <a:xfrm>
            <a:off x="474950" y="1192400"/>
            <a:ext cx="37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Test miou on Human images =69.34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74950" y="798375"/>
            <a:ext cx="49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Test miou on Complete Pascal voc dataset =67.24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860975" y="798375"/>
            <a:ext cx="28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parameters 60M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820550" y="1192400"/>
            <a:ext cx="2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file size 240 MB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000"/>
            <a:ext cx="3445027" cy="32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825" y="1745000"/>
            <a:ext cx="5241776" cy="31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0" y="97850"/>
            <a:ext cx="85206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UNet 21 on PASCAL VOC </a:t>
            </a:r>
            <a:endParaRPr sz="3880"/>
          </a:p>
        </p:txBody>
      </p:sp>
      <p:sp>
        <p:nvSpPr>
          <p:cNvPr id="129" name="Google Shape;129;p23"/>
          <p:cNvSpPr txBox="1"/>
          <p:nvPr/>
        </p:nvSpPr>
        <p:spPr>
          <a:xfrm>
            <a:off x="1242925" y="1404600"/>
            <a:ext cx="32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lr=1e-5,batch_size=8,momentum =0.6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50" y="2142275"/>
            <a:ext cx="4264350" cy="24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0" y="269650"/>
            <a:ext cx="85206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UNet for Human detection</a:t>
            </a:r>
            <a:endParaRPr sz="4400"/>
          </a:p>
        </p:txBody>
      </p:sp>
      <p:sp>
        <p:nvSpPr>
          <p:cNvPr id="136" name="Google Shape;136;p24"/>
          <p:cNvSpPr txBox="1"/>
          <p:nvPr/>
        </p:nvSpPr>
        <p:spPr>
          <a:xfrm>
            <a:off x="515350" y="929650"/>
            <a:ext cx="7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Subset of Pascal voc with 300 train and 144 test images consisting of only human labels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625" y="2091775"/>
            <a:ext cx="2839550" cy="29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000" y="2238288"/>
            <a:ext cx="2657650" cy="28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450" y="2303975"/>
            <a:ext cx="2657650" cy="27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34525" y="177850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759100" y="1889650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 truth 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7073575" y="1849225"/>
            <a:ext cx="15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Predicted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95150" y="1414725"/>
            <a:ext cx="68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miou 69.45, number of parameters 31M, model </a:t>
            </a:r>
            <a:r>
              <a:rPr lang="en-GB"/>
              <a:t>size</a:t>
            </a:r>
            <a:r>
              <a:rPr lang="en-GB"/>
              <a:t> is  110 MB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-51900" y="-111175"/>
            <a:ext cx="9247800" cy="11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80"/>
              <a:t>UNet for Human detection with KD</a:t>
            </a:r>
            <a:endParaRPr sz="4280"/>
          </a:p>
        </p:txBody>
      </p:sp>
      <p:sp>
        <p:nvSpPr>
          <p:cNvPr id="149" name="Google Shape;149;p25"/>
          <p:cNvSpPr txBox="1"/>
          <p:nvPr/>
        </p:nvSpPr>
        <p:spPr>
          <a:xfrm>
            <a:off x="515350" y="1131775"/>
            <a:ext cx="31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miou =54.29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0" y="2303975"/>
            <a:ext cx="2164255" cy="2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975" y="2394900"/>
            <a:ext cx="2263550" cy="205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275" y="2463288"/>
            <a:ext cx="2263550" cy="20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76000" y="1889650"/>
            <a:ext cx="14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748350" y="2000800"/>
            <a:ext cx="1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 truth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669350" y="2000800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496775" y="1071125"/>
            <a:ext cx="31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: Resnet 101-Deeplabv3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829100" y="1321825"/>
            <a:ext cx="1724700" cy="978600"/>
          </a:xfrm>
          <a:prstGeom prst="diamon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TrainingImages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116586" y="2300389"/>
            <a:ext cx="1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256x256x3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389552" y="1467647"/>
            <a:ext cx="1724700" cy="1207500"/>
          </a:xfrm>
          <a:prstGeom prst="parallelogram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using Cross entropy loss</a:t>
            </a:r>
            <a:endParaRPr/>
          </a:p>
        </p:txBody>
      </p:sp>
      <p:cxnSp>
        <p:nvCxnSpPr>
          <p:cNvPr id="164" name="Google Shape;164;p26"/>
          <p:cNvCxnSpPr>
            <a:stCxn id="163" idx="3"/>
          </p:cNvCxnSpPr>
          <p:nvPr/>
        </p:nvCxnSpPr>
        <p:spPr>
          <a:xfrm flipH="1">
            <a:off x="4022965" y="2675147"/>
            <a:ext cx="78000" cy="4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3176621" y="3060288"/>
            <a:ext cx="1724700" cy="864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 the observers and calibrate the observers.</a:t>
            </a:r>
            <a:endParaRPr/>
          </a:p>
        </p:txBody>
      </p:sp>
      <p:cxnSp>
        <p:nvCxnSpPr>
          <p:cNvPr id="166" name="Google Shape;166;p26"/>
          <p:cNvCxnSpPr/>
          <p:nvPr/>
        </p:nvCxnSpPr>
        <p:spPr>
          <a:xfrm>
            <a:off x="4028344" y="3924278"/>
            <a:ext cx="21300" cy="4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/>
          <p:nvPr/>
        </p:nvSpPr>
        <p:spPr>
          <a:xfrm>
            <a:off x="3176621" y="4382314"/>
            <a:ext cx="1724700" cy="458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Quantize the model</a:t>
            </a:r>
            <a:endParaRPr/>
          </a:p>
        </p:txBody>
      </p:sp>
      <p:cxnSp>
        <p:nvCxnSpPr>
          <p:cNvPr id="168" name="Google Shape;168;p26"/>
          <p:cNvCxnSpPr>
            <a:stCxn id="161" idx="3"/>
            <a:endCxn id="163" idx="5"/>
          </p:cNvCxnSpPr>
          <p:nvPr/>
        </p:nvCxnSpPr>
        <p:spPr>
          <a:xfrm>
            <a:off x="2553800" y="1811125"/>
            <a:ext cx="9867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 txBox="1"/>
          <p:nvPr/>
        </p:nvSpPr>
        <p:spPr>
          <a:xfrm>
            <a:off x="2096058" y="0"/>
            <a:ext cx="6078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POST-Training QUANTIZATION</a:t>
            </a:r>
            <a:endParaRPr sz="2900"/>
          </a:p>
        </p:txBody>
      </p:sp>
      <p:sp>
        <p:nvSpPr>
          <p:cNvPr id="170" name="Google Shape;170;p26"/>
          <p:cNvSpPr/>
          <p:nvPr/>
        </p:nvSpPr>
        <p:spPr>
          <a:xfrm>
            <a:off x="3201526" y="624420"/>
            <a:ext cx="2267400" cy="458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UNet with observers</a:t>
            </a:r>
            <a:endParaRPr/>
          </a:p>
        </p:txBody>
      </p:sp>
      <p:cxnSp>
        <p:nvCxnSpPr>
          <p:cNvPr id="171" name="Google Shape;171;p26"/>
          <p:cNvCxnSpPr>
            <a:stCxn id="170" idx="2"/>
            <a:endCxn id="163" idx="0"/>
          </p:cNvCxnSpPr>
          <p:nvPr/>
        </p:nvCxnSpPr>
        <p:spPr>
          <a:xfrm flipH="1">
            <a:off x="4251826" y="1082520"/>
            <a:ext cx="83400" cy="38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311700" y="150700"/>
            <a:ext cx="8520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POST Training Quantization </a:t>
            </a:r>
            <a:endParaRPr sz="368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5" y="22231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725" y="22231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450" y="2293875"/>
            <a:ext cx="24955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394100" y="1717875"/>
            <a:ext cx="2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506475" y="16875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</a:t>
            </a:r>
            <a:r>
              <a:rPr lang="en-GB"/>
              <a:t> Truth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6750200" y="1768400"/>
            <a:ext cx="18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565875" y="707350"/>
            <a:ext cx="76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miou 35.78,number of parameters 11M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922725" y="1358726"/>
            <a:ext cx="1708800" cy="894600"/>
          </a:xfrm>
          <a:prstGeom prst="diamon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TrainingImages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1093600" y="2253399"/>
            <a:ext cx="11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256x256x3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525825" y="1492050"/>
            <a:ext cx="2033400" cy="1069200"/>
          </a:xfrm>
          <a:prstGeom prst="parallelogram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using cross entropy loss and fake quantization modules</a:t>
            </a:r>
            <a:endParaRPr/>
          </a:p>
        </p:txBody>
      </p:sp>
      <p:cxnSp>
        <p:nvCxnSpPr>
          <p:cNvPr id="191" name="Google Shape;191;p28"/>
          <p:cNvCxnSpPr>
            <a:stCxn id="190" idx="3"/>
          </p:cNvCxnSpPr>
          <p:nvPr/>
        </p:nvCxnSpPr>
        <p:spPr>
          <a:xfrm flipH="1">
            <a:off x="4203975" y="2561250"/>
            <a:ext cx="204900" cy="63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/>
          <p:nvPr/>
        </p:nvSpPr>
        <p:spPr>
          <a:xfrm>
            <a:off x="3297975" y="2948148"/>
            <a:ext cx="1845600" cy="789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 the observers and calibrate the observers.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4209375" y="3738066"/>
            <a:ext cx="22800" cy="4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/>
          <p:nvPr/>
        </p:nvSpPr>
        <p:spPr>
          <a:xfrm>
            <a:off x="3297975" y="4156833"/>
            <a:ext cx="1845600" cy="41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Quantize the model</a:t>
            </a:r>
            <a:endParaRPr/>
          </a:p>
        </p:txBody>
      </p:sp>
      <p:cxnSp>
        <p:nvCxnSpPr>
          <p:cNvPr id="195" name="Google Shape;195;p28"/>
          <p:cNvCxnSpPr>
            <a:stCxn id="188" idx="3"/>
            <a:endCxn id="190" idx="5"/>
          </p:cNvCxnSpPr>
          <p:nvPr/>
        </p:nvCxnSpPr>
        <p:spPr>
          <a:xfrm>
            <a:off x="2631525" y="1806026"/>
            <a:ext cx="1028100" cy="22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2118925" y="45475"/>
            <a:ext cx="6504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QUANTIZATION Aware Training</a:t>
            </a:r>
            <a:endParaRPr sz="2900"/>
          </a:p>
        </p:txBody>
      </p:sp>
      <p:sp>
        <p:nvSpPr>
          <p:cNvPr id="197" name="Google Shape;197;p28"/>
          <p:cNvSpPr/>
          <p:nvPr/>
        </p:nvSpPr>
        <p:spPr>
          <a:xfrm>
            <a:off x="3324625" y="616400"/>
            <a:ext cx="2426400" cy="52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UNet with observers and fake quantization modules</a:t>
            </a:r>
            <a:br>
              <a:rPr lang="en-GB"/>
            </a:br>
            <a:endParaRPr/>
          </a:p>
        </p:txBody>
      </p:sp>
      <p:cxnSp>
        <p:nvCxnSpPr>
          <p:cNvPr id="198" name="Google Shape;198;p28"/>
          <p:cNvCxnSpPr>
            <a:stCxn id="197" idx="2"/>
            <a:endCxn id="190" idx="0"/>
          </p:cNvCxnSpPr>
          <p:nvPr/>
        </p:nvCxnSpPr>
        <p:spPr>
          <a:xfrm>
            <a:off x="4537825" y="1139900"/>
            <a:ext cx="4800" cy="35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0" y="0"/>
            <a:ext cx="8164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QUANTIZATION Aware Training Loss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25" y="1390650"/>
            <a:ext cx="5335500" cy="29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172200" y="677050"/>
            <a:ext cx="21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lr=1e-6,batch_size=8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865775" y="1398456"/>
            <a:ext cx="1708800" cy="914100"/>
          </a:xfrm>
          <a:prstGeom prst="diamon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TrainingImages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1036650" y="2312429"/>
            <a:ext cx="11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256x256x3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468875" y="1534650"/>
            <a:ext cx="2321400" cy="1098600"/>
          </a:xfrm>
          <a:prstGeom prst="parallelogram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using (cross entropy loss+KD loss) and fake quantization modules</a:t>
            </a:r>
            <a:endParaRPr/>
          </a:p>
        </p:txBody>
      </p:sp>
      <p:cxnSp>
        <p:nvCxnSpPr>
          <p:cNvPr id="213" name="Google Shape;213;p30"/>
          <p:cNvCxnSpPr>
            <a:stCxn id="212" idx="3"/>
          </p:cNvCxnSpPr>
          <p:nvPr/>
        </p:nvCxnSpPr>
        <p:spPr>
          <a:xfrm flipH="1">
            <a:off x="4287350" y="2633250"/>
            <a:ext cx="204900" cy="6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/>
          <p:nvPr/>
        </p:nvSpPr>
        <p:spPr>
          <a:xfrm>
            <a:off x="3241025" y="3284526"/>
            <a:ext cx="1845600" cy="65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 the observers and calibrate the observers.</a:t>
            </a:r>
            <a:endParaRPr/>
          </a:p>
        </p:txBody>
      </p:sp>
      <p:cxnSp>
        <p:nvCxnSpPr>
          <p:cNvPr id="215" name="Google Shape;215;p30"/>
          <p:cNvCxnSpPr/>
          <p:nvPr/>
        </p:nvCxnSpPr>
        <p:spPr>
          <a:xfrm>
            <a:off x="4152425" y="3829124"/>
            <a:ext cx="22800" cy="4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0"/>
          <p:cNvSpPr/>
          <p:nvPr/>
        </p:nvSpPr>
        <p:spPr>
          <a:xfrm>
            <a:off x="3241025" y="4256924"/>
            <a:ext cx="1845600" cy="42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Quantize the model</a:t>
            </a:r>
            <a:endParaRPr/>
          </a:p>
        </p:txBody>
      </p:sp>
      <p:cxnSp>
        <p:nvCxnSpPr>
          <p:cNvPr id="217" name="Google Shape;217;p30"/>
          <p:cNvCxnSpPr>
            <a:stCxn id="210" idx="3"/>
            <a:endCxn id="212" idx="5"/>
          </p:cNvCxnSpPr>
          <p:nvPr/>
        </p:nvCxnSpPr>
        <p:spPr>
          <a:xfrm>
            <a:off x="2574575" y="1855506"/>
            <a:ext cx="1031700" cy="22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0"/>
          <p:cNvSpPr txBox="1"/>
          <p:nvPr/>
        </p:nvSpPr>
        <p:spPr>
          <a:xfrm>
            <a:off x="1537925" y="56875"/>
            <a:ext cx="7029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QUANTIZATION Aware Training with KD</a:t>
            </a:r>
            <a:endParaRPr sz="2900"/>
          </a:p>
        </p:txBody>
      </p:sp>
      <p:sp>
        <p:nvSpPr>
          <p:cNvPr id="219" name="Google Shape;219;p30"/>
          <p:cNvSpPr/>
          <p:nvPr/>
        </p:nvSpPr>
        <p:spPr>
          <a:xfrm>
            <a:off x="3267675" y="630200"/>
            <a:ext cx="2426400" cy="544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UNet with observers and fake quantization modules</a:t>
            </a:r>
            <a:br>
              <a:rPr lang="en-GB"/>
            </a:br>
            <a:endParaRPr/>
          </a:p>
        </p:txBody>
      </p:sp>
      <p:cxnSp>
        <p:nvCxnSpPr>
          <p:cNvPr id="220" name="Google Shape;220;p30"/>
          <p:cNvCxnSpPr>
            <a:stCxn id="219" idx="2"/>
            <a:endCxn id="212" idx="0"/>
          </p:cNvCxnSpPr>
          <p:nvPr/>
        </p:nvCxnSpPr>
        <p:spPr>
          <a:xfrm>
            <a:off x="4480875" y="1174700"/>
            <a:ext cx="1488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181900" y="161675"/>
            <a:ext cx="888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QUANTIZATION Aware Training with KD Loss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596600" y="899350"/>
            <a:ext cx="37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lr=1e-6,batch_size=8,lam=0.4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750" y="1960400"/>
            <a:ext cx="4658450" cy="25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68150"/>
            <a:ext cx="85206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               </a:t>
            </a:r>
            <a:r>
              <a:rPr lang="en-GB"/>
              <a:t>Compression techniques for Semantic Segmentation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semantic segmentation models profit from compression?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6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Traditionally used Deep Convolutional Networks for segmentation are </a:t>
            </a:r>
            <a:r>
              <a:rPr lang="en-GB"/>
              <a:t>very</a:t>
            </a:r>
            <a:r>
              <a:rPr lang="en-GB"/>
              <a:t> large and cumbersome.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</a:t>
            </a:r>
            <a:r>
              <a:rPr lang="en-GB"/>
              <a:t>networks are highly accurate, but not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use in embedded systems &amp; mobile networks, highly efficient models are required.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Hence, compression!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Quantization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006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scaling function is defined: Here, v is the </a:t>
            </a:r>
            <a:r>
              <a:rPr lang="en-GB"/>
              <a:t>weight</a:t>
            </a:r>
            <a:r>
              <a:rPr lang="en-GB"/>
              <a:t>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quantized value is given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So,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38" y="1734750"/>
            <a:ext cx="388952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666" y="2683250"/>
            <a:ext cx="29684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325" y="3481575"/>
            <a:ext cx="3129150" cy="39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9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88550"/>
            <a:ext cx="8520600" cy="4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function Q’ can be defined either as uniform or non-uniform placement of quantization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Uniform Quantization: No. of quantization levels s+1 is fixed.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 uniform Quantization: No fixed s, instead a set of points is supplied and each element of the weight vector is quantized to the closest of these points.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1923338"/>
            <a:ext cx="30384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125" y="2371013"/>
            <a:ext cx="2914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250" y="2295525"/>
            <a:ext cx="20955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Knowledge</a:t>
            </a:r>
            <a:r>
              <a:rPr lang="en-GB"/>
              <a:t> Distillation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6700"/>
            <a:ext cx="85206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technique to distill knowledge from a teacher(generally larger network in the context of compression) to a student(more compact)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ways: Distillation of class probabilities, transferring the intermediate feature maps,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Pixel-wise Knowledge Distillation		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Straight forward scheme.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 probability for each pixel produced by the teacher network are used as soft target for training the student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Loss function(l): If S is the student network and T is the teacher network,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Where R={1,2,.....W*H} denotes all the pixels and KL(.) is the KL divergence between the two probabilities (class probabilities of ith pixels of S and T respectively)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375" y="2423799"/>
            <a:ext cx="5422525" cy="8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Knowledge Distillation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Pair-wise Knowledge Distillation transfers the </a:t>
            </a:r>
            <a:r>
              <a:rPr lang="en-GB"/>
              <a:t>relation</a:t>
            </a:r>
            <a:r>
              <a:rPr lang="en-GB"/>
              <a:t> between all pairs of pixels from the teacher to the student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he similarity between two pixels is simply computed from the features xi and xj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Loss function(l):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3837150"/>
            <a:ext cx="37719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038" y="2466975"/>
            <a:ext cx="27527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