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22CCA9-E551-40FE-B479-5F51B8E0CA6C}" v="88" dt="2022-07-31T15:54:15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gan Counts" userId="b2f4c86b45f7f6c0" providerId="LiveId" clId="{D522CCA9-E551-40FE-B479-5F51B8E0CA6C}"/>
    <pc:docChg chg="undo custSel addSld delSld modSld sldOrd">
      <pc:chgData name="Tegan Counts" userId="b2f4c86b45f7f6c0" providerId="LiveId" clId="{D522CCA9-E551-40FE-B479-5F51B8E0CA6C}" dt="2022-08-08T04:06:30.366" v="2036" actId="20577"/>
      <pc:docMkLst>
        <pc:docMk/>
      </pc:docMkLst>
      <pc:sldChg chg="modSp mod">
        <pc:chgData name="Tegan Counts" userId="b2f4c86b45f7f6c0" providerId="LiveId" clId="{D522CCA9-E551-40FE-B479-5F51B8E0CA6C}" dt="2022-07-31T04:20:25.853" v="1033" actId="798"/>
        <pc:sldMkLst>
          <pc:docMk/>
          <pc:sldMk cId="1050521169" sldId="257"/>
        </pc:sldMkLst>
        <pc:graphicFrameChg chg="mod modGraphic">
          <ac:chgData name="Tegan Counts" userId="b2f4c86b45f7f6c0" providerId="LiveId" clId="{D522CCA9-E551-40FE-B479-5F51B8E0CA6C}" dt="2022-07-31T04:20:25.853" v="1033" actId="798"/>
          <ac:graphicFrameMkLst>
            <pc:docMk/>
            <pc:sldMk cId="1050521169" sldId="257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7-31T04:20:22.709" v="1032" actId="798"/>
        <pc:sldMkLst>
          <pc:docMk/>
          <pc:sldMk cId="1539277112" sldId="258"/>
        </pc:sldMkLst>
        <pc:graphicFrameChg chg="mod modGraphic">
          <ac:chgData name="Tegan Counts" userId="b2f4c86b45f7f6c0" providerId="LiveId" clId="{D522CCA9-E551-40FE-B479-5F51B8E0CA6C}" dt="2022-07-31T04:20:22.709" v="1032" actId="798"/>
          <ac:graphicFrameMkLst>
            <pc:docMk/>
            <pc:sldMk cId="1539277112" sldId="258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8-08T04:06:30.366" v="2036" actId="20577"/>
        <pc:sldMkLst>
          <pc:docMk/>
          <pc:sldMk cId="320344670" sldId="259"/>
        </pc:sldMkLst>
        <pc:graphicFrameChg chg="mod modGraphic">
          <ac:chgData name="Tegan Counts" userId="b2f4c86b45f7f6c0" providerId="LiveId" clId="{D522CCA9-E551-40FE-B479-5F51B8E0CA6C}" dt="2022-08-08T04:06:30.366" v="2036" actId="20577"/>
          <ac:graphicFrameMkLst>
            <pc:docMk/>
            <pc:sldMk cId="320344670" sldId="259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7-31T14:31:49.824" v="1482" actId="20577"/>
        <pc:sldMkLst>
          <pc:docMk/>
          <pc:sldMk cId="2346230621" sldId="260"/>
        </pc:sldMkLst>
        <pc:graphicFrameChg chg="mod modGraphic">
          <ac:chgData name="Tegan Counts" userId="b2f4c86b45f7f6c0" providerId="LiveId" clId="{D522CCA9-E551-40FE-B479-5F51B8E0CA6C}" dt="2022-07-31T14:31:49.824" v="1482" actId="20577"/>
          <ac:graphicFrameMkLst>
            <pc:docMk/>
            <pc:sldMk cId="2346230621" sldId="260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7-31T15:35:00.537" v="1722" actId="20577"/>
        <pc:sldMkLst>
          <pc:docMk/>
          <pc:sldMk cId="1848200648" sldId="261"/>
        </pc:sldMkLst>
        <pc:graphicFrameChg chg="mod modGraphic">
          <ac:chgData name="Tegan Counts" userId="b2f4c86b45f7f6c0" providerId="LiveId" clId="{D522CCA9-E551-40FE-B479-5F51B8E0CA6C}" dt="2022-07-31T15:35:00.537" v="1722" actId="20577"/>
          <ac:graphicFrameMkLst>
            <pc:docMk/>
            <pc:sldMk cId="1848200648" sldId="261"/>
            <ac:graphicFrameMk id="4" creationId="{6E091AF2-00E4-4D5A-87FD-D153C81F4D1A}"/>
          </ac:graphicFrameMkLst>
        </pc:graphicFrameChg>
      </pc:sldChg>
      <pc:sldChg chg="modSp add del mod">
        <pc:chgData name="Tegan Counts" userId="b2f4c86b45f7f6c0" providerId="LiveId" clId="{D522CCA9-E551-40FE-B479-5F51B8E0CA6C}" dt="2022-07-31T14:56:01.823" v="1531" actId="47"/>
        <pc:sldMkLst>
          <pc:docMk/>
          <pc:sldMk cId="2201768505" sldId="262"/>
        </pc:sldMkLst>
        <pc:graphicFrameChg chg="modGraphic">
          <ac:chgData name="Tegan Counts" userId="b2f4c86b45f7f6c0" providerId="LiveId" clId="{D522CCA9-E551-40FE-B479-5F51B8E0CA6C}" dt="2022-07-31T14:52:53.622" v="1530" actId="6549"/>
          <ac:graphicFrameMkLst>
            <pc:docMk/>
            <pc:sldMk cId="2201768505" sldId="262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7-31T16:07:22.490" v="1983" actId="20577"/>
        <pc:sldMkLst>
          <pc:docMk/>
          <pc:sldMk cId="4251728515" sldId="262"/>
        </pc:sldMkLst>
        <pc:graphicFrameChg chg="modGraphic">
          <ac:chgData name="Tegan Counts" userId="b2f4c86b45f7f6c0" providerId="LiveId" clId="{D522CCA9-E551-40FE-B479-5F51B8E0CA6C}" dt="2022-07-31T16:07:22.490" v="1983" actId="20577"/>
          <ac:graphicFrameMkLst>
            <pc:docMk/>
            <pc:sldMk cId="4251728515" sldId="262"/>
            <ac:graphicFrameMk id="4" creationId="{6E091AF2-00E4-4D5A-87FD-D153C81F4D1A}"/>
          </ac:graphicFrameMkLst>
        </pc:graphicFrameChg>
      </pc:sldChg>
      <pc:sldChg chg="modSp add mod ord">
        <pc:chgData name="Tegan Counts" userId="b2f4c86b45f7f6c0" providerId="LiveId" clId="{D522CCA9-E551-40FE-B479-5F51B8E0CA6C}" dt="2022-07-31T15:29:36.998" v="1708" actId="6549"/>
        <pc:sldMkLst>
          <pc:docMk/>
          <pc:sldMk cId="3401871456" sldId="263"/>
        </pc:sldMkLst>
        <pc:graphicFrameChg chg="mod modGraphic">
          <ac:chgData name="Tegan Counts" userId="b2f4c86b45f7f6c0" providerId="LiveId" clId="{D522CCA9-E551-40FE-B479-5F51B8E0CA6C}" dt="2022-07-31T15:29:36.998" v="1708" actId="6549"/>
          <ac:graphicFrameMkLst>
            <pc:docMk/>
            <pc:sldMk cId="3401871456" sldId="263"/>
            <ac:graphicFrameMk id="4" creationId="{6E091AF2-00E4-4D5A-87FD-D153C81F4D1A}"/>
          </ac:graphicFrameMkLst>
        </pc:graphicFrameChg>
      </pc:sldChg>
      <pc:sldChg chg="modSp add mod">
        <pc:chgData name="Tegan Counts" userId="b2f4c86b45f7f6c0" providerId="LiveId" clId="{D522CCA9-E551-40FE-B479-5F51B8E0CA6C}" dt="2022-07-31T15:54:39.661" v="1862" actId="20577"/>
        <pc:sldMkLst>
          <pc:docMk/>
          <pc:sldMk cId="1364438841" sldId="264"/>
        </pc:sldMkLst>
        <pc:graphicFrameChg chg="mod modGraphic">
          <ac:chgData name="Tegan Counts" userId="b2f4c86b45f7f6c0" providerId="LiveId" clId="{D522CCA9-E551-40FE-B479-5F51B8E0CA6C}" dt="2022-07-31T15:54:39.661" v="1862" actId="20577"/>
          <ac:graphicFrameMkLst>
            <pc:docMk/>
            <pc:sldMk cId="1364438841" sldId="264"/>
            <ac:graphicFrameMk id="4" creationId="{6E091AF2-00E4-4D5A-87FD-D153C81F4D1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A050-FED7-447D-B62C-5D4DB6832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A4D49-996A-40A4-8A7C-C72C8DFBF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A53E7-5C55-4F3A-9F11-FF4B8478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A3A0-9567-4935-9DE1-8CD544E8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4384-3031-4082-8E0F-24AC6C7B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7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EFA4-E941-463F-AF6A-D667D078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3A19D-4B7A-4F4F-AC14-B5C2E0C93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E9501-4D97-4475-BEA2-FEFC99B1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47AA0-9FBC-48E4-8A6E-4323D7C2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4DD58-6ED4-4E7B-B12D-29B35840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5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FC87A-459E-40EE-912F-DDEE11340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24704-BB3C-4645-9D86-17A3791D9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E57ED-86AB-4A81-9914-804FB046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CEDB-7DAE-4253-907A-25BCA56C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7B9C9-395C-4DB7-A3B3-00D10647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1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51B7-1B24-4300-81AD-D1C130D1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4603-8122-492B-964C-EE0A6AE19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61702-450B-460D-9CD5-40D8FD2E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45D03-EE51-4223-9CA6-9042733E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1A264-E12B-4149-8EEF-77899914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1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AC93-3798-4F29-BADA-8B1C9448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152E4-A197-47BF-A687-175B964BA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4680D-525C-4585-9BC6-57D58F3D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90F33-CD8C-4985-AE09-1BA8FAD6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1DF09-3C9C-4315-B142-27518EA3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7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3E1C-07E3-4F7C-8E98-008E7A73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02F63-429D-4310-91A2-951BD3A43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D3193-D98E-4C0C-B574-BF628E039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A14CA-3823-4A94-AA0C-4CF2234C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79CBA-98AE-41D0-9CA9-85D2D907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CE270-CAB9-4136-8BCD-16A947F1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3B14-F996-4C6B-986D-451C5887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9C4EF-306C-404B-829F-2D13F8137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2A82D-9121-420D-B5E1-ED7150B8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BE878-A86F-46EA-8FBB-1F86733AD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53B5D-DCF1-4239-B4BD-BEF2D36EA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14595-CD64-4696-97BA-1AEDBAD5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7ED7F-F9EB-4B9E-BC99-833D5C81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CD689-1DBE-41BB-9E51-41B66FB7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9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0D6C-6383-4B8A-A17F-C0B08E1C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4A5A7-D9C6-4ACC-882F-61539A2A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2BA48-CE13-4F99-9B8A-AD7D8708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8468B-A3D3-458C-BBEA-6FCE6C0C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3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200DA-BAD6-469F-8167-08BB415D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60086-8A4A-42E1-9E99-A741B4BF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95201-8FD4-40F7-97EA-B2A9562E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CBCB-1C7A-44C4-A889-148E479E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CFC9-6B1E-4ED1-A241-751AA810B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5E79F-B4A0-477F-948F-D46DA5AC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619E6-70F7-453B-946C-68933086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61E9E-1BA5-4B89-A0CC-A424FB05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D572B-904E-46BC-AB2B-7040122C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3E18-1D80-4B20-AF51-90B5556E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918AE-CFDF-434C-891D-68267E8CA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3315C-8A3E-4D57-AA62-EA4016BCE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CF52A-D73F-474F-B467-135FDE8C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9904-3C6C-4E30-BFE7-582D2B57479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46186-4377-4556-B6EF-86D2D72D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5073A-CA90-43D1-B02B-88E47120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6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B4EE9-3E01-441B-8B24-8941BC98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110C4-45C3-4B47-9F31-2C7805789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E197-49D3-430E-92E1-5A7BF42C5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9904-3C6C-4E30-BFE7-582D2B57479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C181-54F9-4E3E-B5EE-8ADD69610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3F7D0-4A7F-4E91-B18D-ADBC725E6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2D4B-98D8-45BF-80C7-C0A7E922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4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9C11-862D-4471-8D57-E86AF2C85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9721C-1358-4805-B910-46D261667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8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25539099"/>
              </p:ext>
            </p:extLst>
          </p:nvPr>
        </p:nvGraphicFramePr>
        <p:xfrm>
          <a:off x="339281" y="241300"/>
          <a:ext cx="11330559" cy="601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groupings.py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get_groups_in_current_hunt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/groupings/current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u_pre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m_groupings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caller’s group 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hunt in “pre-hunt” status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groupings in this hunt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all users</a:t>
                      </a:r>
                    </a:p>
                    <a:p>
                      <a:r>
                        <a:rPr lang="en-US" sz="1600" dirty="0"/>
                        <a:t>all open ponds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</a:t>
                      </a:r>
                      <a:r>
                        <a:rPr lang="en-US" sz="1400" dirty="0" err="1"/>
                        <a:t>hunt_date</a:t>
                      </a:r>
                      <a:r>
                        <a:rPr lang="en-US" sz="1400" dirty="0"/>
                        <a:t>, status FROM hunts WHERE status = '</a:t>
                      </a:r>
                      <a:r>
                        <a:rPr lang="en-US" sz="1400" dirty="0" err="1"/>
                        <a:t>signup_open</a:t>
                      </a:r>
                      <a:r>
                        <a:rPr lang="en-US" sz="1400" dirty="0"/>
                        <a:t>' OR status = '</a:t>
                      </a:r>
                      <a:r>
                        <a:rPr lang="en-US" sz="1400" dirty="0" err="1"/>
                        <a:t>signup_closed</a:t>
                      </a:r>
                      <a:r>
                        <a:rPr lang="en-US" sz="1400" dirty="0"/>
                        <a:t>' OR status='</a:t>
                      </a:r>
                      <a:r>
                        <a:rPr lang="en-US" sz="1400" dirty="0" err="1"/>
                        <a:t>draw_complete</a:t>
                      </a:r>
                      <a:r>
                        <a:rPr lang="en-US" sz="1400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alpha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hunt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17269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* FROM groupings WHERE </a:t>
                      </a:r>
                      <a:r>
                        <a:rPr lang="en-US" sz="1400" dirty="0" err="1"/>
                        <a:t>hunt_id</a:t>
                      </a:r>
                      <a:r>
                        <a:rPr lang="en-US" sz="1400" dirty="0"/>
                        <a:t> = {</a:t>
                      </a:r>
                      <a:r>
                        <a:rPr lang="en-US" sz="1400" dirty="0" err="1"/>
                        <a:t>hunts_dict</a:t>
                      </a:r>
                      <a:r>
                        <a:rPr lang="en-US" sz="1400" dirty="0"/>
                        <a:t>['id']} ORDER BY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bravo:hunt_id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group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787296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</a:t>
                      </a:r>
                      <a:r>
                        <a:rPr lang="en-US" sz="1400" dirty="0" err="1"/>
                        <a:t>first_name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last_name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public_id</a:t>
                      </a:r>
                      <a:r>
                        <a:rPr lang="en-US" sz="1400" dirty="0"/>
                        <a:t> FROM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charlie</a:t>
                      </a:r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  <a:tr h="12292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name FROM ponds WHERE status='open' ORDER BY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delta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pond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773080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</a:t>
                      </a:r>
                    </a:p>
                    <a:p>
                      <a:r>
                        <a:rPr lang="en-US" sz="1400" dirty="0"/>
                        <a:t>FROM groupings</a:t>
                      </a:r>
                    </a:p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hunt_id</a:t>
                      </a:r>
                      <a:r>
                        <a:rPr lang="en-US" sz="1400" dirty="0"/>
                        <a:t>={</a:t>
                      </a:r>
                      <a:r>
                        <a:rPr lang="en-US" sz="1400" dirty="0" err="1"/>
                        <a:t>hunts_dict</a:t>
                      </a:r>
                      <a:r>
                        <a:rPr lang="en-US" sz="1400" dirty="0"/>
                        <a:t>['id']} AND(</a:t>
                      </a:r>
                    </a:p>
                    <a:p>
                      <a:r>
                        <a:rPr lang="en-US" sz="1400" dirty="0"/>
                        <a:t>groupings.slot1_type='member' AND groupings.slot1_id={user['id']}</a:t>
                      </a:r>
                    </a:p>
                    <a:p>
                      <a:r>
                        <a:rPr lang="en-US" sz="1400" dirty="0"/>
                        <a:t>OR groupings.slot2_type='member' AND groupings.slot2_id={user['id']}</a:t>
                      </a:r>
                    </a:p>
                    <a:p>
                      <a:r>
                        <a:rPr lang="en-US" sz="1400" dirty="0"/>
                        <a:t>OR groupings.slot3_type='member' AND groupings.slot3_id={user['id']}</a:t>
                      </a:r>
                    </a:p>
                    <a:p>
                      <a:r>
                        <a:rPr lang="en-US" sz="1400" dirty="0"/>
                        <a:t>OR groupings.slot4_type='member' AND groupings.slot4_id={user['id']}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going to cache this call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641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52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07886245"/>
              </p:ext>
            </p:extLst>
          </p:nvPr>
        </p:nvGraphicFramePr>
        <p:xfrm>
          <a:off x="339281" y="241300"/>
          <a:ext cx="11330559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groupings.py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get_harvest_summary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/groupings/</a:t>
                      </a:r>
                      <a:r>
                        <a:rPr lang="en-US" sz="1600" dirty="0" err="1"/>
                        <a:t>harvest_summary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live_hunt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results of </a:t>
                      </a:r>
                      <a:r>
                        <a:rPr lang="en-US" sz="1600" i="1" dirty="0" err="1"/>
                        <a:t>harvest_summary_helper</a:t>
                      </a:r>
                      <a:endParaRPr lang="en-US" sz="1600" i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hunt 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results of </a:t>
                      </a:r>
                      <a:r>
                        <a:rPr lang="en-US" sz="1600" i="1" dirty="0" err="1"/>
                        <a:t>get_harvest_detail_core</a:t>
                      </a:r>
                      <a:endParaRPr lang="en-US" sz="1600" i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list of all birds for user to select in their harvest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</a:t>
                      </a:r>
                      <a:r>
                        <a:rPr lang="en-US" sz="1400" dirty="0" err="1"/>
                        <a:t>hunt_date</a:t>
                      </a:r>
                      <a:r>
                        <a:rPr lang="en-US" sz="1400" dirty="0"/>
                        <a:t> FROM hunts WHERE status = '</a:t>
                      </a:r>
                      <a:r>
                        <a:rPr lang="en-US" sz="1400" dirty="0" err="1"/>
                        <a:t>hunt_open</a:t>
                      </a:r>
                      <a:r>
                        <a:rPr lang="en-US" sz="1400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echo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hunts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17269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name FROM birds ORDER BY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foxtrot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day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birds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78729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7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67763180"/>
              </p:ext>
            </p:extLst>
          </p:nvPr>
        </p:nvGraphicFramePr>
        <p:xfrm>
          <a:off x="339281" y="241300"/>
          <a:ext cx="11330559" cy="477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groupings.py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get_harvest_detail_core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live_hunt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slot1_type, slot2_type, slot3_type, slot4_type, slot1_id, slot2_id, slot3_id, slot4_id</a:t>
                      </a:r>
                    </a:p>
                    <a:p>
                      <a:r>
                        <a:rPr lang="en-US" sz="1400" dirty="0"/>
                        <a:t>FROM groupings </a:t>
                      </a:r>
                    </a:p>
                    <a:p>
                      <a:r>
                        <a:rPr lang="en-US" sz="1400" dirty="0"/>
                        <a:t>WHERE groupings.id={</a:t>
                      </a:r>
                      <a:r>
                        <a:rPr lang="en-US" sz="1400" dirty="0" err="1"/>
                        <a:t>grouping_id</a:t>
                      </a:r>
                      <a:r>
                        <a:rPr lang="en-US" sz="1400" dirty="0"/>
                        <a:t>}"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hotel:[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  <a:p>
                      <a:pPr algn="ctr"/>
                      <a:r>
                        <a:rPr lang="en-US" sz="1400" dirty="0"/>
                        <a:t>**used multiple places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 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17269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</a:t>
                      </a:r>
                      <a:r>
                        <a:rPr lang="en-US" sz="1400" dirty="0" err="1"/>
                        <a:t>first_name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last_name</a:t>
                      </a:r>
                      <a:r>
                        <a:rPr lang="en-US" sz="1400" dirty="0"/>
                        <a:t> FROM users WHERE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kilo:[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 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787296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ponds.name FROM ponds JOIN groupings ON groupings.pond_id=ponds.id WHERE groupings.id={</a:t>
                      </a:r>
                      <a:r>
                        <a:rPr lang="en-US" sz="1400" dirty="0" err="1"/>
                        <a:t>grouping_id</a:t>
                      </a:r>
                      <a:r>
                        <a:rPr lang="en-US" sz="14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lima:[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any time pond assignment changes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  <a:tr h="12292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birds.id, birds.name, </a:t>
                      </a:r>
                      <a:r>
                        <a:rPr lang="en-US" sz="1400" dirty="0" err="1"/>
                        <a:t>harvest.count</a:t>
                      </a:r>
                      <a:r>
                        <a:rPr lang="en-US" sz="1400" dirty="0"/>
                        <a:t> FROM birds</a:t>
                      </a:r>
                    </a:p>
                    <a:p>
                      <a:r>
                        <a:rPr lang="en-US" sz="1400" dirty="0"/>
                        <a:t>JOIN harvest ON harvest.bird_id=birds.id</a:t>
                      </a:r>
                    </a:p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harvest.group_id</a:t>
                      </a:r>
                      <a:r>
                        <a:rPr lang="en-US" sz="1400" dirty="0"/>
                        <a:t>={</a:t>
                      </a:r>
                      <a:r>
                        <a:rPr lang="en-US" sz="1400" dirty="0" err="1"/>
                        <a:t>grouping_id</a:t>
                      </a:r>
                      <a:r>
                        <a:rPr lang="en-US" sz="1400" dirty="0"/>
                        <a:t>}</a:t>
                      </a:r>
                    </a:p>
                    <a:p>
                      <a:r>
                        <a:rPr lang="en-US" sz="1400" dirty="0"/>
                        <a:t>ORDER BY birds.name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mike:[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harvest CUD w/ matching </a:t>
                      </a:r>
                      <a:r>
                        <a:rPr lang="en-US" sz="1400" dirty="0" err="1"/>
                        <a:t>group_id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7730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23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39082314"/>
              </p:ext>
            </p:extLst>
          </p:nvPr>
        </p:nvGraphicFramePr>
        <p:xfrm>
          <a:off x="339281" y="241300"/>
          <a:ext cx="11330559" cy="565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groupings.py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harvest_summary_helper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live_hunt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s_dates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group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pond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number of hunters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</a:t>
                      </a:r>
                    </a:p>
                    <a:p>
                      <a:r>
                        <a:rPr lang="en-US" sz="1400" dirty="0"/>
                        <a:t>groupings.id, </a:t>
                      </a:r>
                      <a:r>
                        <a:rPr lang="en-US" sz="1400" dirty="0" err="1"/>
                        <a:t>groupings.harvest_update_time</a:t>
                      </a:r>
                      <a:r>
                        <a:rPr lang="en-US" sz="1400" dirty="0"/>
                        <a:t>, ponds.name FROM groupings</a:t>
                      </a:r>
                    </a:p>
                    <a:p>
                      <a:r>
                        <a:rPr lang="en-US" sz="1400" dirty="0"/>
                        <a:t>JOIN ponds ON groupings.pond_id=ponds.id</a:t>
                      </a:r>
                    </a:p>
                    <a:p>
                      <a:r>
                        <a:rPr lang="en-US" sz="1400" dirty="0"/>
                        <a:t>WHERE </a:t>
                      </a:r>
                      <a:r>
                        <a:rPr lang="en-US" sz="1400" dirty="0" err="1"/>
                        <a:t>groupings.hunt_id</a:t>
                      </a:r>
                      <a:r>
                        <a:rPr lang="en-US" sz="1400" dirty="0"/>
                        <a:t>={</a:t>
                      </a:r>
                      <a:r>
                        <a:rPr lang="en-US" sz="1400" dirty="0" err="1"/>
                        <a:t>hunt_id</a:t>
                      </a:r>
                      <a:r>
                        <a:rPr lang="en-US" sz="1400" dirty="0"/>
                        <a:t>}</a:t>
                      </a:r>
                    </a:p>
                    <a:p>
                      <a:r>
                        <a:rPr lang="en-US" sz="1400" dirty="0"/>
                        <a:t>ORDER BY groupings.id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golf:[</a:t>
                      </a:r>
                      <a:r>
                        <a:rPr lang="en-US" sz="1400" dirty="0" err="1"/>
                        <a:t>hunt_id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group CUD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 err="1"/>
                        <a:t>harvest_update_time</a:t>
                      </a:r>
                      <a:r>
                        <a:rPr lang="en-US" sz="1400" dirty="0"/>
                        <a:t> change in harvests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17269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slot1_type, slot2_type, slot3_type, slot4_type, slot1_id, slot2_id, slot3_id, slot4_id</a:t>
                      </a:r>
                    </a:p>
                    <a:p>
                      <a:r>
                        <a:rPr lang="en-US" sz="1400" dirty="0"/>
                        <a:t>FROM groupings</a:t>
                      </a:r>
                    </a:p>
                    <a:p>
                      <a:r>
                        <a:rPr lang="en-US" sz="1400" dirty="0"/>
                        <a:t>WHERE id = {group['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']}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hotel:[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**used multiple places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 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787296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</a:t>
                      </a:r>
                      <a:r>
                        <a:rPr lang="en-US" sz="1400" dirty="0" err="1"/>
                        <a:t>harvest.count</a:t>
                      </a:r>
                      <a:r>
                        <a:rPr lang="en-US" sz="1400" dirty="0"/>
                        <a:t> FROM harvest JOIN birds ON harvest.bird_id=birds.id WHERE </a:t>
                      </a:r>
                      <a:r>
                        <a:rPr lang="en-US" sz="1400" dirty="0" err="1"/>
                        <a:t>birds.type</a:t>
                      </a:r>
                      <a:r>
                        <a:rPr lang="en-US" sz="1400" dirty="0"/>
                        <a:t>='duck' AND </a:t>
                      </a:r>
                      <a:r>
                        <a:rPr lang="en-US" sz="1400" dirty="0" err="1"/>
                        <a:t>harvest.group_id</a:t>
                      </a:r>
                      <a:r>
                        <a:rPr lang="en-US" sz="1400" dirty="0"/>
                        <a:t>={group['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']}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india</a:t>
                      </a:r>
                      <a:r>
                        <a:rPr lang="en-US" sz="1400" dirty="0"/>
                        <a:t>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harvest CUD w/ matching </a:t>
                      </a:r>
                      <a:r>
                        <a:rPr lang="en-US" sz="1400" dirty="0" err="1"/>
                        <a:t>group_id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  <a:tr h="12292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</a:t>
                      </a:r>
                      <a:r>
                        <a:rPr lang="en-US" sz="1400" dirty="0" err="1"/>
                        <a:t>harvest.count</a:t>
                      </a:r>
                      <a:r>
                        <a:rPr lang="en-US" sz="1400" dirty="0"/>
                        <a:t> FROM harvest JOIN birds ON harvest.bird_id=birds.id WHERE </a:t>
                      </a:r>
                      <a:r>
                        <a:rPr lang="en-US" sz="1400" dirty="0" err="1"/>
                        <a:t>birds.type</a:t>
                      </a:r>
                      <a:r>
                        <a:rPr lang="en-US" sz="1400" dirty="0"/>
                        <a:t>!='duck' AND </a:t>
                      </a:r>
                      <a:r>
                        <a:rPr lang="en-US" sz="1400" dirty="0" err="1"/>
                        <a:t>harvest.group_id</a:t>
                      </a:r>
                      <a:r>
                        <a:rPr lang="en-US" sz="1400" dirty="0"/>
                        <a:t>={group['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']}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juliett</a:t>
                      </a:r>
                      <a:r>
                        <a:rPr lang="en-US" sz="1400" dirty="0"/>
                        <a:t>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harvest CUD w/ matching </a:t>
                      </a:r>
                      <a:r>
                        <a:rPr lang="en-US" sz="1400" dirty="0" err="1"/>
                        <a:t>group_id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97730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4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35573202"/>
              </p:ext>
            </p:extLst>
          </p:nvPr>
        </p:nvGraphicFramePr>
        <p:xfrm>
          <a:off x="339281" y="241300"/>
          <a:ext cx="11330559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groupings.py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update_row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/groupings/&lt;</a:t>
                      </a:r>
                      <a:r>
                        <a:rPr lang="en-US" sz="1600" dirty="0" err="1"/>
                        <a:t>grouping_id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status FROM hunts INNER JOIN groupings ON groupings.hunt_id=hunts.id WHERE groupings.id={</a:t>
                      </a:r>
                      <a:r>
                        <a:rPr lang="en-US" sz="1400" dirty="0" err="1"/>
                        <a:t>grouping_id</a:t>
                      </a:r>
                      <a:r>
                        <a:rPr lang="en-US" sz="14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nov</a:t>
                      </a:r>
                      <a:r>
                        <a:rPr lang="en-US" sz="1400" dirty="0"/>
                        <a:t>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 **used multiple places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hunt status change w/ this </a:t>
                      </a:r>
                      <a:r>
                        <a:rPr lang="en-US" sz="1400" dirty="0" err="1"/>
                        <a:t>group_id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17269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status, selected FROM ponds WHERE id={</a:t>
                      </a:r>
                      <a:r>
                        <a:rPr lang="en-US" sz="1400" dirty="0" err="1"/>
                        <a:t>data_in</a:t>
                      </a:r>
                      <a:r>
                        <a:rPr lang="en-US" sz="1400" dirty="0"/>
                        <a:t>['</a:t>
                      </a:r>
                      <a:r>
                        <a:rPr lang="en-US" sz="1400" dirty="0" err="1"/>
                        <a:t>pond_id</a:t>
                      </a:r>
                      <a:r>
                        <a:rPr lang="en-US" sz="1400" dirty="0"/>
                        <a:t>']}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don’t cache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787296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slot1_type, slot2_type, slot3_type, slot4_type, slot1_id, slot2_id, slot3_id, slot4_id</a:t>
                      </a:r>
                    </a:p>
                    <a:p>
                      <a:r>
                        <a:rPr lang="en-US" sz="1400" dirty="0"/>
                        <a:t>FROM groupings</a:t>
                      </a:r>
                    </a:p>
                    <a:p>
                      <a:r>
                        <a:rPr lang="en-US" sz="1400" dirty="0"/>
                        <a:t>WHERE id = {group['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']}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hotel:[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**used multiple places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 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20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03962774"/>
              </p:ext>
            </p:extLst>
          </p:nvPr>
        </p:nvGraphicFramePr>
        <p:xfrm>
          <a:off x="339281" y="241300"/>
          <a:ext cx="11330559" cy="383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harvest.py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update_row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/harvests [POST, PUT]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live_hunt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status FROM hunts INNER JOIN groupings ON groupings.hunt_id=hunts.id WHERE groupings.id={</a:t>
                      </a:r>
                      <a:r>
                        <a:rPr lang="en-US" sz="1400" dirty="0" err="1"/>
                        <a:t>grouping_id</a:t>
                      </a:r>
                      <a:r>
                        <a:rPr lang="en-US" sz="1400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nov</a:t>
                      </a:r>
                      <a:r>
                        <a:rPr lang="en-US" sz="1400" dirty="0"/>
                        <a:t>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 **used multiple places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min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hunt status change w/ this </a:t>
                      </a:r>
                      <a:r>
                        <a:rPr lang="en-US" sz="1400" dirty="0" err="1"/>
                        <a:t>group_id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17269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 FROM {</a:t>
                      </a:r>
                      <a:r>
                        <a:rPr lang="en-US" sz="1400" dirty="0" err="1"/>
                        <a:t>table_name</a:t>
                      </a:r>
                      <a:r>
                        <a:rPr lang="en-US" sz="1400" dirty="0"/>
                        <a:t>} WHERE 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 = {</a:t>
                      </a:r>
                      <a:r>
                        <a:rPr lang="en-US" sz="1400" dirty="0" err="1"/>
                        <a:t>data_in</a:t>
                      </a:r>
                      <a:r>
                        <a:rPr lang="en-US" sz="1400" dirty="0"/>
                        <a:t>['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']} AND </a:t>
                      </a:r>
                      <a:r>
                        <a:rPr lang="en-US" sz="1400" dirty="0" err="1"/>
                        <a:t>bird_id</a:t>
                      </a:r>
                      <a:r>
                        <a:rPr lang="en-US" sz="1400" dirty="0"/>
                        <a:t> = {</a:t>
                      </a:r>
                      <a:r>
                        <a:rPr lang="en-US" sz="1400" dirty="0" err="1"/>
                        <a:t>data_in</a:t>
                      </a:r>
                      <a:r>
                        <a:rPr lang="en-US" sz="1400" dirty="0"/>
                        <a:t>['</a:t>
                      </a:r>
                      <a:r>
                        <a:rPr lang="en-US" sz="1400" dirty="0" err="1"/>
                        <a:t>bird_id</a:t>
                      </a:r>
                      <a:r>
                        <a:rPr lang="en-US" sz="1400" dirty="0"/>
                        <a:t>'][</a:t>
                      </a:r>
                      <a:r>
                        <a:rPr lang="en-US" sz="1400" dirty="0" err="1"/>
                        <a:t>idxBird</a:t>
                      </a:r>
                      <a:r>
                        <a:rPr lang="en-US" sz="1400" dirty="0"/>
                        <a:t>]}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going to cache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787296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SELECT </a:t>
                      </a:r>
                      <a:r>
                        <a:rPr lang="en-US" sz="1400" dirty="0" err="1"/>
                        <a:t>u.public_id</a:t>
                      </a:r>
                      <a:r>
                        <a:rPr lang="en-US" sz="1400" dirty="0"/>
                        <a:t> FROM users u INNER JOIN groupings g ON u.id = g.slot1_id OR u.id = g.slot2_id OR u.id = slot3_id OR u.id = slot4_id WHERE g.id = {</a:t>
                      </a:r>
                      <a:r>
                        <a:rPr lang="en-US" sz="1400" dirty="0" err="1"/>
                        <a:t>data_in</a:t>
                      </a:r>
                      <a:r>
                        <a:rPr lang="en-US" sz="1400" dirty="0"/>
                        <a:t>['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']}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romeo</a:t>
                      </a:r>
                      <a:r>
                        <a:rPr lang="en-US" sz="1400" dirty="0"/>
                        <a:t>:[</a:t>
                      </a:r>
                      <a:r>
                        <a:rPr lang="en-US" sz="1400" dirty="0" err="1"/>
                        <a:t>group_id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hour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group UD w/ matching </a:t>
                      </a:r>
                      <a:r>
                        <a:rPr lang="en-US" sz="1400" dirty="0" err="1"/>
                        <a:t>group_id</a:t>
                      </a:r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43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69925481"/>
              </p:ext>
            </p:extLst>
          </p:nvPr>
        </p:nvGraphicFramePr>
        <p:xfrm>
          <a:off x="339281" y="241300"/>
          <a:ext cx="11330559" cy="288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auth_wraps.py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authorization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154194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id, level, </a:t>
                      </a:r>
                      <a:r>
                        <a:rPr lang="en-US" sz="1400" dirty="0" err="1"/>
                        <a:t>public_id</a:t>
                      </a:r>
                      <a:r>
                        <a:rPr lang="en-US" sz="1400" dirty="0"/>
                        <a:t> FROM users WHERE </a:t>
                      </a:r>
                      <a:r>
                        <a:rPr lang="en-US" sz="1400" dirty="0" err="1"/>
                        <a:t>public_id</a:t>
                      </a:r>
                      <a:r>
                        <a:rPr lang="en-US" sz="1400" dirty="0"/>
                        <a:t>='{</a:t>
                      </a:r>
                      <a:r>
                        <a:rPr lang="en-US" sz="1400" dirty="0" err="1"/>
                        <a:t>jwt_data</a:t>
                      </a:r>
                      <a:r>
                        <a:rPr lang="en-US" sz="1400" dirty="0"/>
                        <a:t>['user']}' LIMIT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qubec</a:t>
                      </a:r>
                      <a:r>
                        <a:rPr lang="en-US" sz="1400" dirty="0"/>
                        <a:t>:[</a:t>
                      </a:r>
                      <a:r>
                        <a:rPr lang="en-US" sz="1400" dirty="0" err="1"/>
                        <a:t>public_id</a:t>
                      </a:r>
                      <a:r>
                        <a:rPr lang="en-US" sz="1400" dirty="0"/>
                        <a:t>]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day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users 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87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091AF2-00E4-4D5A-87FD-D153C81F4D1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23417370"/>
              </p:ext>
            </p:extLst>
          </p:nvPr>
        </p:nvGraphicFramePr>
        <p:xfrm>
          <a:off x="339281" y="241300"/>
          <a:ext cx="11330559" cy="267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7839">
                  <a:extLst>
                    <a:ext uri="{9D8B030D-6E8A-4147-A177-3AD203B41FA5}">
                      <a16:colId xmlns:a16="http://schemas.microsoft.com/office/drawing/2014/main" val="650972074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34776376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33499634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105328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544489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birds.py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1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get_all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/birds [GET]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4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 </a:t>
                      </a:r>
                    </a:p>
                    <a:p>
                      <a:r>
                        <a:rPr lang="en-US" sz="16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list of all birds in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Redis key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Expiration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Delete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16606734"/>
                  </a:ext>
                </a:extLst>
              </a:tr>
              <a:tr h="154194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DB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</a:t>
                      </a:r>
                      <a:r>
                        <a:rPr lang="en-US" sz="1400"/>
                        <a:t>* from BIRDS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papa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day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birds CUD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859644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996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72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1278</Words>
  <Application>Microsoft Office PowerPoint</Application>
  <PresentationFormat>Widescreen</PresentationFormat>
  <Paragraphs>240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Tegan Counts</dc:creator>
  <cp:lastModifiedBy>Tegan Counts</cp:lastModifiedBy>
  <cp:revision>2</cp:revision>
  <dcterms:created xsi:type="dcterms:W3CDTF">2022-07-30T22:26:38Z</dcterms:created>
  <dcterms:modified xsi:type="dcterms:W3CDTF">2022-08-08T04:06:35Z</dcterms:modified>
</cp:coreProperties>
</file>