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8"/>
          <p:cNvSpPr/>
          <p:nvPr/>
        </p:nvSpPr>
        <p:spPr>
          <a:xfrm>
            <a:off x="448200" y="441360"/>
            <a:ext cx="2719080" cy="107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" name="Rectangle 9"/>
          <p:cNvSpPr/>
          <p:nvPr/>
        </p:nvSpPr>
        <p:spPr>
          <a:xfrm>
            <a:off x="5976000" y="441360"/>
            <a:ext cx="2710080" cy="107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" name="Rectangle 10"/>
          <p:cNvSpPr/>
          <p:nvPr/>
        </p:nvSpPr>
        <p:spPr>
          <a:xfrm>
            <a:off x="3216600" y="441360"/>
            <a:ext cx="2710080" cy="1072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dt" idx="1"/>
          </p:nvPr>
        </p:nvSpPr>
        <p:spPr>
          <a:xfrm>
            <a:off x="5559480" y="595620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accent2"/>
                </a:solidFill>
                <a:effectLst/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accent2"/>
                </a:solidFill>
                <a:effectLst/>
                <a:uFillTx/>
                <a:latin typeface="Gill Sans MT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ftr" idx="2"/>
          </p:nvPr>
        </p:nvSpPr>
        <p:spPr>
          <a:xfrm>
            <a:off x="581040" y="5951880"/>
            <a:ext cx="48697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sldNum" idx="3"/>
          </p:nvPr>
        </p:nvSpPr>
        <p:spPr>
          <a:xfrm>
            <a:off x="7800480" y="5956200"/>
            <a:ext cx="769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accent2"/>
                </a:solidFill>
                <a:effectLst/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5A9EDAA-62FB-4D9E-B4B0-438B63FA235A}" type="slidenum">
              <a:rPr b="0" lang="en-US" sz="900" strike="noStrike" u="none">
                <a:solidFill>
                  <a:schemeClr val="accent2"/>
                </a:solidFill>
                <a:effectLst/>
                <a:uFillTx/>
                <a:latin typeface="Gill Sans MT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8"/>
          <p:cNvSpPr/>
          <p:nvPr/>
        </p:nvSpPr>
        <p:spPr>
          <a:xfrm>
            <a:off x="448200" y="441360"/>
            <a:ext cx="2719080" cy="107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8" name="Rectangle 9"/>
          <p:cNvSpPr/>
          <p:nvPr/>
        </p:nvSpPr>
        <p:spPr>
          <a:xfrm>
            <a:off x="5976000" y="441360"/>
            <a:ext cx="2710080" cy="107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9" name="Rectangle 10"/>
          <p:cNvSpPr/>
          <p:nvPr/>
        </p:nvSpPr>
        <p:spPr>
          <a:xfrm>
            <a:off x="3216600" y="441360"/>
            <a:ext cx="2710080" cy="1072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0" name="Rectangle 6"/>
          <p:cNvSpPr/>
          <p:nvPr/>
        </p:nvSpPr>
        <p:spPr>
          <a:xfrm>
            <a:off x="448200" y="599760"/>
            <a:ext cx="8237880" cy="125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120" cy="108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 cap="all">
                <a:solidFill>
                  <a:schemeClr val="lt1"/>
                </a:solidFill>
                <a:effectLst/>
                <a:uFillTx/>
                <a:latin typeface="Gill Sans MT"/>
              </a:rPr>
              <a:t>Click to edit Master title style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81040" y="2228040"/>
            <a:ext cx="7989120" cy="363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Click to edit Master text styles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6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Second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4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Third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2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Fourth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2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Fifth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dt" idx="28"/>
          </p:nvPr>
        </p:nvSpPr>
        <p:spPr>
          <a:xfrm>
            <a:off x="5559480" y="595620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accent2"/>
                </a:solidFill>
                <a:effectLst/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accent2"/>
                </a:solidFill>
                <a:effectLst/>
                <a:uFillTx/>
                <a:latin typeface="Gill Sans MT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ftr" idx="29"/>
          </p:nvPr>
        </p:nvSpPr>
        <p:spPr>
          <a:xfrm>
            <a:off x="581040" y="5951880"/>
            <a:ext cx="48697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sldNum" idx="30"/>
          </p:nvPr>
        </p:nvSpPr>
        <p:spPr>
          <a:xfrm>
            <a:off x="7800480" y="5956200"/>
            <a:ext cx="769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accent2"/>
                </a:solidFill>
                <a:effectLst/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5183D01-F870-4278-AE2B-3FA765C0A13E}" type="slidenum">
              <a:rPr b="0" lang="en-US" sz="900" strike="noStrike" u="none">
                <a:solidFill>
                  <a:schemeClr val="accent2"/>
                </a:solidFill>
                <a:effectLst/>
                <a:uFillTx/>
                <a:latin typeface="Gill Sans MT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8"/>
          <p:cNvSpPr/>
          <p:nvPr/>
        </p:nvSpPr>
        <p:spPr>
          <a:xfrm>
            <a:off x="448200" y="441360"/>
            <a:ext cx="2719080" cy="107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7" name="Rectangle 9"/>
          <p:cNvSpPr/>
          <p:nvPr/>
        </p:nvSpPr>
        <p:spPr>
          <a:xfrm>
            <a:off x="5976000" y="441360"/>
            <a:ext cx="2710080" cy="107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8" name="Rectangle 10"/>
          <p:cNvSpPr/>
          <p:nvPr/>
        </p:nvSpPr>
        <p:spPr>
          <a:xfrm>
            <a:off x="3216600" y="441360"/>
            <a:ext cx="2710080" cy="1072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9" name="Rectangle 7"/>
          <p:cNvSpPr/>
          <p:nvPr/>
        </p:nvSpPr>
        <p:spPr>
          <a:xfrm>
            <a:off x="452520" y="5141880"/>
            <a:ext cx="8237880" cy="125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81040" y="3036600"/>
            <a:ext cx="7989120" cy="150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 cap="all">
                <a:solidFill>
                  <a:schemeClr val="accent1"/>
                </a:solidFill>
                <a:effectLst/>
                <a:uFillTx/>
                <a:latin typeface="Gill Sans MT"/>
              </a:rPr>
              <a:t>Click to edit Master title style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581040" y="4541400"/>
            <a:ext cx="7989120" cy="5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800" strike="noStrike" u="none" cap="all">
                <a:solidFill>
                  <a:schemeClr val="accent2"/>
                </a:solidFill>
                <a:effectLst/>
                <a:uFillTx/>
                <a:latin typeface="Gill Sans MT"/>
              </a:rPr>
              <a:t>Click to edit Master text styles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 idx="31"/>
          </p:nvPr>
        </p:nvSpPr>
        <p:spPr>
          <a:xfrm>
            <a:off x="5559480" y="595620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accent1">
                    <a:lumMod val="75000"/>
                    <a:lumOff val="25000"/>
                  </a:schemeClr>
                </a:solidFill>
                <a:effectLst/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accent1">
                    <a:lumMod val="75000"/>
                    <a:lumOff val="25000"/>
                  </a:schemeClr>
                </a:solidFill>
                <a:effectLst/>
                <a:uFillTx/>
                <a:latin typeface="Gill Sans MT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 idx="32"/>
          </p:nvPr>
        </p:nvSpPr>
        <p:spPr>
          <a:xfrm>
            <a:off x="581040" y="5951880"/>
            <a:ext cx="48697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 idx="33"/>
          </p:nvPr>
        </p:nvSpPr>
        <p:spPr>
          <a:xfrm>
            <a:off x="7800480" y="5956200"/>
            <a:ext cx="769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accent1">
                    <a:lumMod val="75000"/>
                    <a:lumOff val="25000"/>
                  </a:schemeClr>
                </a:solidFill>
                <a:effectLst/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AF5EED7-26D4-4351-B405-2B90963B6E9F}" type="slidenum">
              <a:rPr b="0" lang="en-US" sz="900" strike="noStrike" u="none">
                <a:solidFill>
                  <a:schemeClr val="accent1">
                    <a:lumMod val="75000"/>
                    <a:lumOff val="25000"/>
                  </a:schemeClr>
                </a:solidFill>
                <a:effectLst/>
                <a:uFillTx/>
                <a:latin typeface="Gill Sans MT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"/>
          <p:cNvSpPr/>
          <p:nvPr/>
        </p:nvSpPr>
        <p:spPr>
          <a:xfrm>
            <a:off x="448200" y="441360"/>
            <a:ext cx="2719080" cy="107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6" name="Rectangle 9"/>
          <p:cNvSpPr/>
          <p:nvPr/>
        </p:nvSpPr>
        <p:spPr>
          <a:xfrm>
            <a:off x="5976000" y="441360"/>
            <a:ext cx="2710080" cy="107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7" name="Rectangle 10"/>
          <p:cNvSpPr/>
          <p:nvPr/>
        </p:nvSpPr>
        <p:spPr>
          <a:xfrm>
            <a:off x="3216600" y="441360"/>
            <a:ext cx="2710080" cy="1072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8" name="Rectangle 7"/>
          <p:cNvSpPr/>
          <p:nvPr/>
        </p:nvSpPr>
        <p:spPr>
          <a:xfrm>
            <a:off x="448200" y="599760"/>
            <a:ext cx="8237880" cy="125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120" cy="108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 cap="all">
                <a:solidFill>
                  <a:schemeClr val="lt1"/>
                </a:solidFill>
                <a:effectLst/>
                <a:uFillTx/>
                <a:latin typeface="Gill Sans MT"/>
              </a:rPr>
              <a:t>Click to edit Master title style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81040" y="2228040"/>
            <a:ext cx="3898800" cy="363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Click to edit Master text styles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6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Second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4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Third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2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Fourth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2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Fifth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63440" y="2228040"/>
            <a:ext cx="3907080" cy="363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Click to edit Master text styles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6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Second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4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Third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2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Fourth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2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Fifth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dt" idx="34"/>
          </p:nvPr>
        </p:nvSpPr>
        <p:spPr>
          <a:xfrm>
            <a:off x="5559480" y="595620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accent2"/>
                </a:solidFill>
                <a:effectLst/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accent2"/>
                </a:solidFill>
                <a:effectLst/>
                <a:uFillTx/>
                <a:latin typeface="Gill Sans MT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ftr" idx="35"/>
          </p:nvPr>
        </p:nvSpPr>
        <p:spPr>
          <a:xfrm>
            <a:off x="581040" y="5951880"/>
            <a:ext cx="48697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sldNum" idx="36"/>
          </p:nvPr>
        </p:nvSpPr>
        <p:spPr>
          <a:xfrm>
            <a:off x="7800480" y="5956200"/>
            <a:ext cx="769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accent2"/>
                </a:solidFill>
                <a:effectLst/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C31B7E9-237E-43B6-9A8A-51F0CCCC556F}" type="slidenum">
              <a:rPr b="0" lang="en-US" sz="900" strike="noStrike" u="none">
                <a:solidFill>
                  <a:schemeClr val="accent2"/>
                </a:solidFill>
                <a:effectLst/>
                <a:uFillTx/>
                <a:latin typeface="Gill Sans MT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8"/>
          <p:cNvSpPr/>
          <p:nvPr/>
        </p:nvSpPr>
        <p:spPr>
          <a:xfrm>
            <a:off x="448200" y="441360"/>
            <a:ext cx="2719080" cy="107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6" name="Rectangle 9"/>
          <p:cNvSpPr/>
          <p:nvPr/>
        </p:nvSpPr>
        <p:spPr>
          <a:xfrm>
            <a:off x="5976000" y="441360"/>
            <a:ext cx="2710080" cy="107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7" name="Rectangle 10"/>
          <p:cNvSpPr/>
          <p:nvPr/>
        </p:nvSpPr>
        <p:spPr>
          <a:xfrm>
            <a:off x="3216600" y="441360"/>
            <a:ext cx="2710080" cy="1072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8" name="Rectangle 9"/>
          <p:cNvSpPr/>
          <p:nvPr/>
        </p:nvSpPr>
        <p:spPr>
          <a:xfrm>
            <a:off x="448200" y="599760"/>
            <a:ext cx="8237880" cy="125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120" cy="108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 cap="all">
                <a:solidFill>
                  <a:schemeClr val="lt1"/>
                </a:solidFill>
                <a:effectLst/>
                <a:uFillTx/>
                <a:latin typeface="Gill Sans MT"/>
              </a:rPr>
              <a:t>Click to edit Master title style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887040" y="2228040"/>
            <a:ext cx="3592800" cy="57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accent2"/>
                </a:solidFill>
                <a:effectLst/>
                <a:uFillTx/>
                <a:latin typeface="Gill Sans MT"/>
              </a:rPr>
              <a:t>Click to edit Master text styles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581040" y="2926080"/>
            <a:ext cx="3898800" cy="293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Click to edit Master text styles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6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Second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4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Third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2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Fourth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2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Fifth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969440" y="2228040"/>
            <a:ext cx="3601080" cy="57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39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accent2"/>
                </a:solidFill>
                <a:effectLst/>
                <a:uFillTx/>
                <a:latin typeface="Gill Sans MT"/>
              </a:rPr>
              <a:t>Click to edit Master text styles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body"/>
          </p:nvPr>
        </p:nvSpPr>
        <p:spPr>
          <a:xfrm>
            <a:off x="4663440" y="2926080"/>
            <a:ext cx="3907080" cy="293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Click to edit Master text styles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6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Second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4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Third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2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Fourth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2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Fifth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 type="dt" idx="37"/>
          </p:nvPr>
        </p:nvSpPr>
        <p:spPr>
          <a:xfrm>
            <a:off x="5559480" y="595620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accent2"/>
                </a:solidFill>
                <a:effectLst/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accent2"/>
                </a:solidFill>
                <a:effectLst/>
                <a:uFillTx/>
                <a:latin typeface="Gill Sans MT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PlaceHolder 7"/>
          <p:cNvSpPr>
            <a:spLocks noGrp="1"/>
          </p:cNvSpPr>
          <p:nvPr>
            <p:ph type="ftr" idx="38"/>
          </p:nvPr>
        </p:nvSpPr>
        <p:spPr>
          <a:xfrm>
            <a:off x="581040" y="5951880"/>
            <a:ext cx="48697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PlaceHolder 8"/>
          <p:cNvSpPr>
            <a:spLocks noGrp="1"/>
          </p:cNvSpPr>
          <p:nvPr>
            <p:ph type="sldNum" idx="39"/>
          </p:nvPr>
        </p:nvSpPr>
        <p:spPr>
          <a:xfrm>
            <a:off x="7800480" y="5956200"/>
            <a:ext cx="769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accent2"/>
                </a:solidFill>
                <a:effectLst/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0B43C2D-4F63-4494-8C78-177CDD3F5DC5}" type="slidenum">
              <a:rPr b="0" lang="en-US" sz="900" strike="noStrike" u="none">
                <a:solidFill>
                  <a:schemeClr val="accent2"/>
                </a:solidFill>
                <a:effectLst/>
                <a:uFillTx/>
                <a:latin typeface="Gill Sans MT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8"/>
          <p:cNvSpPr/>
          <p:nvPr/>
        </p:nvSpPr>
        <p:spPr>
          <a:xfrm>
            <a:off x="448200" y="441360"/>
            <a:ext cx="2719080" cy="107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8" name="Rectangle 9"/>
          <p:cNvSpPr/>
          <p:nvPr/>
        </p:nvSpPr>
        <p:spPr>
          <a:xfrm>
            <a:off x="5976000" y="441360"/>
            <a:ext cx="2710080" cy="107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9" name="Rectangle 10"/>
          <p:cNvSpPr/>
          <p:nvPr/>
        </p:nvSpPr>
        <p:spPr>
          <a:xfrm>
            <a:off x="3216600" y="441360"/>
            <a:ext cx="2710080" cy="1072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0" name="Rectangle 5"/>
          <p:cNvSpPr/>
          <p:nvPr/>
        </p:nvSpPr>
        <p:spPr>
          <a:xfrm>
            <a:off x="448200" y="599760"/>
            <a:ext cx="8237880" cy="125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120" cy="108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 cap="all">
                <a:solidFill>
                  <a:schemeClr val="lt1"/>
                </a:solidFill>
                <a:effectLst/>
                <a:uFillTx/>
                <a:latin typeface="Gill Sans MT"/>
              </a:rPr>
              <a:t>Click to edit Master title style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dt" idx="40"/>
          </p:nvPr>
        </p:nvSpPr>
        <p:spPr>
          <a:xfrm>
            <a:off x="5559480" y="595620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accent2"/>
                </a:solidFill>
                <a:effectLst/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accent2"/>
                </a:solidFill>
                <a:effectLst/>
                <a:uFillTx/>
                <a:latin typeface="Gill Sans MT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ftr" idx="41"/>
          </p:nvPr>
        </p:nvSpPr>
        <p:spPr>
          <a:xfrm>
            <a:off x="581040" y="5951880"/>
            <a:ext cx="48697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sldNum" idx="42"/>
          </p:nvPr>
        </p:nvSpPr>
        <p:spPr>
          <a:xfrm>
            <a:off x="7800480" y="5956200"/>
            <a:ext cx="769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accent2"/>
                </a:solidFill>
                <a:effectLst/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71EBF95-9ED8-4D28-9570-B61D43CBAA4F}" type="slidenum">
              <a:rPr b="0" lang="en-US" sz="900" strike="noStrike" u="none">
                <a:solidFill>
                  <a:schemeClr val="accent2"/>
                </a:solidFill>
                <a:effectLst/>
                <a:uFillTx/>
                <a:latin typeface="Gill Sans MT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/>
          <p:cNvSpPr/>
          <p:nvPr/>
        </p:nvSpPr>
        <p:spPr>
          <a:xfrm>
            <a:off x="448200" y="441360"/>
            <a:ext cx="2719080" cy="107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" name="Rectangle 9"/>
          <p:cNvSpPr/>
          <p:nvPr/>
        </p:nvSpPr>
        <p:spPr>
          <a:xfrm>
            <a:off x="5976000" y="441360"/>
            <a:ext cx="2710080" cy="107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" name="Rectangle 10"/>
          <p:cNvSpPr/>
          <p:nvPr/>
        </p:nvSpPr>
        <p:spPr>
          <a:xfrm>
            <a:off x="3216600" y="441360"/>
            <a:ext cx="2710080" cy="1072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2520" y="5141880"/>
            <a:ext cx="8237880" cy="1274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81400" y="5262120"/>
            <a:ext cx="3535920" cy="68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 cap="all">
                <a:solidFill>
                  <a:schemeClr val="accent1">
                    <a:lumMod val="75000"/>
                    <a:lumOff val="25000"/>
                  </a:schemeClr>
                </a:solidFill>
                <a:effectLst/>
                <a:uFillTx/>
                <a:latin typeface="Gill Sans MT"/>
              </a:rPr>
              <a:t>Click to edit Master title style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46400" y="601200"/>
            <a:ext cx="8239680" cy="420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306000" indent="-306000" defTabSz="4572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20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Click to edit Master text styles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Second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6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Third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4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Fourth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4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Fifth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305600" y="5262120"/>
            <a:ext cx="4264560" cy="688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r" defTabSz="457200">
              <a:lnSpc>
                <a:spcPct val="100000"/>
              </a:lnSpc>
              <a:spcBef>
                <a:spcPts val="22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100" strike="noStrike" u="none">
                <a:solidFill>
                  <a:schemeClr val="lt1"/>
                </a:solidFill>
                <a:effectLst/>
                <a:uFillTx/>
                <a:latin typeface="Gill Sans MT"/>
              </a:rPr>
              <a:t>Click to edit Master text styles</a:t>
            </a:r>
            <a:endParaRPr b="0" lang="en-US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dt" idx="4"/>
          </p:nvPr>
        </p:nvSpPr>
        <p:spPr>
          <a:xfrm>
            <a:off x="5559480" y="595620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accent1">
                    <a:lumMod val="75000"/>
                    <a:lumOff val="25000"/>
                  </a:schemeClr>
                </a:solidFill>
                <a:effectLst/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accent1">
                    <a:lumMod val="75000"/>
                    <a:lumOff val="25000"/>
                  </a:schemeClr>
                </a:solidFill>
                <a:effectLst/>
                <a:uFillTx/>
                <a:latin typeface="Gill Sans MT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ftr" idx="5"/>
          </p:nvPr>
        </p:nvSpPr>
        <p:spPr>
          <a:xfrm>
            <a:off x="581040" y="5951880"/>
            <a:ext cx="48697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PlaceHolder 6"/>
          <p:cNvSpPr>
            <a:spLocks noGrp="1"/>
          </p:cNvSpPr>
          <p:nvPr>
            <p:ph type="sldNum" idx="6"/>
          </p:nvPr>
        </p:nvSpPr>
        <p:spPr>
          <a:xfrm>
            <a:off x="7800480" y="5956200"/>
            <a:ext cx="769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accent1">
                    <a:lumMod val="75000"/>
                    <a:lumOff val="25000"/>
                  </a:schemeClr>
                </a:solidFill>
                <a:effectLst/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7EC6E4C-41C7-45D9-936E-8B763D393F3E}" type="slidenum">
              <a:rPr b="0" lang="en-US" sz="900" strike="noStrike" u="none">
                <a:solidFill>
                  <a:schemeClr val="accent1">
                    <a:lumMod val="75000"/>
                    <a:lumOff val="25000"/>
                  </a:schemeClr>
                </a:solidFill>
                <a:effectLst/>
                <a:uFillTx/>
                <a:latin typeface="Gill Sans MT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/>
          <p:cNvSpPr/>
          <p:nvPr/>
        </p:nvSpPr>
        <p:spPr>
          <a:xfrm>
            <a:off x="448200" y="441360"/>
            <a:ext cx="2719080" cy="107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" name="Rectangle 9"/>
          <p:cNvSpPr/>
          <p:nvPr/>
        </p:nvSpPr>
        <p:spPr>
          <a:xfrm>
            <a:off x="5976000" y="441360"/>
            <a:ext cx="2710080" cy="107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" name="Rectangle 10"/>
          <p:cNvSpPr/>
          <p:nvPr/>
        </p:nvSpPr>
        <p:spPr>
          <a:xfrm>
            <a:off x="3216600" y="441360"/>
            <a:ext cx="2710080" cy="1072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81040" y="4693320"/>
            <a:ext cx="7989120" cy="56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trike="noStrike" u="none" cap="all">
                <a:solidFill>
                  <a:schemeClr val="accent1"/>
                </a:solidFill>
                <a:effectLst/>
                <a:uFillTx/>
                <a:latin typeface="Gill Sans MT"/>
              </a:rPr>
              <a:t>Click to edit Master title style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48200" y="599760"/>
            <a:ext cx="8237880" cy="3556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Gill Sans MT"/>
              </a:rPr>
              <a:t>Click icon to add picture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81040" y="5259960"/>
            <a:ext cx="7989120" cy="59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Click to edit Master text styles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dt" idx="7"/>
          </p:nvPr>
        </p:nvSpPr>
        <p:spPr>
          <a:xfrm>
            <a:off x="5559480" y="595620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accent2"/>
                </a:solidFill>
                <a:effectLst/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accent2"/>
                </a:solidFill>
                <a:effectLst/>
                <a:uFillTx/>
                <a:latin typeface="Gill Sans MT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 type="ftr" idx="8"/>
          </p:nvPr>
        </p:nvSpPr>
        <p:spPr>
          <a:xfrm>
            <a:off x="581040" y="5951880"/>
            <a:ext cx="48697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6"/>
          <p:cNvSpPr>
            <a:spLocks noGrp="1"/>
          </p:cNvSpPr>
          <p:nvPr>
            <p:ph type="sldNum" idx="9"/>
          </p:nvPr>
        </p:nvSpPr>
        <p:spPr>
          <a:xfrm>
            <a:off x="7800480" y="5956200"/>
            <a:ext cx="769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accent2"/>
                </a:solidFill>
                <a:effectLst/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C57EA38-3DD7-4C7F-899C-F05B7000C2E9}" type="slidenum">
              <a:rPr b="0" lang="en-US" sz="900" strike="noStrike" u="none">
                <a:solidFill>
                  <a:schemeClr val="accent2"/>
                </a:solidFill>
                <a:effectLst/>
                <a:uFillTx/>
                <a:latin typeface="Gill Sans MT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8"/>
          <p:cNvSpPr/>
          <p:nvPr/>
        </p:nvSpPr>
        <p:spPr>
          <a:xfrm>
            <a:off x="448200" y="441360"/>
            <a:ext cx="2719080" cy="107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" name="Rectangle 9"/>
          <p:cNvSpPr/>
          <p:nvPr/>
        </p:nvSpPr>
        <p:spPr>
          <a:xfrm>
            <a:off x="5976000" y="441360"/>
            <a:ext cx="2710080" cy="107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" name="Rectangle 10"/>
          <p:cNvSpPr/>
          <p:nvPr/>
        </p:nvSpPr>
        <p:spPr>
          <a:xfrm>
            <a:off x="3216600" y="441360"/>
            <a:ext cx="2710080" cy="1072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" name="Rectangle 6"/>
          <p:cNvSpPr/>
          <p:nvPr/>
        </p:nvSpPr>
        <p:spPr>
          <a:xfrm>
            <a:off x="448200" y="3085920"/>
            <a:ext cx="8239320" cy="3304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81040" y="990720"/>
            <a:ext cx="7989120" cy="150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 cap="all">
                <a:solidFill>
                  <a:schemeClr val="accent1"/>
                </a:solidFill>
                <a:effectLst/>
                <a:uFillTx/>
                <a:latin typeface="Gill Sans MT"/>
              </a:rPr>
              <a:t>Click to edit Master title style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dt" idx="10"/>
          </p:nvPr>
        </p:nvSpPr>
        <p:spPr>
          <a:xfrm>
            <a:off x="5559480" y="595620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accent1">
                    <a:lumMod val="75000"/>
                    <a:lumOff val="25000"/>
                  </a:schemeClr>
                </a:solidFill>
                <a:effectLst/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accent1">
                    <a:lumMod val="75000"/>
                    <a:lumOff val="25000"/>
                  </a:schemeClr>
                </a:solidFill>
                <a:effectLst/>
                <a:uFillTx/>
                <a:latin typeface="Gill Sans MT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ftr" idx="11"/>
          </p:nvPr>
        </p:nvSpPr>
        <p:spPr>
          <a:xfrm>
            <a:off x="581040" y="5951880"/>
            <a:ext cx="48697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sldNum" idx="12"/>
          </p:nvPr>
        </p:nvSpPr>
        <p:spPr>
          <a:xfrm>
            <a:off x="7800480" y="5956200"/>
            <a:ext cx="769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accent1">
                    <a:lumMod val="75000"/>
                    <a:lumOff val="25000"/>
                  </a:schemeClr>
                </a:solidFill>
                <a:effectLst/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B7C46BB-7EFC-454C-824A-3B3A8C5DBF3E}" type="slidenum">
              <a:rPr b="0" lang="en-US" sz="900" strike="noStrike" u="none">
                <a:solidFill>
                  <a:schemeClr val="accent1">
                    <a:lumMod val="75000"/>
                    <a:lumOff val="25000"/>
                  </a:schemeClr>
                </a:solidFill>
                <a:effectLst/>
                <a:uFillTx/>
                <a:latin typeface="Gill Sans MT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Third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Fourth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8"/>
          <p:cNvSpPr/>
          <p:nvPr/>
        </p:nvSpPr>
        <p:spPr>
          <a:xfrm>
            <a:off x="448200" y="441360"/>
            <a:ext cx="2719080" cy="107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" name="Rectangle 9"/>
          <p:cNvSpPr/>
          <p:nvPr/>
        </p:nvSpPr>
        <p:spPr>
          <a:xfrm>
            <a:off x="5976000" y="441360"/>
            <a:ext cx="2710080" cy="107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" name="Rectangle 10"/>
          <p:cNvSpPr/>
          <p:nvPr/>
        </p:nvSpPr>
        <p:spPr>
          <a:xfrm>
            <a:off x="3216600" y="441360"/>
            <a:ext cx="2710080" cy="1072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" name="Rectangle 6"/>
          <p:cNvSpPr/>
          <p:nvPr/>
        </p:nvSpPr>
        <p:spPr>
          <a:xfrm>
            <a:off x="448200" y="3085920"/>
            <a:ext cx="8239320" cy="3304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81040" y="990720"/>
            <a:ext cx="7989120" cy="150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 cap="all">
                <a:solidFill>
                  <a:schemeClr val="accent1"/>
                </a:solidFill>
                <a:effectLst/>
                <a:uFillTx/>
                <a:latin typeface="Gill Sans MT"/>
              </a:rPr>
              <a:t>Click to edit Master title style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dt" idx="13"/>
          </p:nvPr>
        </p:nvSpPr>
        <p:spPr>
          <a:xfrm>
            <a:off x="5559480" y="595620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accent1">
                    <a:lumMod val="75000"/>
                    <a:lumOff val="25000"/>
                  </a:schemeClr>
                </a:solidFill>
                <a:effectLst/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accent1">
                    <a:lumMod val="75000"/>
                    <a:lumOff val="25000"/>
                  </a:schemeClr>
                </a:solidFill>
                <a:effectLst/>
                <a:uFillTx/>
                <a:latin typeface="Gill Sans MT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ftr" idx="14"/>
          </p:nvPr>
        </p:nvSpPr>
        <p:spPr>
          <a:xfrm>
            <a:off x="581040" y="5951880"/>
            <a:ext cx="48697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sldNum" idx="15"/>
          </p:nvPr>
        </p:nvSpPr>
        <p:spPr>
          <a:xfrm>
            <a:off x="7800480" y="5956200"/>
            <a:ext cx="769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accent1">
                    <a:lumMod val="75000"/>
                    <a:lumOff val="25000"/>
                  </a:schemeClr>
                </a:solidFill>
                <a:effectLst/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CB06B01-5FEB-4FE5-9326-E5DA90209A4E}" type="slidenum">
              <a:rPr b="0" lang="en-US" sz="900" strike="noStrike" u="none">
                <a:solidFill>
                  <a:schemeClr val="accent1">
                    <a:lumMod val="75000"/>
                    <a:lumOff val="25000"/>
                  </a:schemeClr>
                </a:solidFill>
                <a:effectLst/>
                <a:uFillTx/>
                <a:latin typeface="Gill Sans MT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Third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Fourth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8"/>
          <p:cNvSpPr/>
          <p:nvPr/>
        </p:nvSpPr>
        <p:spPr>
          <a:xfrm>
            <a:off x="448200" y="441360"/>
            <a:ext cx="2719080" cy="107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" name="Rectangle 9"/>
          <p:cNvSpPr/>
          <p:nvPr/>
        </p:nvSpPr>
        <p:spPr>
          <a:xfrm>
            <a:off x="5976000" y="441360"/>
            <a:ext cx="2710080" cy="107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" name="Rectangle 10"/>
          <p:cNvSpPr/>
          <p:nvPr/>
        </p:nvSpPr>
        <p:spPr>
          <a:xfrm>
            <a:off x="3216600" y="441360"/>
            <a:ext cx="2710080" cy="1072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" name="Rectangle 6"/>
          <p:cNvSpPr/>
          <p:nvPr/>
        </p:nvSpPr>
        <p:spPr>
          <a:xfrm>
            <a:off x="448200" y="599760"/>
            <a:ext cx="8237880" cy="125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120" cy="108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 cap="all">
                <a:solidFill>
                  <a:schemeClr val="lt1"/>
                </a:solidFill>
                <a:effectLst/>
                <a:uFillTx/>
                <a:latin typeface="Gill Sans MT"/>
              </a:rPr>
              <a:t>Click to edit Master title style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81040" y="2228040"/>
            <a:ext cx="7989120" cy="363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Click to edit Master text styles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6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Second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4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Third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2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Fourth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2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Fifth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16"/>
          </p:nvPr>
        </p:nvSpPr>
        <p:spPr>
          <a:xfrm>
            <a:off x="5559480" y="595620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accent2"/>
                </a:solidFill>
                <a:effectLst/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accent2"/>
                </a:solidFill>
                <a:effectLst/>
                <a:uFillTx/>
                <a:latin typeface="Gill Sans MT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 idx="17"/>
          </p:nvPr>
        </p:nvSpPr>
        <p:spPr>
          <a:xfrm>
            <a:off x="581040" y="5951880"/>
            <a:ext cx="48697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 idx="18"/>
          </p:nvPr>
        </p:nvSpPr>
        <p:spPr>
          <a:xfrm>
            <a:off x="7800480" y="5956200"/>
            <a:ext cx="769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accent2"/>
                </a:solidFill>
                <a:effectLst/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1F38AFB-AA14-47A6-887D-EEE19582A40E}" type="slidenum">
              <a:rPr b="0" lang="en-US" sz="900" strike="noStrike" u="none">
                <a:solidFill>
                  <a:schemeClr val="accent2"/>
                </a:solidFill>
                <a:effectLst/>
                <a:uFillTx/>
                <a:latin typeface="Gill Sans MT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8"/>
          <p:cNvSpPr/>
          <p:nvPr/>
        </p:nvSpPr>
        <p:spPr>
          <a:xfrm>
            <a:off x="448200" y="441360"/>
            <a:ext cx="2719080" cy="107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9" name="Rectangle 9"/>
          <p:cNvSpPr/>
          <p:nvPr/>
        </p:nvSpPr>
        <p:spPr>
          <a:xfrm>
            <a:off x="5976000" y="441360"/>
            <a:ext cx="2710080" cy="107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0" name="Rectangle 10"/>
          <p:cNvSpPr/>
          <p:nvPr/>
        </p:nvSpPr>
        <p:spPr>
          <a:xfrm>
            <a:off x="3216600" y="441360"/>
            <a:ext cx="2710080" cy="1072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1" name="Rectangle 6"/>
          <p:cNvSpPr/>
          <p:nvPr/>
        </p:nvSpPr>
        <p:spPr>
          <a:xfrm>
            <a:off x="6629400" y="599760"/>
            <a:ext cx="2056680" cy="58161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629400" y="675720"/>
            <a:ext cx="1502280" cy="5182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 vert="eaVer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 cap="all">
                <a:solidFill>
                  <a:schemeClr val="lt1"/>
                </a:solidFill>
                <a:effectLst/>
                <a:uFillTx/>
                <a:latin typeface="Gill Sans MT"/>
              </a:rPr>
              <a:t>Click to edit Master title style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81040" y="675720"/>
            <a:ext cx="5921640" cy="5182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Click to edit Master text styles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6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Second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4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Third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2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Fourth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2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Fifth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dt" idx="19"/>
          </p:nvPr>
        </p:nvSpPr>
        <p:spPr>
          <a:xfrm>
            <a:off x="6745320" y="5956200"/>
            <a:ext cx="9468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accent1">
                    <a:lumMod val="75000"/>
                    <a:lumOff val="25000"/>
                  </a:schemeClr>
                </a:solidFill>
                <a:effectLst/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accent1">
                    <a:lumMod val="75000"/>
                    <a:lumOff val="25000"/>
                  </a:schemeClr>
                </a:solidFill>
                <a:effectLst/>
                <a:uFillTx/>
                <a:latin typeface="Gill Sans MT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ftr" idx="20"/>
          </p:nvPr>
        </p:nvSpPr>
        <p:spPr>
          <a:xfrm>
            <a:off x="581040" y="5951880"/>
            <a:ext cx="59216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sldNum" idx="21"/>
          </p:nvPr>
        </p:nvSpPr>
        <p:spPr>
          <a:xfrm>
            <a:off x="7800480" y="5956200"/>
            <a:ext cx="769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accent1">
                    <a:lumMod val="75000"/>
                    <a:lumOff val="25000"/>
                  </a:schemeClr>
                </a:solidFill>
                <a:effectLst/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F5CF675-5BC4-4411-A4CA-516174765828}" type="slidenum">
              <a:rPr b="0" lang="en-US" sz="900" strike="noStrike" u="none">
                <a:solidFill>
                  <a:schemeClr val="accent1">
                    <a:lumMod val="75000"/>
                    <a:lumOff val="25000"/>
                  </a:schemeClr>
                </a:solidFill>
                <a:effectLst/>
                <a:uFillTx/>
                <a:latin typeface="Gill Sans MT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8"/>
          <p:cNvSpPr/>
          <p:nvPr/>
        </p:nvSpPr>
        <p:spPr>
          <a:xfrm>
            <a:off x="448200" y="441360"/>
            <a:ext cx="2719080" cy="107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8" name="Rectangle 9"/>
          <p:cNvSpPr/>
          <p:nvPr/>
        </p:nvSpPr>
        <p:spPr>
          <a:xfrm>
            <a:off x="5976000" y="441360"/>
            <a:ext cx="2710080" cy="107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9" name="Rectangle 10"/>
          <p:cNvSpPr/>
          <p:nvPr/>
        </p:nvSpPr>
        <p:spPr>
          <a:xfrm>
            <a:off x="3216600" y="441360"/>
            <a:ext cx="2710080" cy="1072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0" name="Rectangle 6"/>
          <p:cNvSpPr/>
          <p:nvPr/>
        </p:nvSpPr>
        <p:spPr>
          <a:xfrm>
            <a:off x="448200" y="599760"/>
            <a:ext cx="8237880" cy="125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120" cy="108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 cap="all">
                <a:solidFill>
                  <a:schemeClr val="lt1"/>
                </a:solidFill>
                <a:effectLst/>
                <a:uFillTx/>
                <a:latin typeface="Gill Sans MT"/>
              </a:rPr>
              <a:t>Click to edit Master title style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81040" y="2228040"/>
            <a:ext cx="7989120" cy="363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Click to edit Master text styles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6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Second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4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Third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2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Fourth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2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Fifth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dt" idx="25"/>
          </p:nvPr>
        </p:nvSpPr>
        <p:spPr>
          <a:xfrm>
            <a:off x="5559480" y="595620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accent2"/>
                </a:solidFill>
                <a:effectLst/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accent2"/>
                </a:solidFill>
                <a:effectLst/>
                <a:uFillTx/>
                <a:latin typeface="Gill Sans MT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ftr" idx="26"/>
          </p:nvPr>
        </p:nvSpPr>
        <p:spPr>
          <a:xfrm>
            <a:off x="581040" y="5951880"/>
            <a:ext cx="48697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sldNum" idx="27"/>
          </p:nvPr>
        </p:nvSpPr>
        <p:spPr>
          <a:xfrm>
            <a:off x="7800480" y="5956200"/>
            <a:ext cx="769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accent2"/>
                </a:solidFill>
                <a:effectLst/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8A8AF4B-EFB2-4892-8FC8-2727745D3AFE}" type="slidenum">
              <a:rPr b="0" lang="en-US" sz="900" strike="noStrike" u="none">
                <a:solidFill>
                  <a:schemeClr val="accent2"/>
                </a:solidFill>
                <a:effectLst/>
                <a:uFillTx/>
                <a:latin typeface="Gill Sans MT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8"/>
          <p:cNvSpPr/>
          <p:nvPr/>
        </p:nvSpPr>
        <p:spPr>
          <a:xfrm>
            <a:off x="448200" y="441360"/>
            <a:ext cx="2719080" cy="107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8" name="Rectangle 9"/>
          <p:cNvSpPr/>
          <p:nvPr/>
        </p:nvSpPr>
        <p:spPr>
          <a:xfrm>
            <a:off x="5976000" y="441360"/>
            <a:ext cx="2710080" cy="10728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9" name="Rectangle 10"/>
          <p:cNvSpPr/>
          <p:nvPr/>
        </p:nvSpPr>
        <p:spPr>
          <a:xfrm>
            <a:off x="3216600" y="441360"/>
            <a:ext cx="2710080" cy="1072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0" name="Rectangle 6"/>
          <p:cNvSpPr/>
          <p:nvPr/>
        </p:nvSpPr>
        <p:spPr>
          <a:xfrm>
            <a:off x="448200" y="599760"/>
            <a:ext cx="8237880" cy="125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120" cy="108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 cap="all">
                <a:solidFill>
                  <a:schemeClr val="lt1"/>
                </a:solidFill>
                <a:effectLst/>
                <a:uFillTx/>
                <a:latin typeface="Gill Sans MT"/>
              </a:rPr>
              <a:t>Click to edit Master title style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81040" y="2228040"/>
            <a:ext cx="7989120" cy="363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Click to edit Master text styles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6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Second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900000" indent="-270000" defTabSz="457200">
              <a:lnSpc>
                <a:spcPct val="100000"/>
              </a:lnSpc>
              <a:spcBef>
                <a:spcPts val="28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4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Third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24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2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Fourth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602000" indent="-234000" defTabSz="457200">
              <a:lnSpc>
                <a:spcPct val="100000"/>
              </a:lnSpc>
              <a:spcBef>
                <a:spcPts val="241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2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Fifth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dt" idx="22"/>
          </p:nvPr>
        </p:nvSpPr>
        <p:spPr>
          <a:xfrm>
            <a:off x="5559480" y="595620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accent2"/>
                </a:solidFill>
                <a:effectLst/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accent2"/>
                </a:solidFill>
                <a:effectLst/>
                <a:uFillTx/>
                <a:latin typeface="Gill Sans MT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ftr" idx="23"/>
          </p:nvPr>
        </p:nvSpPr>
        <p:spPr>
          <a:xfrm>
            <a:off x="581040" y="5951880"/>
            <a:ext cx="48697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sldNum" idx="24"/>
          </p:nvPr>
        </p:nvSpPr>
        <p:spPr>
          <a:xfrm>
            <a:off x="7800480" y="5956200"/>
            <a:ext cx="769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accent2"/>
                </a:solidFill>
                <a:effectLst/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51C5C99-6A2B-46C6-A46D-9878A33CD0FA}" type="slidenum">
              <a:rPr b="0" lang="en-US" sz="900" strike="noStrike" u="none">
                <a:solidFill>
                  <a:schemeClr val="accent2"/>
                </a:solidFill>
                <a:effectLst/>
                <a:uFillTx/>
                <a:latin typeface="Gill Sans MT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81040" y="990720"/>
            <a:ext cx="7989120" cy="150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trike="noStrike" u="none" cap="all">
                <a:solidFill>
                  <a:schemeClr val="accent1"/>
                </a:solidFill>
                <a:effectLst/>
                <a:uFillTx/>
                <a:latin typeface="Gill Sans MT"/>
              </a:rPr>
              <a:t>Python's Core Data Structures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581040" y="2495520"/>
            <a:ext cx="7989120" cy="58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600" strike="noStrike" u="none" cap="all">
                <a:solidFill>
                  <a:schemeClr val="accent2"/>
                </a:solidFill>
                <a:effectLst/>
                <a:uFillTx/>
                <a:latin typeface="Gill Sans MT"/>
              </a:rPr>
              <a:t>Presenter: Om Parkash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120" cy="108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 cap="all">
                <a:solidFill>
                  <a:schemeClr val="lt1"/>
                </a:solidFill>
                <a:effectLst/>
                <a:uFillTx/>
                <a:latin typeface="Gill Sans MT"/>
              </a:rPr>
              <a:t>The del Statement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81040" y="2228040"/>
            <a:ext cx="7989120" cy="363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Purpose: Remove elements, slices, or variables.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Use to manage memory or clean up data.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986400" y="3164400"/>
            <a:ext cx="5800320" cy="1734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120" cy="108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 cap="all">
                <a:solidFill>
                  <a:schemeClr val="lt1"/>
                </a:solidFill>
                <a:effectLst/>
                <a:uFillTx/>
                <a:latin typeface="Gill Sans MT"/>
              </a:rPr>
              <a:t>Tuples and Sequences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581040" y="2228040"/>
            <a:ext cx="7989120" cy="363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Tuples = Immutable sequences, ordered sequences, defined with ()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6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Syntax: (1,2,3) or 1,2,3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6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Use case: fixed data (e.g., coordinates)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Operations: Indexing, slicing, unpacking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Sequence Types: Lists, Tuples, Strings.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6000"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6000"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6000"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6000"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Tuples are faster than list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986400" y="4184640"/>
            <a:ext cx="4129560" cy="11574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120" cy="108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 cap="all">
                <a:solidFill>
                  <a:schemeClr val="lt1"/>
                </a:solidFill>
                <a:effectLst/>
                <a:uFillTx/>
                <a:latin typeface="Gill Sans MT"/>
              </a:rPr>
              <a:t>Summary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581040" y="2228040"/>
            <a:ext cx="7989120" cy="363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Lists: Dynamic and powerful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Stack/Queue: append/pop, deque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Comprehensions: Elegant list building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del: Remove data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Tuples: Immutable sequences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ubTitle"/>
          </p:nvPr>
        </p:nvSpPr>
        <p:spPr>
          <a:xfrm>
            <a:off x="581040" y="2057400"/>
            <a:ext cx="7989120" cy="364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QUESTIONS?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81040" y="990720"/>
            <a:ext cx="7989120" cy="150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trike="noStrike" u="none" cap="all">
                <a:solidFill>
                  <a:schemeClr val="accent1"/>
                </a:solidFill>
                <a:effectLst/>
                <a:uFillTx/>
                <a:latin typeface="Gill Sans MT"/>
              </a:rPr>
              <a:t>Thank You!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120" cy="108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 cap="all">
                <a:solidFill>
                  <a:schemeClr val="lt1"/>
                </a:solidFill>
                <a:effectLst/>
                <a:uFillTx/>
                <a:latin typeface="Gill Sans MT"/>
              </a:rPr>
              <a:t>Agenda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581040" y="2228040"/>
            <a:ext cx="7989120" cy="363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More on Lists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Lists as Stack &amp; Queue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List Comprehensions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Nested List Comprehensions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The del Statement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Tuples and Sequences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120" cy="108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 cap="all">
                <a:solidFill>
                  <a:schemeClr val="lt1"/>
                </a:solidFill>
                <a:effectLst/>
                <a:uFillTx/>
                <a:latin typeface="Gill Sans MT"/>
              </a:rPr>
              <a:t>More on Lists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81040" y="2228040"/>
            <a:ext cx="7989120" cy="4087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Lists: Mutable, ordered collections and hold, mixed data types.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Useful Methods: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append(value): Add element.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extend(iterable):  Add multiple elements.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insert(index, value): Insert at specific position.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index(value): Find position of first occurrence.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count(value): Count occurrences.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sort(): In-place sorting.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reverse(): Reverse elements.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120" cy="108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 cap="all">
                <a:solidFill>
                  <a:schemeClr val="lt1"/>
                </a:solidFill>
                <a:effectLst/>
                <a:uFillTx/>
                <a:latin typeface="Gill Sans MT"/>
              </a:rPr>
              <a:t>More on Lists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581040" y="2228040"/>
            <a:ext cx="7989120" cy="4087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Example: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23" name="Picture 8" descr=""/>
          <p:cNvPicPr/>
          <p:nvPr/>
        </p:nvPicPr>
        <p:blipFill>
          <a:blip r:embed="rId1"/>
          <a:stretch/>
        </p:blipFill>
        <p:spPr>
          <a:xfrm>
            <a:off x="999000" y="3117600"/>
            <a:ext cx="4862160" cy="912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999000" y="4464000"/>
            <a:ext cx="7622280" cy="1425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120" cy="108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 cap="all">
                <a:solidFill>
                  <a:schemeClr val="lt1"/>
                </a:solidFill>
                <a:effectLst/>
                <a:uFillTx/>
                <a:latin typeface="Gill Sans MT"/>
              </a:rPr>
              <a:t>Lists as Stack (LIFO)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81040" y="2228040"/>
            <a:ext cx="7989120" cy="432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Stack = Last In, First Out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Operations: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6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append(): push item to top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6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pop(): Pop top item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24000"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24000"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Use Case: Undo operations, backtracking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6400800" y="2171880"/>
            <a:ext cx="2514240" cy="2514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996480" y="4114800"/>
            <a:ext cx="4872960" cy="15998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120" cy="108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 cap="all">
                <a:solidFill>
                  <a:schemeClr val="lt1"/>
                </a:solidFill>
                <a:effectLst/>
                <a:uFillTx/>
                <a:latin typeface="Gill Sans MT"/>
              </a:rPr>
              <a:t>Lists as Queue (FIFO)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581040" y="2228040"/>
            <a:ext cx="7989120" cy="422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9999"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Queue = First In, First Out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Queue Operations: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6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enqueue: append(item)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30000" indent="-30600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6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dequeue: pop(0) (removes first element)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24000" indent="0" defTabSz="457200">
              <a:lnSpc>
                <a:spcPct val="100000"/>
              </a:lnSpc>
              <a:spcBef>
                <a:spcPts val="32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Use Case: Task scheduling, BFS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Inefficiency Warning: pop(0) is O(n); prefer collections.deque for large data.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5715000" y="2057400"/>
            <a:ext cx="3246120" cy="2155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2" name="" descr=""/>
          <p:cNvPicPr/>
          <p:nvPr/>
        </p:nvPicPr>
        <p:blipFill>
          <a:blip r:embed="rId2"/>
          <a:stretch/>
        </p:blipFill>
        <p:spPr>
          <a:xfrm>
            <a:off x="903240" y="4343400"/>
            <a:ext cx="6411600" cy="11498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120" cy="108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 cap="all">
                <a:solidFill>
                  <a:schemeClr val="lt1"/>
                </a:solidFill>
                <a:effectLst/>
                <a:uFillTx/>
                <a:latin typeface="Gill Sans MT"/>
              </a:rPr>
              <a:t>List Comprehensions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81040" y="2228040"/>
            <a:ext cx="7989120" cy="440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Concise syntax for creating lists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Syntax: [expression for item in iterable if condition]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Use Case: Faster and clearer than loops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72000" y="3573000"/>
            <a:ext cx="3885840" cy="2057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4071600" y="3681000"/>
            <a:ext cx="5036040" cy="1828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120" cy="108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 cap="all">
                <a:solidFill>
                  <a:schemeClr val="lt1"/>
                </a:solidFill>
                <a:effectLst/>
                <a:uFillTx/>
                <a:latin typeface="Gill Sans MT"/>
              </a:rPr>
              <a:t>Nested List Comprehensions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81040" y="2228040"/>
            <a:ext cx="7989120" cy="443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lnSpcReduction="9999"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Create complex lists or for 2D structures (e.g., matrices):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Use Cases: Matrix operations, data transformations, Flattening matrices or creating grids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Note: Powerful, but can reduce readability.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1022400" y="4150800"/>
            <a:ext cx="6568200" cy="1371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1022400" y="2743200"/>
            <a:ext cx="1828440" cy="12513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81040" y="687600"/>
            <a:ext cx="7989120" cy="108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 cap="all">
                <a:solidFill>
                  <a:schemeClr val="lt1"/>
                </a:solidFill>
                <a:effectLst/>
                <a:uFillTx/>
                <a:latin typeface="Gill Sans MT"/>
              </a:rPr>
              <a:t>Nested List Comprehensions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81040" y="2228040"/>
            <a:ext cx="7989120" cy="443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306000" indent="-30600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Clr>
                <a:srgbClr val="903163"/>
              </a:buClr>
              <a:buSzPct val="92000"/>
              <a:buFont typeface="Wingdings 2" charset="2"/>
              <a:buChar char=""/>
            </a:pPr>
            <a:r>
              <a:rPr b="0" lang="en-US" sz="1800" strike="noStrike" u="none">
                <a:solidFill>
                  <a:schemeClr val="dk2"/>
                </a:solidFill>
                <a:effectLst/>
                <a:uFillTx/>
                <a:latin typeface="Gill Sans MT"/>
              </a:rPr>
              <a:t>Example: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360"/>
              </a:spcBef>
              <a:spcAft>
                <a:spcPts val="601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986400" y="3285000"/>
            <a:ext cx="6095160" cy="1157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986400" y="4800600"/>
            <a:ext cx="1630080" cy="1142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 pitchFamily="0" charset="1"/>
        <a:ea typeface=""/>
        <a:cs typeface=""/>
      </a:majorFont>
      <a:minorFont>
        <a:latin typeface="Gill Sans MT" panose="020B05020201040202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8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  <a:tileRect l="0" t="0" r="0" b="0"/>
        </a:gradFill>
        <a:gradFill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  <a:tileRect l="0" t="0" r="0" b="0"/>
        </a:gradFill>
      </a:fillStyleLst>
      <a:lnStyleLst>
        <a:ln w="12700" cap="rnd" cmpd="sng" algn="ctr">
          <a:prstDash val="solid"/>
        </a:ln>
        <a:ln w="2222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lumMod val="86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123</TotalTime>
  <Application>LibreOffice/25.2.3.2$Windows_X86_64 LibreOffice_project/bbb074479178df812d175f709636b368952c2ce3</Application>
  <AppVersion>15.0000</AppVersion>
  <Words>402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2025-05-15T21:50:15Z</dcterms:modified>
  <cp:revision>11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13</vt:i4>
  </property>
</Properties>
</file>