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612" r:id="rId1"/>
  </p:sldMasterIdLst>
  <p:sldIdLst>
    <p:sldId id="256" r:id="rId2"/>
    <p:sldId id="257" r:id="rId3"/>
    <p:sldId id="268" r:id="rId4"/>
    <p:sldId id="261" r:id="rId5"/>
    <p:sldId id="262" r:id="rId6"/>
    <p:sldId id="271" r:id="rId7"/>
    <p:sldId id="258" r:id="rId8"/>
    <p:sldId id="259" r:id="rId9"/>
    <p:sldId id="263" r:id="rId10"/>
    <p:sldId id="265" r:id="rId11"/>
    <p:sldId id="264" r:id="rId12"/>
    <p:sldId id="267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3085765"/>
            <a:ext cx="8240108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504844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2495444"/>
            <a:ext cx="7989752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75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708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09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64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20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09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271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83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558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0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55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62281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13" r:id="rId1"/>
    <p:sldLayoutId id="2147484614" r:id="rId2"/>
    <p:sldLayoutId id="2147484615" r:id="rId3"/>
    <p:sldLayoutId id="2147484616" r:id="rId4"/>
    <p:sldLayoutId id="2147484617" r:id="rId5"/>
    <p:sldLayoutId id="2147484618" r:id="rId6"/>
    <p:sldLayoutId id="2147484619" r:id="rId7"/>
    <p:sldLayoutId id="2147484620" r:id="rId8"/>
    <p:sldLayoutId id="2147484621" r:id="rId9"/>
    <p:sldLayoutId id="2147484622" r:id="rId10"/>
    <p:sldLayoutId id="214748462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2" y="990600"/>
            <a:ext cx="7989752" cy="1260231"/>
          </a:xfrm>
        </p:spPr>
        <p:txBody>
          <a:bodyPr>
            <a:normAutofit/>
          </a:bodyPr>
          <a:lstStyle/>
          <a:p>
            <a:pPr algn="ctr"/>
            <a:r>
              <a:rPr sz="3600" dirty="0"/>
              <a:t>OOP in Scala: </a:t>
            </a:r>
            <a:r>
              <a:rPr lang="en-US" sz="3600" dirty="0"/>
              <a:t> </a:t>
            </a:r>
            <a:r>
              <a:rPr sz="3600" dirty="0"/>
              <a:t>Traits </a:t>
            </a:r>
            <a:r>
              <a:rPr lang="en-US" sz="3600" dirty="0"/>
              <a:t>and</a:t>
            </a:r>
            <a:r>
              <a:rPr lang="en-US" dirty="0"/>
              <a:t> </a:t>
            </a:r>
            <a:r>
              <a:rPr sz="3600" dirty="0"/>
              <a:t>Abstract 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dirty="0"/>
              <a:t>Presented by: </a:t>
            </a:r>
            <a:r>
              <a:rPr lang="en-US" dirty="0"/>
              <a:t> Om </a:t>
            </a:r>
            <a:r>
              <a:rPr lang="en-US" dirty="0" err="1"/>
              <a:t>parkash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When to Use Abstract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when:</a:t>
            </a:r>
          </a:p>
          <a:p>
            <a:pPr lvl="1"/>
            <a:r>
              <a:rPr lang="en-US" sz="1800" dirty="0"/>
              <a:t>There’s a clear hierarchy (e.g., Shape → Circle, Rectangle).</a:t>
            </a:r>
            <a:endParaRPr sz="1800" dirty="0"/>
          </a:p>
          <a:p>
            <a:pPr lvl="1"/>
            <a:r>
              <a:rPr sz="1800" dirty="0"/>
              <a:t>Need constructor parameters</a:t>
            </a:r>
            <a:r>
              <a:rPr lang="en-US" sz="1800" dirty="0"/>
              <a:t>.</a:t>
            </a:r>
            <a:endParaRPr sz="1800" dirty="0"/>
          </a:p>
          <a:p>
            <a:r>
              <a:rPr dirty="0"/>
              <a:t>Provide base </a:t>
            </a:r>
            <a:r>
              <a:rPr lang="en-US" dirty="0"/>
              <a:t>class </a:t>
            </a:r>
            <a:r>
              <a:rPr dirty="0"/>
              <a:t>or common fields</a:t>
            </a:r>
            <a:r>
              <a:rPr lang="en-US" dirty="0"/>
              <a:t>/methods.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When to Use Traits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lang="en-US" dirty="0"/>
              <a:t>Use when:</a:t>
            </a:r>
          </a:p>
          <a:p>
            <a:pPr lvl="1"/>
            <a:r>
              <a:rPr lang="en-US" sz="1800" dirty="0"/>
              <a:t>You want reusable behaviors (e.g., Logging,  Auth, Caching).</a:t>
            </a:r>
          </a:p>
          <a:p>
            <a:pPr lvl="1"/>
            <a:r>
              <a:rPr lang="en-US" sz="1800" dirty="0"/>
              <a:t>A class needs features from multiple sources.</a:t>
            </a:r>
            <a:endParaRPr sz="1800" dirty="0"/>
          </a:p>
          <a:p>
            <a:r>
              <a:rPr dirty="0"/>
              <a:t>No need for constructor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Recap &amp;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lang="en-US" dirty="0"/>
              <a:t>Abstract classes: Single inheritance, constructors, base logic.</a:t>
            </a:r>
          </a:p>
          <a:p>
            <a:r>
              <a:rPr dirty="0"/>
              <a:t>Traits: </a:t>
            </a:r>
            <a:r>
              <a:rPr lang="en-US" dirty="0"/>
              <a:t>Multiple inheritance, no constructors, flexibility, .</a:t>
            </a:r>
            <a:endParaRPr dirty="0"/>
          </a:p>
          <a:p>
            <a:r>
              <a:rPr dirty="0"/>
              <a:t>Key difference: </a:t>
            </a:r>
            <a:r>
              <a:rPr lang="en-US" dirty="0"/>
              <a:t>C</a:t>
            </a:r>
            <a:r>
              <a:rPr dirty="0"/>
              <a:t>onstructor parameters &amp; inheritance model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5134BA7-51E2-DA2F-AD86-3B506B540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124" y="2690745"/>
            <a:ext cx="7989751" cy="752422"/>
          </a:xfrm>
        </p:spPr>
        <p:txBody>
          <a:bodyPr/>
          <a:lstStyle/>
          <a:p>
            <a:pPr algn="ctr"/>
            <a:r>
              <a:rPr lang="en-US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8324901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C4A8A-B1A1-247C-CACA-5A2E21039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F53244A-C5FF-04D8-E82F-6AA5DA65B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124" y="2690745"/>
            <a:ext cx="7989751" cy="752422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25876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Why Scala OOP?</a:t>
            </a:r>
          </a:p>
          <a:p>
            <a:r>
              <a:t>Traits: Definition &amp; Example</a:t>
            </a:r>
          </a:p>
          <a:p>
            <a:r>
              <a:t>Abstract Classes: Definition &amp; Example</a:t>
            </a:r>
          </a:p>
          <a:p>
            <a:r>
              <a:t>Key Differences &amp; When to Use</a:t>
            </a:r>
          </a:p>
          <a:p>
            <a:r>
              <a:t>Best Practices &amp; Q&amp;A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06950-B692-5FD3-5FA8-DD48C14EA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AC3DD-6D63-A5B8-381B-31B2A1309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17B30-736F-0A4A-A5EC-B3C6E47C4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Scala</a:t>
            </a:r>
            <a:r>
              <a:rPr lang="en-US" dirty="0"/>
              <a:t>:  A hybrid language blending object-oriented programming (OOP) and functional programming.</a:t>
            </a:r>
          </a:p>
          <a:p>
            <a:r>
              <a:rPr lang="en-US" b="1" dirty="0"/>
              <a:t>OOP in Scala</a:t>
            </a:r>
            <a:r>
              <a:rPr lang="en-US" dirty="0"/>
              <a:t>: Supports classes, objects, inheritance, and polymorphism—similar to Java, but with unique twists like traits.</a:t>
            </a:r>
          </a:p>
          <a:p>
            <a:endParaRPr lang="en-US" b="1" dirty="0"/>
          </a:p>
          <a:p>
            <a:r>
              <a:rPr lang="en-US" b="1" dirty="0"/>
              <a:t>Why Traits and Abstract Classes?</a:t>
            </a:r>
            <a:endParaRPr lang="en-US" dirty="0"/>
          </a:p>
          <a:p>
            <a:pPr lvl="1"/>
            <a:r>
              <a:rPr lang="en-US" sz="1800" dirty="0"/>
              <a:t>Enable code reuse and abstraction.</a:t>
            </a:r>
          </a:p>
          <a:p>
            <a:pPr lvl="1"/>
            <a:r>
              <a:rPr lang="en-US" sz="1800" dirty="0"/>
              <a:t>Critical for designing modular, scalable systems.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680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 Classes –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declared with </a:t>
            </a:r>
            <a:r>
              <a:rPr lang="en-US" b="1" dirty="0"/>
              <a:t>abstract</a:t>
            </a:r>
            <a:r>
              <a:rPr lang="en-US" dirty="0"/>
              <a:t> that cannot be instantiated.</a:t>
            </a:r>
            <a:endParaRPr dirty="0"/>
          </a:p>
          <a:p>
            <a:r>
              <a:rPr dirty="0"/>
              <a:t>May define both abstract and concrete </a:t>
            </a:r>
            <a:r>
              <a:rPr lang="en-US" dirty="0"/>
              <a:t>methods/fields.</a:t>
            </a:r>
          </a:p>
          <a:p>
            <a:r>
              <a:rPr lang="en-US" sz="1800" dirty="0"/>
              <a:t>Can have constructor parameters.</a:t>
            </a:r>
          </a:p>
          <a:p>
            <a:r>
              <a:rPr lang="en-US" sz="1800" dirty="0"/>
              <a:t>Single inheritance (one abstract class).</a:t>
            </a:r>
          </a:p>
          <a:p>
            <a:endParaRPr lang="en-US" dirty="0"/>
          </a:p>
          <a:p>
            <a:r>
              <a:rPr lang="en-US" b="1" dirty="0"/>
              <a:t>Key Points:</a:t>
            </a:r>
          </a:p>
          <a:p>
            <a:r>
              <a:rPr lang="en-US" dirty="0"/>
              <a:t>Subclasses must implement all abstract members.</a:t>
            </a:r>
          </a:p>
          <a:p>
            <a:r>
              <a:rPr lang="en-US" dirty="0"/>
              <a:t>Useful for defining a base structure in a hierarchy.</a:t>
            </a:r>
            <a:r>
              <a:rPr lang="en-US" b="1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 Classes – Example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52290E-1829-6B8D-4F81-794A05F60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045603"/>
            <a:ext cx="7989752" cy="473685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BA8EA-976F-0985-E9CB-C87700034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16B6B-E59A-08C2-87EF-634DD3FB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Abstract Classes </a:t>
            </a:r>
            <a:r>
              <a:rPr lang="en-US" dirty="0"/>
              <a:t>Extending abstract class </a:t>
            </a:r>
            <a:r>
              <a:rPr dirty="0"/>
              <a:t>–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4C2618-5A83-7D9C-844B-C807D89A7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001500"/>
            <a:ext cx="7989752" cy="476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94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Scala Traits –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 trait is like a Java interface with implemented methods</a:t>
            </a:r>
          </a:p>
          <a:p>
            <a:r>
              <a:rPr dirty="0"/>
              <a:t>Defines behavior to be mixed into classes</a:t>
            </a:r>
          </a:p>
          <a:p>
            <a:r>
              <a:rPr dirty="0"/>
              <a:t>Can contain abstract methods, concrete methods, and fields</a:t>
            </a:r>
            <a:r>
              <a:rPr lang="en-US" dirty="0"/>
              <a:t> (val &amp; var)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Scala Traits – Example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499E91-D265-7D12-2251-E90216F88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1" y="2025015"/>
            <a:ext cx="7989751" cy="47456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Traits vs. Abstract Classes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2353105"/>
              </p:ext>
            </p:extLst>
          </p:nvPr>
        </p:nvGraphicFramePr>
        <p:xfrm>
          <a:off x="457200" y="2671800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dirty="0"/>
                        <a:t>Aspect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Abstract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t>Multiple inheritance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t>Constructor 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t>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t>JVM 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Interface + helper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319</TotalTime>
  <Words>347</Words>
  <Application>Microsoft Office PowerPoint</Application>
  <PresentationFormat>On-screen Show (4:3)</PresentationFormat>
  <Paragraphs>67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Gill Sans MT</vt:lpstr>
      <vt:lpstr>Wingdings 2</vt:lpstr>
      <vt:lpstr>Dividend</vt:lpstr>
      <vt:lpstr>OOP in Scala:  Traits and Abstract Classes</vt:lpstr>
      <vt:lpstr>Agenda</vt:lpstr>
      <vt:lpstr>Introduction</vt:lpstr>
      <vt:lpstr>Abstract Classes – Definition</vt:lpstr>
      <vt:lpstr>Abstract Classes – Example</vt:lpstr>
      <vt:lpstr>Abstract Classes Extending abstract class – Example</vt:lpstr>
      <vt:lpstr>Scala Traits – Definition</vt:lpstr>
      <vt:lpstr>Scala Traits – Example</vt:lpstr>
      <vt:lpstr>Traits vs. Abstract Classes</vt:lpstr>
      <vt:lpstr>When to Use Abstract Classes</vt:lpstr>
      <vt:lpstr>When to Use Traits</vt:lpstr>
      <vt:lpstr>Recap &amp; Q&amp;A</vt:lpstr>
      <vt:lpstr>Any questions?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Om Parkash</cp:lastModifiedBy>
  <cp:revision>5</cp:revision>
  <dcterms:created xsi:type="dcterms:W3CDTF">2013-01-27T09:14:16Z</dcterms:created>
  <dcterms:modified xsi:type="dcterms:W3CDTF">2025-05-23T01:23:15Z</dcterms:modified>
  <cp:category/>
</cp:coreProperties>
</file>