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 for Slide 1 21321`31241234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 for Slide 2 126532651412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TEST2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Bullet 1-1</a:t>
            </a:r>
          </a:p>
          <a:p>
            <a:pPr>
              <a:defRPr sz="1800"/>
            </a:pPr>
            <a:r>
              <a:t>Bullet 2-1</a:t>
            </a:r>
            <a:br/>
            <a:r>
              <a:t>Sub Bullet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Bullet 2-1</a:t>
            </a:r>
          </a:p>
          <a:p>
            <a:pPr>
              <a:defRPr sz="1800"/>
            </a:pPr>
            <a:r>
              <a:t>Bullet 2-2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