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Network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 paragraph</a:t>
            </a:r>
          </a:p>
          <a:p>
            <a:r>
              <a:t>- Understanding the basics of network automation</a:t>
            </a:r>
          </a:p>
          <a:p>
            <a:r>
              <a:t>- The importance of network automation in modern networks</a:t>
            </a:r>
          </a:p>
          <a:p>
            <a:r>
              <a:t>- Key benefits: efficiency, accuracy, and scalability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Overview of Ansible</a:t>
            </a:r>
          </a:p>
          <a:p>
            <a:pPr>
              <a:defRPr sz="1800"/>
            </a:pPr>
            <a:r>
              <a:t>Key features and advantages</a:t>
            </a:r>
          </a:p>
          <a:p>
            <a:pPr>
              <a:defRPr sz="1800"/>
            </a:pPr>
            <a:r>
              <a:t>Ansible Playbooks and Roles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Why Python for network automation?</a:t>
            </a:r>
          </a:p>
          <a:p>
            <a:pPr>
              <a:defRPr sz="1800"/>
            </a:pPr>
            <a:r>
              <a:t>Common libraries: Netmiko, Paramiko, NAPALM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Automation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Analyzing repetitive tasks</a:t>
            </a:r>
          </a:p>
          <a:p>
            <a:pPr>
              <a:defRPr sz="1800"/>
            </a:pPr>
            <a:r>
              <a:t>Prioritizing tasks for automation</a:t>
            </a:r>
          </a:p>
          <a:p>
            <a:pPr>
              <a:defRPr sz="1800"/>
            </a:pPr>
            <a:r>
              <a:t>Planning and executing automation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Pythonic Syntax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Python data types and structures</a:t>
            </a:r>
          </a:p>
          <a:p>
            <a:pPr>
              <a:defRPr sz="1800"/>
            </a:pPr>
            <a:r>
              <a:t>Control structures: loops and conditionals</a:t>
            </a:r>
          </a:p>
          <a:p>
            <a:pPr>
              <a:defRPr sz="1800"/>
            </a:pPr>
            <a:r>
              <a:t>Writing reusable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Using Netmiko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Introduction to Netmiko</a:t>
            </a:r>
          </a:p>
          <a:p>
            <a:pPr>
              <a:defRPr sz="1800"/>
            </a:pPr>
            <a:r>
              <a:t>Connecting to routers and switches</a:t>
            </a:r>
          </a:p>
          <a:p>
            <a:pPr>
              <a:defRPr sz="1800"/>
            </a:pPr>
            <a:r>
              <a:t>Automating common network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Network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Writing maintainable and scalable code</a:t>
            </a:r>
          </a:p>
          <a:p>
            <a:pPr>
              <a:defRPr sz="1800"/>
            </a:pPr>
            <a:r>
              <a:t>Error handling and logging</a:t>
            </a:r>
          </a:p>
          <a:p>
            <a:pPr>
              <a:defRPr sz="1800"/>
            </a:pPr>
            <a:r>
              <a:t>Security considerations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