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2B705"/>
    <a:srgbClr val="B3BF54"/>
    <a:srgbClr val="8EC283"/>
    <a:srgbClr val="35D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54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0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4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81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the presentation’s main title</a:t>
            </a:r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830671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58622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5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55874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Add legal and copyright disclaimers here.</a:t>
            </a:r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18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BF7347-BCEF-497C-9A7E-B3745B5E9A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658E31-332B-42C4-A5CE-B3F26425EC2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rgbClr val="F2B705"/>
            </a:gs>
            <a:gs pos="44000">
              <a:srgbClr val="B3BF54"/>
            </a:gs>
            <a:gs pos="100000">
              <a:srgbClr val="EAF4F8"/>
            </a:gs>
            <a:gs pos="20000">
              <a:srgbClr val="8EC283"/>
            </a:gs>
            <a:gs pos="0">
              <a:srgbClr val="35D0F2"/>
            </a:gs>
            <a:gs pos="93000">
              <a:srgbClr val="0D0D0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075587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</Template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PwC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Cabrera Roman (AC Buenos Aires)</dc:creator>
  <cp:lastModifiedBy>Tomas Cabrera Roman (AC Buenos Aires)</cp:lastModifiedBy>
  <cp:revision>1</cp:revision>
  <dcterms:created xsi:type="dcterms:W3CDTF">2023-12-19T19:06:03Z</dcterms:created>
  <dcterms:modified xsi:type="dcterms:W3CDTF">2023-12-19T19:16:54Z</dcterms:modified>
</cp:coreProperties>
</file>