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10/28/15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8: BARTS</a:t>
            </a:r>
          </a:p>
          <a:p>
            <a:r>
              <a:rPr lang="en-US" dirty="0" smtClean="0"/>
              <a:t>Tyler Cabutto, Brandon little, Andrew </a:t>
            </a:r>
            <a:r>
              <a:rPr lang="en-US" dirty="0" err="1" smtClean="0"/>
              <a:t>simpson</a:t>
            </a:r>
            <a:r>
              <a:rPr lang="en-US" dirty="0" smtClean="0"/>
              <a:t>, Robert walker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98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5408295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294" y="1"/>
            <a:ext cx="6783705" cy="686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6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3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76" y="1996318"/>
            <a:ext cx="8825657" cy="1915647"/>
          </a:xfrm>
        </p:spPr>
        <p:txBody>
          <a:bodyPr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4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31824"/>
            <a:ext cx="5142865" cy="62261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9426" y="26249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Home page</a:t>
            </a:r>
            <a:endParaRPr lang="en-US" b="1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504584" y="634998"/>
            <a:ext cx="5687416" cy="6226176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8025654" y="263727"/>
            <a:ext cx="262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Create Account page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653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3098" y="1051253"/>
            <a:ext cx="238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Account page</a:t>
            </a:r>
            <a:endParaRPr lang="en-US" b="1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9332" y="1420585"/>
            <a:ext cx="4408714" cy="4793298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090557" y="1396954"/>
            <a:ext cx="5021037" cy="4816929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301627" y="1027622"/>
            <a:ext cx="2813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Account settings page page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898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8837" y="1311706"/>
            <a:ext cx="238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Items list page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30500" y="1311706"/>
            <a:ext cx="281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My items page</a:t>
            </a:r>
            <a:endParaRPr lang="en-US" b="1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673952"/>
            <a:ext cx="3918857" cy="4832983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3984171" y="1673951"/>
            <a:ext cx="3771898" cy="4832983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7777848" y="1673951"/>
            <a:ext cx="3897075" cy="48329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19423" y="1311706"/>
            <a:ext cx="281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Item page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960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5784" y="234021"/>
            <a:ext cx="238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Admin home page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20322" y="234021"/>
            <a:ext cx="281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Tickets page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670676" y="3258288"/>
            <a:ext cx="281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Items page</a:t>
            </a:r>
            <a:endParaRPr lang="en-US" b="1" dirty="0"/>
          </a:p>
        </p:txBody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40799" y="603353"/>
            <a:ext cx="4131150" cy="5748462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4225017" y="603353"/>
            <a:ext cx="3705242" cy="2564390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/>
          <a:stretch>
            <a:fillRect/>
          </a:stretch>
        </p:blipFill>
        <p:spPr>
          <a:xfrm>
            <a:off x="4225017" y="3627620"/>
            <a:ext cx="3705242" cy="2713287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5"/>
          <a:stretch>
            <a:fillRect/>
          </a:stretch>
        </p:blipFill>
        <p:spPr>
          <a:xfrm>
            <a:off x="7983326" y="1596291"/>
            <a:ext cx="4076701" cy="314290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614714" y="1226959"/>
            <a:ext cx="281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Accounts page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917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76" y="1996318"/>
            <a:ext cx="8825657" cy="1915647"/>
          </a:xfrm>
        </p:spPr>
        <p:txBody>
          <a:bodyPr/>
          <a:lstStyle/>
          <a:p>
            <a:pPr algn="ctr"/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1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23164" cy="685800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164" y="0"/>
            <a:ext cx="64688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5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76" y="1996318"/>
            <a:ext cx="8825657" cy="1915647"/>
          </a:xfrm>
        </p:spPr>
        <p:txBody>
          <a:bodyPr/>
          <a:lstStyle/>
          <a:p>
            <a:pPr algn="ctr"/>
            <a:r>
              <a:rPr lang="en-US" dirty="0" smtClean="0"/>
              <a:t>Low Level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1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54</TotalTime>
  <Words>52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Design Presentation</vt:lpstr>
      <vt:lpstr>User Interface</vt:lpstr>
      <vt:lpstr>PowerPoint Presentation</vt:lpstr>
      <vt:lpstr>PowerPoint Presentation</vt:lpstr>
      <vt:lpstr>PowerPoint Presentation</vt:lpstr>
      <vt:lpstr>PowerPoint Presentation</vt:lpstr>
      <vt:lpstr>Architecture</vt:lpstr>
      <vt:lpstr>PowerPoint Presentation</vt:lpstr>
      <vt:lpstr>Low Level Design</vt:lpstr>
      <vt:lpstr>PowerPoint Presentation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Presentation</dc:title>
  <dc:creator>Tyler Cabutto</dc:creator>
  <cp:lastModifiedBy>Tyler Cabutto</cp:lastModifiedBy>
  <cp:revision>7</cp:revision>
  <dcterms:created xsi:type="dcterms:W3CDTF">2015-10-28T15:51:26Z</dcterms:created>
  <dcterms:modified xsi:type="dcterms:W3CDTF">2015-10-28T19:33:41Z</dcterms:modified>
</cp:coreProperties>
</file>