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256" autoAdjust="0"/>
  </p:normalViewPr>
  <p:slideViewPr>
    <p:cSldViewPr snapToGrid="0">
      <p:cViewPr varScale="1">
        <p:scale>
          <a:sx n="116" d="100"/>
          <a:sy n="11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9303"/>
            <a:ext cx="8825658" cy="3329581"/>
          </a:xfrm>
        </p:spPr>
        <p:txBody>
          <a:bodyPr/>
          <a:lstStyle/>
          <a:p>
            <a:pPr algn="ctr"/>
            <a:r>
              <a:rPr lang="en-US" b="1" smtClean="0"/>
              <a:t>Team 8:</a:t>
            </a:r>
            <a:r>
              <a:rPr lang="en-US" b="1"/>
              <a:t/>
            </a:r>
            <a:br>
              <a:rPr lang="en-US" b="1"/>
            </a:br>
            <a:r>
              <a:rPr lang="en-US" b="1" u="sng" smtClean="0"/>
              <a:t>BARTS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Cabutto, Brandon Little, Andrew </a:t>
            </a:r>
            <a:r>
              <a:rPr lang="en-US" dirty="0" err="1" smtClean="0"/>
              <a:t>simpson</a:t>
            </a:r>
            <a:r>
              <a:rPr lang="en-US" dirty="0" smtClean="0"/>
              <a:t>, Robert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Overview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auction system that has been made to be in the format of a website to accommodate both basic users, and more of the higher end users such as avid auctioneers, or businesses.</a:t>
            </a:r>
          </a:p>
          <a:p>
            <a:r>
              <a:rPr lang="en-US" dirty="0" smtClean="0"/>
              <a:t>This approach is made to make it easier to hold private (or silent) auctions online on a more accessible domain instead of having to travel and meet in person. It will also maintain features from other popular sites that people still love.</a:t>
            </a:r>
          </a:p>
        </p:txBody>
      </p:sp>
    </p:spTree>
    <p:extLst>
      <p:ext uri="{BB962C8B-B14F-4D97-AF65-F5344CB8AC3E}">
        <p14:creationId xmlns:p14="http://schemas.microsoft.com/office/powerpoint/2010/main" val="649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 Case Diagram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490133"/>
            <a:ext cx="8517309" cy="4446323"/>
          </a:xfrm>
        </p:spPr>
      </p:pic>
    </p:spTree>
    <p:extLst>
      <p:ext uri="{BB962C8B-B14F-4D97-AF65-F5344CB8AC3E}">
        <p14:creationId xmlns:p14="http://schemas.microsoft.com/office/powerpoint/2010/main" val="31252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560" y="2932307"/>
            <a:ext cx="9404723" cy="1400530"/>
          </a:xfrm>
        </p:spPr>
        <p:txBody>
          <a:bodyPr/>
          <a:lstStyle/>
          <a:p>
            <a:pPr algn="ctr"/>
            <a:r>
              <a:rPr lang="en-US" b="1" u="sng" dirty="0" smtClean="0"/>
              <a:t>Use-Case Descriptions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582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09298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00"/>
                <a:gridCol w="6096000"/>
              </a:tblGrid>
              <a:tr h="255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Use Case ID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01 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255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Use Case Name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Create/Login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2555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Actor(s)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User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8331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Precondition(s)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1-  The user is not currently logged in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2-  A user has not registered for a account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3-  The user has a item he wants to put up for auction, make a bid, and view their items.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6406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</a:rPr>
                        <a:t>Postcondition</a:t>
                      </a:r>
                      <a:r>
                        <a:rPr lang="en-US" sz="1200" dirty="0">
                          <a:effectLst/>
                        </a:rPr>
                        <a:t>(s)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1- a registered user will be logged in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2- unregistered user gains access to sites features dependent on what level they sign up for.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12182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Normal Flow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1- Go to website.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2- User is greeted with software home page.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3- Click log in or create account.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4-  enter credentials.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5-  Loads personalized home page and all features available.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6- Log out or close window.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14108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Alternate Flow(s)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3a  If the user is unregistered: 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will be prompted to create an account </a:t>
                      </a:r>
                    </a:p>
                    <a:p>
                      <a:pPr algn="l" fontAlgn="base">
                        <a:buFont typeface="+mj-lt"/>
                        <a:buAutoNum type="arabicPeriod" startAt="2"/>
                      </a:pPr>
                      <a:r>
                        <a:rPr lang="en-US" sz="1200">
                          <a:effectLst/>
                        </a:rPr>
                        <a:t>Enter required credentials (e-mail, first and last name, username, password, date of birth (18 or older) ). </a:t>
                      </a:r>
                    </a:p>
                    <a:p>
                      <a:pPr algn="l" fontAlgn="base"/>
                      <a:r>
                        <a:rPr lang="en-US" sz="1200">
                          <a:effectLst/>
                        </a:rPr>
                        <a:t>3b  If user tries creating account: 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Will be prompted account already exists. </a:t>
                      </a:r>
                    </a:p>
                    <a:p>
                      <a:pPr algn="l" fontAlgn="base">
                        <a:buFont typeface="+mj-lt"/>
                        <a:buAutoNum type="arabicPeriod" startAt="2"/>
                      </a:pPr>
                      <a:r>
                        <a:rPr lang="en-US" sz="1200">
                          <a:effectLst/>
                        </a:rPr>
                        <a:t>Will be prompted to log in.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  <a:tr h="19885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Exception(s)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4a  If the user cannot log in: 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Two accounts cannot be logged in at the same time. </a:t>
                      </a:r>
                    </a:p>
                    <a:p>
                      <a:pPr algn="l" fontAlgn="base">
                        <a:buFont typeface="+mj-lt"/>
                        <a:buAutoNum type="arabicPeriod" startAt="2"/>
                      </a:pPr>
                      <a:r>
                        <a:rPr lang="en-US" sz="1200" dirty="0">
                          <a:effectLst/>
                        </a:rPr>
                        <a:t>User enters wrong password. </a:t>
                      </a:r>
                    </a:p>
                    <a:p>
                      <a:pPr algn="l" fontAlgn="base">
                        <a:buFont typeface="+mj-lt"/>
                        <a:buAutoNum type="arabicPeriod" startAt="3"/>
                      </a:pPr>
                      <a:r>
                        <a:rPr lang="en-US" sz="1200" dirty="0">
                          <a:effectLst/>
                        </a:rPr>
                        <a:t>User types invalid username/email, or leaves blank. </a:t>
                      </a:r>
                    </a:p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4b  If user cannot create a account 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invalid e-mail </a:t>
                      </a:r>
                    </a:p>
                    <a:p>
                      <a:pPr algn="l" fontAlgn="base">
                        <a:buFont typeface="+mj-lt"/>
                        <a:buAutoNum type="arabicPeriod" startAt="2"/>
                      </a:pPr>
                      <a:r>
                        <a:rPr lang="en-US" sz="1200" dirty="0">
                          <a:effectLst/>
                        </a:rPr>
                        <a:t>Username already taken </a:t>
                      </a:r>
                    </a:p>
                    <a:p>
                      <a:pPr algn="l" fontAlgn="base">
                        <a:buFont typeface="+mj-lt"/>
                        <a:buAutoNum type="arabicPeriod" startAt="3"/>
                      </a:pPr>
                      <a:r>
                        <a:rPr lang="en-US" sz="1200" dirty="0">
                          <a:effectLst/>
                        </a:rPr>
                        <a:t>password requirements not met or exceeded. </a:t>
                      </a:r>
                    </a:p>
                    <a:p>
                      <a:pPr algn="l" fontAlgn="base">
                        <a:buFont typeface="+mj-lt"/>
                        <a:buAutoNum type="arabicPeriod" startAt="4"/>
                      </a:pPr>
                      <a:r>
                        <a:rPr lang="en-US" sz="1200" dirty="0">
                          <a:effectLst/>
                        </a:rPr>
                        <a:t>User is not 18 or older </a:t>
                      </a:r>
                    </a:p>
                    <a:p>
                      <a:pPr algn="l" fontAlgn="base">
                        <a:buFont typeface="+mj-lt"/>
                        <a:buAutoNum type="arabicPeriod" startAt="5"/>
                      </a:pPr>
                      <a:r>
                        <a:rPr lang="en-US" sz="1200" dirty="0">
                          <a:effectLst/>
                        </a:rPr>
                        <a:t>Multiple accounts with the same information cannot exist.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797" marR="59797" marT="29899" marB="2989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7" y="172631"/>
            <a:ext cx="9274232" cy="1145423"/>
          </a:xfrm>
        </p:spPr>
        <p:txBody>
          <a:bodyPr/>
          <a:lstStyle/>
          <a:p>
            <a:pPr algn="ctr"/>
            <a:r>
              <a:rPr lang="en-US" b="1" u="sng" dirty="0" smtClean="0"/>
              <a:t>Functional Requirements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207886"/>
              </p:ext>
            </p:extLst>
          </p:nvPr>
        </p:nvGraphicFramePr>
        <p:xfrm>
          <a:off x="757323" y="1495258"/>
          <a:ext cx="8947150" cy="20116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Use Case Number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2 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Requirement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This shall allow the registered user to create a auction of an item of their choosing. This can be done from the home page after they have logged in. </a:t>
                      </a:r>
                    </a:p>
                    <a:p>
                      <a:pPr lvl="1" algn="l" fontAlgn="base"/>
                      <a:r>
                        <a:rPr lang="en-US" sz="1200" dirty="0" err="1" smtClean="0">
                          <a:effectLst/>
                        </a:rPr>
                        <a:t>i</a:t>
                      </a:r>
                      <a:r>
                        <a:rPr lang="en-US" sz="1200" dirty="0" smtClean="0">
                          <a:effectLst/>
                        </a:rPr>
                        <a:t>. They </a:t>
                      </a:r>
                      <a:r>
                        <a:rPr lang="en-US" sz="1200" dirty="0">
                          <a:effectLst/>
                        </a:rPr>
                        <a:t>shall also be allowed to make the auction private if they are a premium registered user. They will have a check box to choose to make it private, and will be prompted to create a password of which they can share to the buyers that they would like to gain access to the auction.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93782" y="3506938"/>
            <a:ext cx="9274232" cy="11454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 smtClean="0"/>
              <a:t>Non-Function Requirements</a:t>
            </a:r>
            <a:endParaRPr lang="en-US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76639"/>
              </p:ext>
            </p:extLst>
          </p:nvPr>
        </p:nvGraphicFramePr>
        <p:xfrm>
          <a:off x="757323" y="4512777"/>
          <a:ext cx="9037466" cy="155027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518733"/>
                <a:gridCol w="4518733"/>
              </a:tblGrid>
              <a:tr h="4228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Number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>
                          <a:effectLst/>
                        </a:rPr>
                        <a:t> 2.2 </a:t>
                      </a:r>
                      <a:endParaRPr lang="en-US" sz="1200" b="0" i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</a:tr>
              <a:tr h="4228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Requirement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Premium Registered User Authentication 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</a:tr>
              <a:tr h="7046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Verification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</a:rPr>
                        <a:t>Verify if the registered user has premium access to the features they are requesting by checking the database. </a:t>
                      </a:r>
                      <a:endParaRPr lang="en-US" sz="1200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205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Segoe UI</vt:lpstr>
      <vt:lpstr>Wingdings 3</vt:lpstr>
      <vt:lpstr>Ion</vt:lpstr>
      <vt:lpstr>Team 8: BARTS</vt:lpstr>
      <vt:lpstr>Overview</vt:lpstr>
      <vt:lpstr>Use Case Diagram</vt:lpstr>
      <vt:lpstr>Use-Case Descriptions</vt:lpstr>
      <vt:lpstr>PowerPoint Presentation</vt:lpstr>
      <vt:lpstr>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BARTS</dc:title>
  <dc:creator>Tyler Cabutto</dc:creator>
  <cp:lastModifiedBy>Tyler Cabutto</cp:lastModifiedBy>
  <cp:revision>4</cp:revision>
  <dcterms:created xsi:type="dcterms:W3CDTF">2015-09-28T16:15:26Z</dcterms:created>
  <dcterms:modified xsi:type="dcterms:W3CDTF">2015-09-28T16:53:46Z</dcterms:modified>
</cp:coreProperties>
</file>