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F18EB24-8FD1-4B9D-A762-E31ACC6B71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F83139C-1D8C-44F7-B2EC-AF0B50BC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split into two separate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139C-1D8C-44F7-B2EC-AF0B50BC3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fp-e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E05D-B8B3-497E-AC0B-83B1545F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Certified Moody Friendly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1828-3646-4E34-BDB4-DB8FF15F8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 Tank Group: Tyler Cabutto, Arron Croft, Carlton Thomas</a:t>
            </a:r>
          </a:p>
        </p:txBody>
      </p:sp>
    </p:spTree>
    <p:extLst>
      <p:ext uri="{BB962C8B-B14F-4D97-AF65-F5344CB8AC3E}">
        <p14:creationId xmlns:p14="http://schemas.microsoft.com/office/powerpoint/2010/main" val="172149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74E7-1524-4C8F-8E9F-1A1ADD6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Certified Moody Friendly program all about?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F21EA-C87E-4175-AF00-7E03DA32C0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application is designed to help Military families reach out to these military friendly companies, and see what deals they have to offer. </a:t>
            </a:r>
          </a:p>
          <a:p>
            <a:r>
              <a:rPr lang="en-US" dirty="0"/>
              <a:t>It is also designed in a way to help businesses grow and develop a web driven military community to have that closer digital connection, which in return, builds a better relationship with the military families.</a:t>
            </a:r>
          </a:p>
          <a:p>
            <a:r>
              <a:rPr lang="en-US" dirty="0"/>
              <a:t>url: </a:t>
            </a:r>
            <a:r>
              <a:rPr lang="en-US" dirty="0">
                <a:hlinkClick r:id="rId3"/>
              </a:rPr>
              <a:t>http://cmfp-e.herokuapp.com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D6E8-24CF-43CF-9D44-400D36889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A36F183-F82C-42FF-BCC3-CD8C8A4C2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747" y="2133600"/>
            <a:ext cx="4313864" cy="36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4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9D4D-4D62-4B76-A3DB-D21EA0E8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 of our app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224886"/>
            <a:ext cx="4313237" cy="359567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4" y="2224886"/>
            <a:ext cx="4613529" cy="29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2D00-ADE4-4FD8-8764-8D0A4D75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scanner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392586"/>
            <a:ext cx="4313237" cy="12602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F0F8F-825B-4CA3-BF14-C432C2136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QR scanner will be the main way that the military families will be able to access the deals. The business itself will be generated a </a:t>
            </a:r>
            <a:r>
              <a:rPr lang="en-US" dirty="0" err="1"/>
              <a:t>qr</a:t>
            </a:r>
            <a:r>
              <a:rPr lang="en-US" dirty="0"/>
              <a:t> code, and can print it out, or have it on the screen, for it to be scanned, once they have verified they are military with proper identification.</a:t>
            </a:r>
          </a:p>
          <a:p>
            <a:r>
              <a:rPr lang="en-US" dirty="0"/>
              <a:t>If the personnel does not have a camera scanner, they will also have a code that is generated for them to give to the business upon visiting.</a:t>
            </a:r>
          </a:p>
        </p:txBody>
      </p:sp>
    </p:spTree>
    <p:extLst>
      <p:ext uri="{BB962C8B-B14F-4D97-AF65-F5344CB8AC3E}">
        <p14:creationId xmlns:p14="http://schemas.microsoft.com/office/powerpoint/2010/main" val="236491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8D3A0C-877A-43D4-89CA-E247E10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demo!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1087A-0CA6-4009-8255-314BF41ED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Login Personnel/Business</a:t>
            </a:r>
          </a:p>
          <a:p>
            <a:pPr lvl="1"/>
            <a:r>
              <a:rPr lang="en-US" dirty="0"/>
              <a:t>We shall showcase the flow on how to sign up as both account types and the process they have to go through.</a:t>
            </a:r>
          </a:p>
          <a:p>
            <a:r>
              <a:rPr lang="en-US" dirty="0"/>
              <a:t>Like and dislike deal</a:t>
            </a:r>
          </a:p>
          <a:p>
            <a:pPr lvl="1"/>
            <a:r>
              <a:rPr lang="en-US" dirty="0"/>
              <a:t>We will show how a personnel account can choose to like or dislike a deal if they feel it deserves more/less attention</a:t>
            </a:r>
          </a:p>
          <a:p>
            <a:r>
              <a:rPr lang="en-US" dirty="0"/>
              <a:t>Favorite a deal</a:t>
            </a:r>
          </a:p>
          <a:p>
            <a:pPr lvl="1"/>
            <a:r>
              <a:rPr lang="en-US" dirty="0"/>
              <a:t>Show how to favorite a deal and where it updates on the deals page.</a:t>
            </a:r>
          </a:p>
          <a:p>
            <a:r>
              <a:rPr lang="en-US" dirty="0"/>
              <a:t>Deals page</a:t>
            </a:r>
          </a:p>
          <a:p>
            <a:pPr lvl="1"/>
            <a:r>
              <a:rPr lang="en-US" dirty="0"/>
              <a:t>Show the different elements on the deals page such as the google maps add-in, comments, etc.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B8E3C9-1420-426E-85B4-744D8334BF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RSVP an event</a:t>
            </a:r>
          </a:p>
          <a:p>
            <a:pPr lvl="1"/>
            <a:r>
              <a:rPr lang="en-US" dirty="0"/>
              <a:t>We will showcase the process of how to RSVP to a business event and where it updates on the events page.</a:t>
            </a:r>
          </a:p>
          <a:p>
            <a:r>
              <a:rPr lang="en-US" dirty="0"/>
              <a:t>Business Directory</a:t>
            </a:r>
          </a:p>
          <a:p>
            <a:pPr lvl="1"/>
            <a:r>
              <a:rPr lang="en-US" dirty="0"/>
              <a:t>We will showcase the business directory and explain how the CMF businesses work.</a:t>
            </a:r>
          </a:p>
          <a:p>
            <a:r>
              <a:rPr lang="en-US" dirty="0"/>
              <a:t>Admin dashboard</a:t>
            </a:r>
          </a:p>
          <a:p>
            <a:pPr lvl="1"/>
            <a:r>
              <a:rPr lang="en-US" dirty="0"/>
              <a:t>We will showcase the admin dashboard and what all data that you as the chamber account holder will have access to.</a:t>
            </a:r>
          </a:p>
          <a:p>
            <a:r>
              <a:rPr lang="en-US" dirty="0"/>
              <a:t>Analytics dashboard</a:t>
            </a:r>
          </a:p>
          <a:p>
            <a:pPr lvl="1"/>
            <a:r>
              <a:rPr lang="en-US" dirty="0"/>
              <a:t>We will showcase the analytics dashboard and what you can do to manage the </a:t>
            </a:r>
            <a:r>
              <a:rPr lang="en-US"/>
              <a:t>date from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379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386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Certified Moody Friendly Program</vt:lpstr>
      <vt:lpstr>What is the Certified Moody Friendly program all about?</vt:lpstr>
      <vt:lpstr>Unique features of our app</vt:lpstr>
      <vt:lpstr>QR scanner</vt:lpstr>
      <vt:lpstr>Now for some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Certified Moody Friendly Program</dc:title>
  <dc:creator>Tyler Cabutto</dc:creator>
  <cp:lastModifiedBy>Tyler Cabutto</cp:lastModifiedBy>
  <cp:revision>12</cp:revision>
  <cp:lastPrinted>2018-04-26T19:16:34Z</cp:lastPrinted>
  <dcterms:created xsi:type="dcterms:W3CDTF">2018-04-26T01:38:19Z</dcterms:created>
  <dcterms:modified xsi:type="dcterms:W3CDTF">2018-05-03T04:53:07Z</dcterms:modified>
</cp:coreProperties>
</file>