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F82E47A-9D3D-4DAB-B3CA-1A0B549FC8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BB3BAD-E59E-4B3F-A68C-2ADE9A9E15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9B38-56B2-4734-92BC-5F955C6AA232}" type="datetime1">
              <a:rPr lang="it-IT" smtClean="0"/>
              <a:t>08/12/2019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E6EF03-E0F4-48FD-970F-6F04320A9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Antonio cafiero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5E2883-F217-4FB2-8D9A-16DF1C0702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9049F-F481-4815-90A6-132C3D150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6526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8C90-274C-4FEB-83FD-C6B4764DA9F7}" type="datetime1">
              <a:rPr lang="it-IT" smtClean="0"/>
              <a:t>08/12/2019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Antonio cafiero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D414-ACDF-48DD-8B03-BFC60864F1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9994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53947-5F97-492E-8121-333019D69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68C46F-4ECB-41DA-B082-EA5B1BF7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9B554C-1DAA-4D67-890B-6F959FD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E34-394F-41C4-A48F-8B0710CEF028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93077-93C1-46FA-B6CA-88F69560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37E55-EDD3-4BF8-89B4-84F295AC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3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A6177-99E2-427A-9D08-B1C3DA4E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0EEBB0-6633-4F2A-ADDB-C8ADC8E0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A15288-FF25-40C8-887D-01263E5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509-B36A-4381-A252-F48D8B4148FB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85A6D-97BF-463B-8FEA-BF5E49A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4C2CF-F645-4996-9948-40279D05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55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0823B-4B83-4CAE-A32B-5E418C93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9CB640-95E6-4D76-9524-08D7BA99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618AAD-22B9-45B0-BADE-114CD1D3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035E-B936-4D0C-A4BD-F399D678CD2D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BA818D-EF0A-4C72-A263-91E4AA2F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9E6AD-A494-4AE7-8BC3-BB6EA7E1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56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A6F4D-CFB0-41B7-93F7-5634E7B1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FBEDAA-6221-490D-88D3-FEFFA702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4D9CA-8D0A-4109-970D-54F0BEF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4BA-23E5-4382-99CC-01E486AC2D3C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0D2134-A7A6-4317-8435-B609D6CF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D98C3-303C-4689-B1AA-CE99B60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7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00527-69C0-4487-8BEE-26B810E3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3E7143-E4C9-440C-95ED-ADA1B23C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F9B9D-85F0-4382-AE6B-26C78635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D419-549B-487D-A2F9-73F22012FF9D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66DAED-4E40-47F3-BBD9-A55BA023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6713FC-82AB-4D9B-8FDD-31C3555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3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864E6-0562-4601-B8FE-5CCBEAEA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C8D72-58A2-4E5B-983A-A612E422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D93970-11DB-404C-BCBD-15649351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13928-BCC5-4AE9-B2CE-98E8D71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2054-18AC-4B4A-BC6F-0B53CEAC452B}" type="datetime1">
              <a:rPr lang="it-IT" smtClean="0"/>
              <a:t>08/12/2019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A5DD1-4EE3-4D26-8D15-B3D2BE8E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D9034F-8BC2-4248-8174-BA27C12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6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EB1CF-19D8-4831-97E7-87524996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5C18B4-1A6C-45A5-AA16-714FB3B0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A79A0F-58CB-4B2E-9A4C-1588EB6B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CB4008-3D09-4391-BEAC-E59BEB763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ECBE5F-7031-442D-B596-E8886DC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3FA2D9-4336-4913-BDB9-E1215EDA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735-C74D-46AF-9590-11B075FC28E3}" type="datetime1">
              <a:rPr lang="it-IT" smtClean="0"/>
              <a:t>08/12/2019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174CEB-3BC4-4DD3-9414-CC8EF104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16B75E-F5A2-49AF-8FE1-99E0D407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27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FE5CF-2FA4-487D-AF5B-C7C61F20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6AFB98-0F98-4B9F-BB72-6C51FAA4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5E4C-E1F7-469D-87BF-1196527A48F5}" type="datetime1">
              <a:rPr lang="it-IT" smtClean="0"/>
              <a:t>08/12/2019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C21E7A-1FF8-4126-A874-3E1172A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437E67-F012-4C9D-AA6A-2AC59E7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5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122DC8-83AD-4CFF-B54D-B3C37412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41B5-9AB6-4E17-A865-19DF29802B24}" type="datetime1">
              <a:rPr lang="it-IT" smtClean="0"/>
              <a:t>08/12/2019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02C7C-1C3C-479C-9578-6F718F0C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418C53-1250-4FFB-AEAE-1266FE72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495BC-D5CE-426C-89E4-2B50DE7E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F982D1-39CC-40E9-B728-BE52FF68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684A68-7B34-45B1-B3F9-01183E35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9CFFC7-774D-441D-8679-72964B2B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BBF1-6216-407D-BC1E-35CE3B910F93}" type="datetime1">
              <a:rPr lang="it-IT" smtClean="0"/>
              <a:t>08/12/2019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CE40C4-0D91-4181-AF59-90BB816B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2B218-B9E5-41FA-A7B7-055639C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0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2CD8F-9288-40F9-B58C-1E5D177D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0E7971-9F02-45DB-A177-04117517B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47AC82-5AC3-4D89-9556-E5F8165A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ED3C4-CC35-440D-AFD9-6C4F8D86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A9C-335D-45B6-83CC-B9D689B9AA71}" type="datetime1">
              <a:rPr lang="it-IT" smtClean="0"/>
              <a:t>08/12/2019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0CC72D-EFB6-432B-84B0-95A943B6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CAFD0-FC46-4BC3-A196-5C77BEF6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6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A95DE4-BC9F-422B-AFC0-B13E94C8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996501-E0FF-4E2D-A6BD-4D586DD5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6F655F-E98E-42B4-9CBA-A8B2CD0B1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163D-52D4-475E-AD09-667DD6A1D4B1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796280-9790-4354-A2ED-CEF13FFC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3CE342-5847-4CAD-AD6A-120D6F47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14DD-7A93-49D1-AA6B-3F760263F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27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44FA7-C3FC-4AA9-9FBE-188497D6B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ECU Software Development</a:t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E9855C-B4C4-46D2-AEBF-F4010B41B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focus is on Software Development Process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E650A-9E8A-4DB2-97D2-E88080B8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5349875"/>
            <a:ext cx="4842164" cy="11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4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B6B17-491F-4427-923E-E800A5C9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ISO/IEC 12207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5A16E-BCF6-41C9-9783-89981B3C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international software engineering standard that defines the software engineering process, activity, and tasks that are associated with a software life cycle process from conception through retirement</a:t>
            </a:r>
          </a:p>
          <a:p>
            <a:r>
              <a:rPr lang="en-US" dirty="0"/>
              <a:t>The standard has the main objective of supplying a common structure so that the buyers, suppliers, developers, maintainers, operators, managers and technicians involved with the software development use a common language</a:t>
            </a:r>
          </a:p>
          <a:p>
            <a:r>
              <a:rPr lang="en-US" dirty="0"/>
              <a:t>It aims to be 'the' standard that defines all the tasks required for developing and maintaining software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96DF3-9D57-40B1-90A0-6A24B68D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4F83-6D22-4EF5-80F7-79B4183A66DC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E50791-D4C8-4E3B-A97D-E86930F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45987F-5221-4A8A-937F-D60742CD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23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8BDE0-8958-431B-8379-8ADC43CD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ISO/IEC 15504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F74DB-BB6E-4163-9D3D-2DDEAE49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ISO/IEC 15504, also known as SPICE (Software Process Improvement and Capability Determination), is a framework for the assessment of processes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E6415-F6C4-4431-8FC7-FED596AD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0FED-6BF3-4D98-8363-BA08E8AC5142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148177-957B-4325-8A60-1D6B296E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C5FF2A-670A-4373-899D-BDE1048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92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7E0DE-6DDC-4743-8E29-23608F2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 - Electronic Control Unit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65C23-D749-4EC8-A35F-7612258F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 Electronic Control Unit (ECU) is any embedded system in automotive electronics that controls one or more of the electrical systems or subsystems in a vehicle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778CCC-1E13-417D-881B-CECA5A5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D9E-C02E-4A86-B57B-BC2F75E7A782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E6237-0EDF-4F83-80D5-919F5DF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BC4415-EA20-4470-B1E7-1C01EFA0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64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7E0DE-6DDC-4743-8E29-23608F2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ECU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65C23-D749-4EC8-A35F-7612258F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Types of ECU include:</a:t>
            </a:r>
          </a:p>
          <a:p>
            <a:r>
              <a:rPr lang="en-US" dirty="0"/>
              <a:t>Engine Control Module (ECM)</a:t>
            </a:r>
          </a:p>
          <a:p>
            <a:r>
              <a:rPr lang="en-US" dirty="0"/>
              <a:t>Powertrain Control Module (PCM)</a:t>
            </a:r>
          </a:p>
          <a:p>
            <a:r>
              <a:rPr lang="en-US" dirty="0"/>
              <a:t>Transmission Control Module (TCM)</a:t>
            </a:r>
          </a:p>
          <a:p>
            <a:r>
              <a:rPr lang="en-US" dirty="0"/>
              <a:t>Brake Control Module (BCM or EBCM)</a:t>
            </a:r>
          </a:p>
          <a:p>
            <a:r>
              <a:rPr lang="en-US" dirty="0"/>
              <a:t>Central Control Module (CCM)</a:t>
            </a:r>
          </a:p>
          <a:p>
            <a:r>
              <a:rPr lang="en-US" dirty="0"/>
              <a:t>Central Timing Module (CTM)</a:t>
            </a:r>
          </a:p>
          <a:p>
            <a:r>
              <a:rPr lang="en-US" dirty="0"/>
              <a:t>General Electronic Module (GEM)</a:t>
            </a:r>
          </a:p>
          <a:p>
            <a:r>
              <a:rPr lang="en-US" dirty="0"/>
              <a:t>Body Control Module (BCM)</a:t>
            </a:r>
          </a:p>
          <a:p>
            <a:r>
              <a:rPr lang="en-US" dirty="0"/>
              <a:t>Suspension Control Module (SCM)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06F997-E6B1-4607-B6A1-2E09F37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F771-9AAD-450A-B14D-1EE54231E263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7302A1-6C0A-4D6D-B0AC-2898A46E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6DD720-7B7E-4787-810C-25596B05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7E0DE-6DDC-4743-8E29-23608F2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develop </a:t>
            </a:r>
            <a:r>
              <a:rPr lang="en-US" b="1" dirty="0" err="1"/>
              <a:t>ECUng</a:t>
            </a:r>
            <a:r>
              <a:rPr lang="en-US" dirty="0"/>
              <a:t> that controls our mechanical subsystem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65C23-D749-4EC8-A35F-7612258F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ECUng</a:t>
            </a:r>
            <a:r>
              <a:rPr lang="en-US" dirty="0"/>
              <a:t> include underlined ECUs:</a:t>
            </a:r>
          </a:p>
          <a:p>
            <a:r>
              <a:rPr lang="en-US" b="1" i="1" u="sng" dirty="0"/>
              <a:t>Engine Control Module (ECM)</a:t>
            </a:r>
          </a:p>
          <a:p>
            <a:r>
              <a:rPr lang="en-US" b="1" i="1" u="sng" dirty="0"/>
              <a:t>Powertrain Control Module (PCM</a:t>
            </a:r>
            <a:r>
              <a:rPr lang="en-US" i="1" u="sng" dirty="0"/>
              <a:t>)</a:t>
            </a:r>
          </a:p>
          <a:p>
            <a:r>
              <a:rPr lang="en-US" b="1" i="1" u="sng" dirty="0"/>
              <a:t>Transmission Control Module (TCM)</a:t>
            </a:r>
          </a:p>
          <a:p>
            <a:r>
              <a:rPr lang="en-US" b="1" i="1" u="sng" dirty="0"/>
              <a:t>Brake Control Module (BCM or EBCM)</a:t>
            </a:r>
          </a:p>
          <a:p>
            <a:r>
              <a:rPr lang="en-US" dirty="0"/>
              <a:t>Central Control Module (CCM)</a:t>
            </a:r>
          </a:p>
          <a:p>
            <a:r>
              <a:rPr lang="en-US" dirty="0"/>
              <a:t>Central Timing Module (CTM)</a:t>
            </a:r>
          </a:p>
          <a:p>
            <a:r>
              <a:rPr lang="en-US" dirty="0"/>
              <a:t>General Electronic Module (GEM)</a:t>
            </a:r>
          </a:p>
          <a:p>
            <a:r>
              <a:rPr lang="en-US" dirty="0"/>
              <a:t>Body Control Module (BCM)</a:t>
            </a:r>
          </a:p>
          <a:p>
            <a:r>
              <a:rPr lang="en-US" b="1" i="1" u="sng" dirty="0"/>
              <a:t>Suspension Control Module (SCM)</a:t>
            </a:r>
            <a:endParaRPr lang="it-IT" b="1" i="1" u="sng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471AD-E45E-4419-A0AD-2C55990F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0934-5EBE-468B-878C-48E4EFAA6CA5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66F5E-FCB3-47C6-BED3-7D930FC8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8E413-3B7B-4C33-9687-FE9C08F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6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A517E2-8F3E-4ECC-8B60-197BE320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71B10113-16AE-4344-B7D7-7AE780FA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ECUng</a:t>
            </a:r>
            <a:r>
              <a:rPr lang="en-US" dirty="0"/>
              <a:t> Software Architecture</a:t>
            </a: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00EB769-3B97-42DB-B0AF-22F7113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824-411B-49CC-8841-E5EB94C2B9B3}" type="datetime1">
              <a:rPr lang="it-IT" smtClean="0"/>
              <a:t>08/12/2019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77BAAA9-8FE3-4228-9978-19CCB27D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2915690-7487-4559-BC95-9012BEFD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A517E2-8F3E-4ECC-8B60-197BE320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71B10113-16AE-4344-B7D7-7AE780FA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ECUfoo</a:t>
            </a:r>
            <a:r>
              <a:rPr lang="en-US" dirty="0"/>
              <a:t> Implementation (Live Demo)</a:t>
            </a:r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AA66152-B4EF-444E-A9B6-DAF5209A3139}"/>
              </a:ext>
            </a:extLst>
          </p:cNvPr>
          <p:cNvSpPr/>
          <p:nvPr/>
        </p:nvSpPr>
        <p:spPr>
          <a:xfrm>
            <a:off x="2584174" y="1690688"/>
            <a:ext cx="7076661" cy="1738312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768A15C2-9884-4DA8-9B32-1D7F423F9CB5}"/>
              </a:ext>
            </a:extLst>
          </p:cNvPr>
          <p:cNvSpPr/>
          <p:nvPr/>
        </p:nvSpPr>
        <p:spPr>
          <a:xfrm>
            <a:off x="9168441" y="3338513"/>
            <a:ext cx="2677753" cy="1325562"/>
          </a:xfrm>
          <a:prstGeom prst="wedgeRoundRectCallout">
            <a:avLst>
              <a:gd name="adj1" fmla="val -142582"/>
              <a:gd name="adj2" fmla="val -100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ECU for Throttle control</a:t>
            </a: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911329C-4944-4833-AD10-65503B07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E689-2608-4C43-9213-F61811134B2C}" type="datetime1">
              <a:rPr lang="it-IT" smtClean="0"/>
              <a:t>08/12/2019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4B9CEF1-CB6C-4210-8F38-DE41BF9A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D799012-9009-40C9-AF1D-6F5B9609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19D4-5B49-4111-8190-4B28ADF8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 Software Development adopting the ISO/IEC 12207,15504 standards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70BE3-846F-4873-9469-E3B85E9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Quality orientated process approaches and standards are maturing and gaining acceptance in many companies</a:t>
            </a:r>
          </a:p>
          <a:p>
            <a:r>
              <a:rPr lang="en-US" dirty="0"/>
              <a:t>Standards emphasize communication and shared understanding</a:t>
            </a:r>
          </a:p>
          <a:p>
            <a:r>
              <a:rPr lang="en-US" dirty="0"/>
              <a:t>For example: if one person says, “Testing is complete”, will all affected bodies understand what those words mean?</a:t>
            </a:r>
          </a:p>
          <a:p>
            <a:r>
              <a:rPr lang="en-US" dirty="0"/>
              <a:t>This kind of understanding is not only important in a global development environment; even a small group working in the same office might have difficulties in communication and understanding of shared issues</a:t>
            </a:r>
          </a:p>
          <a:p>
            <a:r>
              <a:rPr lang="en-US" dirty="0"/>
              <a:t>Standards can help in these and other areas to make the business more profitable because less time is spent on non-productive work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35A211-4007-4774-AE2A-D009054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E44-A184-4720-A56D-AF5E73CC496B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731B20-03BC-45F7-881B-8C149A1A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40F5A5-F38E-4CF8-B248-75AC92A9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DE02F-6993-48A2-BADE-C22B1303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5FA2D1-36E2-49EA-B873-1342052E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standards has many potential benefits for any organization</a:t>
            </a:r>
          </a:p>
          <a:p>
            <a:r>
              <a:rPr lang="en-US" dirty="0"/>
              <a:t>Improved management of software</a:t>
            </a:r>
          </a:p>
          <a:p>
            <a:r>
              <a:rPr lang="en-US" dirty="0"/>
              <a:t>Schedules and budgets are more likely to be met</a:t>
            </a:r>
          </a:p>
          <a:p>
            <a:r>
              <a:rPr lang="en-US" dirty="0"/>
              <a:t>Quality goals are likely to be reached</a:t>
            </a:r>
          </a:p>
          <a:p>
            <a:r>
              <a:rPr lang="en-US" dirty="0"/>
              <a:t>Employee training and turnover can be managed </a:t>
            </a:r>
          </a:p>
          <a:p>
            <a:r>
              <a:rPr lang="en-US" b="1" dirty="0"/>
              <a:t>Visible certification can attract new customers or be required by existing one</a:t>
            </a:r>
            <a:r>
              <a:rPr lang="en-US" dirty="0"/>
              <a:t>s</a:t>
            </a:r>
          </a:p>
          <a:p>
            <a:r>
              <a:rPr lang="en-US" b="1" dirty="0"/>
              <a:t>Partnerships and co-development, particularly in a global environment, are enhanced 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89E9B-4C76-41A6-A2F0-38BE7293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D7-0762-4A56-8FE8-838CD101251F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8B27E-71F9-4498-8119-B7C46F12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BC600-762C-454D-A3FB-A04FFA1C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3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4F1CF-5C6F-44C2-90BD-EECE7E86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Importance</a:t>
            </a:r>
            <a:r>
              <a:rPr lang="it-IT" dirty="0"/>
              <a:t> of standards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5D84C-C1B6-46E7-93DA-EBDAA311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of best practice</a:t>
            </a:r>
          </a:p>
          <a:p>
            <a:r>
              <a:rPr lang="en-US" dirty="0"/>
              <a:t>Avoids repetition of past mistakes</a:t>
            </a:r>
          </a:p>
          <a:p>
            <a:r>
              <a:rPr lang="en-US" b="1" u="sng" dirty="0"/>
              <a:t>Framework for quality assurance process (Must be implemented)</a:t>
            </a:r>
          </a:p>
          <a:p>
            <a:r>
              <a:rPr lang="en-US" b="1" u="sng" dirty="0"/>
              <a:t>It involves checking standard compliance (Must be implemented)</a:t>
            </a:r>
          </a:p>
          <a:p>
            <a:r>
              <a:rPr lang="en-US" dirty="0"/>
              <a:t>Provide continuity</a:t>
            </a:r>
          </a:p>
          <a:p>
            <a:r>
              <a:rPr lang="en-US" dirty="0"/>
              <a:t>New staff can understand the organization by the standards applied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04E9A-B65E-458B-8E45-647D43FB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03C7-9348-4974-820E-E81DE548866A}" type="datetime1">
              <a:rPr lang="it-IT" smtClean="0"/>
              <a:t>08/12/2019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63D01F-1E53-4A13-A78E-592938CD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Antonio Cafiero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953E17-2372-44F5-A764-B3CEBB6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14DD-7A93-49D1-AA6B-3F760263F5C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455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ECU Software Development </vt:lpstr>
      <vt:lpstr>ECU - Electronic Control Unit</vt:lpstr>
      <vt:lpstr>Type of ECU</vt:lpstr>
      <vt:lpstr>We are going to develop ECUng that controls our mechanical subsystem</vt:lpstr>
      <vt:lpstr>ECUng Software Architecture</vt:lpstr>
      <vt:lpstr>ECUfoo Implementation (Live Demo)</vt:lpstr>
      <vt:lpstr>ECU Software Development adopting the ISO/IEC 12207,15504 standards</vt:lpstr>
      <vt:lpstr>Benefits</vt:lpstr>
      <vt:lpstr>Importance of standards</vt:lpstr>
      <vt:lpstr>ISO/IEC 12207</vt:lpstr>
      <vt:lpstr>ISO/IEC 15504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(for Automotive Industry)</dc:title>
  <dc:creator>Toni Cafiero</dc:creator>
  <cp:lastModifiedBy>Toni Cafiero</cp:lastModifiedBy>
  <cp:revision>15</cp:revision>
  <dcterms:created xsi:type="dcterms:W3CDTF">2019-12-08T11:31:58Z</dcterms:created>
  <dcterms:modified xsi:type="dcterms:W3CDTF">2019-12-08T13:43:39Z</dcterms:modified>
</cp:coreProperties>
</file>