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121" d="100"/>
          <a:sy n="12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23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" name="Shape 9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08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This is the create group page where users will create study groups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you can give it a name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Choose a class based on sub, class, and section (which will be added in by the admin each semester)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 max number of group members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choose group type :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open - anyone can join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closed - does not show up on a search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private- need private code to join group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Meeting permissions:.....</a:t>
            </a:r>
          </a:p>
        </p:txBody>
      </p:sp>
    </p:spTree>
    <p:extLst>
      <p:ext uri="{BB962C8B-B14F-4D97-AF65-F5344CB8AC3E}">
        <p14:creationId xmlns:p14="http://schemas.microsoft.com/office/powerpoint/2010/main" val="56056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1" name="Shape 1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Sandy</a:t>
            </a:r>
          </a:p>
        </p:txBody>
      </p:sp>
    </p:spTree>
    <p:extLst>
      <p:ext uri="{BB962C8B-B14F-4D97-AF65-F5344CB8AC3E}">
        <p14:creationId xmlns:p14="http://schemas.microsoft.com/office/powerpoint/2010/main" val="33314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Sandy</a:t>
            </a:r>
          </a:p>
        </p:txBody>
      </p:sp>
    </p:spTree>
    <p:extLst>
      <p:ext uri="{BB962C8B-B14F-4D97-AF65-F5344CB8AC3E}">
        <p14:creationId xmlns:p14="http://schemas.microsoft.com/office/powerpoint/2010/main" val="66137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7" name="Shape 1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2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</p:txBody>
      </p:sp>
    </p:spTree>
    <p:extLst>
      <p:ext uri="{BB962C8B-B14F-4D97-AF65-F5344CB8AC3E}">
        <p14:creationId xmlns:p14="http://schemas.microsoft.com/office/powerpoint/2010/main" val="207995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2" name="Shape 1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Sean</a:t>
            </a:r>
          </a:p>
        </p:txBody>
      </p:sp>
    </p:spTree>
    <p:extLst>
      <p:ext uri="{BB962C8B-B14F-4D97-AF65-F5344CB8AC3E}">
        <p14:creationId xmlns:p14="http://schemas.microsoft.com/office/powerpoint/2010/main" val="100245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" name="Shape 1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Aparna</a:t>
            </a:r>
          </a:p>
        </p:txBody>
      </p:sp>
    </p:spTree>
    <p:extLst>
      <p:ext uri="{BB962C8B-B14F-4D97-AF65-F5344CB8AC3E}">
        <p14:creationId xmlns:p14="http://schemas.microsoft.com/office/powerpoint/2010/main" val="1301319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6" name="Shape 1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Aparna</a:t>
            </a:r>
          </a:p>
        </p:txBody>
      </p:sp>
    </p:spTree>
    <p:extLst>
      <p:ext uri="{BB962C8B-B14F-4D97-AF65-F5344CB8AC3E}">
        <p14:creationId xmlns:p14="http://schemas.microsoft.com/office/powerpoint/2010/main" val="1305678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2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1" name="Shape 1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83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" name="Shape 9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Sean</a:t>
            </a:r>
          </a:p>
        </p:txBody>
      </p:sp>
    </p:spTree>
    <p:extLst>
      <p:ext uri="{BB962C8B-B14F-4D97-AF65-F5344CB8AC3E}">
        <p14:creationId xmlns:p14="http://schemas.microsoft.com/office/powerpoint/2010/main" val="135237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Shape 10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Shape 10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Ying</a:t>
            </a:r>
          </a:p>
        </p:txBody>
      </p:sp>
    </p:spTree>
    <p:extLst>
      <p:ext uri="{BB962C8B-B14F-4D97-AF65-F5344CB8AC3E}">
        <p14:creationId xmlns:p14="http://schemas.microsoft.com/office/powerpoint/2010/main" val="193513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8" name="Shape 1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Ying</a:t>
            </a:r>
          </a:p>
        </p:txBody>
      </p:sp>
    </p:spTree>
    <p:extLst>
      <p:ext uri="{BB962C8B-B14F-4D97-AF65-F5344CB8AC3E}">
        <p14:creationId xmlns:p14="http://schemas.microsoft.com/office/powerpoint/2010/main" val="20335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" name="Shape 1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</p:txBody>
      </p:sp>
    </p:spTree>
    <p:extLst>
      <p:ext uri="{BB962C8B-B14F-4D97-AF65-F5344CB8AC3E}">
        <p14:creationId xmlns:p14="http://schemas.microsoft.com/office/powerpoint/2010/main" val="114713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6" name="Shape 1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An object-oriented HTTP framework in Python: decided on this because we are all familiar and more comfortable with OOP.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Angularjs very good skill to learn for industry, but mainly it has lots of attributes premade that we need such as calendars, tables, and its very well documented.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MariaDB: simmilar to sql its actually a fork of the mysql lots of sql implementations are similar so we just picked one that looked interesting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Bootstrap: we do not know if we will get to implementing this but if we have time we will implement this to make our application look more professional</a:t>
            </a:r>
          </a:p>
        </p:txBody>
      </p:sp>
    </p:spTree>
    <p:extLst>
      <p:ext uri="{BB962C8B-B14F-4D97-AF65-F5344CB8AC3E}">
        <p14:creationId xmlns:p14="http://schemas.microsoft.com/office/powerpoint/2010/main" val="197385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7" name="Shape 1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3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5" name="Shape 1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Sandy</a:t>
            </a:r>
          </a:p>
        </p:txBody>
      </p:sp>
    </p:spTree>
    <p:extLst>
      <p:ext uri="{BB962C8B-B14F-4D97-AF65-F5344CB8AC3E}">
        <p14:creationId xmlns:p14="http://schemas.microsoft.com/office/powerpoint/2010/main" val="199470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8" cy="27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-190654" y="180461"/>
            <a:ext cx="9618282" cy="1632384"/>
            <a:chOff x="-114454" y="180461"/>
            <a:chExt cx="9618282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0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040" y="30091"/>
                  </a:moveTo>
                  <a:lnTo>
                    <a:pt x="105040" y="30091"/>
                  </a:lnTo>
                  <a:lnTo>
                    <a:pt x="106320" y="28818"/>
                  </a:lnTo>
                  <a:lnTo>
                    <a:pt x="107780" y="28092"/>
                  </a:lnTo>
                  <a:lnTo>
                    <a:pt x="109420" y="27538"/>
                  </a:lnTo>
                  <a:lnTo>
                    <a:pt x="110880" y="27179"/>
                  </a:lnTo>
                  <a:lnTo>
                    <a:pt x="112520" y="26812"/>
                  </a:lnTo>
                  <a:lnTo>
                    <a:pt x="114159" y="26085"/>
                  </a:lnTo>
                  <a:lnTo>
                    <a:pt x="115619" y="25172"/>
                  </a:lnTo>
                  <a:lnTo>
                    <a:pt x="117259" y="23892"/>
                  </a:lnTo>
                  <a:lnTo>
                    <a:pt x="117259" y="23892"/>
                  </a:lnTo>
                  <a:lnTo>
                    <a:pt x="118539" y="22439"/>
                  </a:lnTo>
                  <a:lnTo>
                    <a:pt x="119266" y="20792"/>
                  </a:lnTo>
                  <a:lnTo>
                    <a:pt x="119812" y="18972"/>
                  </a:lnTo>
                  <a:lnTo>
                    <a:pt x="119992" y="16966"/>
                  </a:lnTo>
                  <a:lnTo>
                    <a:pt x="119992" y="16966"/>
                  </a:lnTo>
                  <a:lnTo>
                    <a:pt x="119812" y="15326"/>
                  </a:lnTo>
                  <a:lnTo>
                    <a:pt x="119633" y="13679"/>
                  </a:lnTo>
                  <a:lnTo>
                    <a:pt x="119086" y="12226"/>
                  </a:lnTo>
                  <a:lnTo>
                    <a:pt x="118352" y="10579"/>
                  </a:lnTo>
                  <a:lnTo>
                    <a:pt x="117626" y="9306"/>
                  </a:lnTo>
                  <a:lnTo>
                    <a:pt x="116713" y="7846"/>
                  </a:lnTo>
                  <a:lnTo>
                    <a:pt x="115799" y="6573"/>
                  </a:lnTo>
                  <a:lnTo>
                    <a:pt x="114706" y="5293"/>
                  </a:lnTo>
                  <a:lnTo>
                    <a:pt x="114706" y="5293"/>
                  </a:lnTo>
                  <a:lnTo>
                    <a:pt x="113433" y="4200"/>
                  </a:lnTo>
                  <a:lnTo>
                    <a:pt x="112153" y="3286"/>
                  </a:lnTo>
                  <a:lnTo>
                    <a:pt x="110693" y="2373"/>
                  </a:lnTo>
                  <a:lnTo>
                    <a:pt x="109240" y="1467"/>
                  </a:lnTo>
                  <a:lnTo>
                    <a:pt x="107780" y="920"/>
                  </a:lnTo>
                  <a:lnTo>
                    <a:pt x="106133" y="374"/>
                  </a:lnTo>
                  <a:lnTo>
                    <a:pt x="104680" y="187"/>
                  </a:lnTo>
                  <a:lnTo>
                    <a:pt x="103033" y="7"/>
                  </a:lnTo>
                  <a:lnTo>
                    <a:pt x="103033" y="7"/>
                  </a:lnTo>
                  <a:lnTo>
                    <a:pt x="101034" y="187"/>
                  </a:lnTo>
                  <a:lnTo>
                    <a:pt x="99207" y="733"/>
                  </a:lnTo>
                  <a:lnTo>
                    <a:pt x="97567" y="1467"/>
                  </a:lnTo>
                  <a:lnTo>
                    <a:pt x="96107" y="2740"/>
                  </a:lnTo>
                  <a:lnTo>
                    <a:pt x="96107" y="2740"/>
                  </a:lnTo>
                  <a:lnTo>
                    <a:pt x="94827" y="4200"/>
                  </a:lnTo>
                  <a:lnTo>
                    <a:pt x="93921" y="5840"/>
                  </a:lnTo>
                  <a:lnTo>
                    <a:pt x="93374" y="7300"/>
                  </a:lnTo>
                  <a:lnTo>
                    <a:pt x="93008" y="8939"/>
                  </a:lnTo>
                  <a:lnTo>
                    <a:pt x="92461" y="10579"/>
                  </a:lnTo>
                  <a:lnTo>
                    <a:pt x="91914" y="12039"/>
                  </a:lnTo>
                  <a:lnTo>
                    <a:pt x="91181" y="13679"/>
                  </a:lnTo>
                  <a:lnTo>
                    <a:pt x="89908" y="14959"/>
                  </a:lnTo>
                  <a:lnTo>
                    <a:pt x="89908" y="14959"/>
                  </a:lnTo>
                  <a:lnTo>
                    <a:pt x="87901" y="16966"/>
                  </a:lnTo>
                  <a:lnTo>
                    <a:pt x="86074" y="18239"/>
                  </a:lnTo>
                  <a:lnTo>
                    <a:pt x="84435" y="18972"/>
                  </a:lnTo>
                  <a:lnTo>
                    <a:pt x="82974" y="19332"/>
                  </a:lnTo>
                  <a:lnTo>
                    <a:pt x="81522" y="19332"/>
                  </a:lnTo>
                  <a:lnTo>
                    <a:pt x="80242" y="18972"/>
                  </a:lnTo>
                  <a:lnTo>
                    <a:pt x="78969" y="18059"/>
                  </a:lnTo>
                  <a:lnTo>
                    <a:pt x="77688" y="17146"/>
                  </a:lnTo>
                  <a:lnTo>
                    <a:pt x="76416" y="15686"/>
                  </a:lnTo>
                  <a:lnTo>
                    <a:pt x="75135" y="14233"/>
                  </a:lnTo>
                  <a:lnTo>
                    <a:pt x="72402" y="10579"/>
                  </a:lnTo>
                  <a:lnTo>
                    <a:pt x="69115" y="6573"/>
                  </a:lnTo>
                  <a:lnTo>
                    <a:pt x="67296" y="4380"/>
                  </a:lnTo>
                  <a:lnTo>
                    <a:pt x="65289" y="2193"/>
                  </a:lnTo>
                  <a:lnTo>
                    <a:pt x="65289" y="2193"/>
                  </a:lnTo>
                  <a:lnTo>
                    <a:pt x="64196" y="1280"/>
                  </a:lnTo>
                  <a:lnTo>
                    <a:pt x="62736" y="554"/>
                  </a:lnTo>
                  <a:lnTo>
                    <a:pt x="61463" y="18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59269" y="187"/>
                  </a:lnTo>
                  <a:lnTo>
                    <a:pt x="58176" y="733"/>
                  </a:lnTo>
                  <a:lnTo>
                    <a:pt x="54710" y="2740"/>
                  </a:lnTo>
                  <a:lnTo>
                    <a:pt x="52703" y="4020"/>
                  </a:lnTo>
                  <a:lnTo>
                    <a:pt x="50517" y="5660"/>
                  </a:lnTo>
                  <a:lnTo>
                    <a:pt x="48151" y="7300"/>
                  </a:lnTo>
                  <a:lnTo>
                    <a:pt x="45957" y="9306"/>
                  </a:lnTo>
                  <a:lnTo>
                    <a:pt x="43950" y="11313"/>
                  </a:lnTo>
                  <a:lnTo>
                    <a:pt x="42131" y="13499"/>
                  </a:lnTo>
                  <a:lnTo>
                    <a:pt x="40671" y="15686"/>
                  </a:lnTo>
                  <a:lnTo>
                    <a:pt x="40124" y="16786"/>
                  </a:lnTo>
                  <a:lnTo>
                    <a:pt x="39757" y="18059"/>
                  </a:lnTo>
                  <a:lnTo>
                    <a:pt x="39398" y="19152"/>
                  </a:lnTo>
                  <a:lnTo>
                    <a:pt x="39211" y="20245"/>
                  </a:lnTo>
                  <a:lnTo>
                    <a:pt x="39211" y="21338"/>
                  </a:lnTo>
                  <a:lnTo>
                    <a:pt x="39398" y="22619"/>
                  </a:lnTo>
                  <a:lnTo>
                    <a:pt x="39757" y="23712"/>
                  </a:lnTo>
                  <a:lnTo>
                    <a:pt x="40304" y="24805"/>
                  </a:lnTo>
                  <a:lnTo>
                    <a:pt x="41038" y="25898"/>
                  </a:lnTo>
                  <a:lnTo>
                    <a:pt x="41951" y="26991"/>
                  </a:lnTo>
                  <a:lnTo>
                    <a:pt x="41951" y="26991"/>
                  </a:lnTo>
                  <a:lnTo>
                    <a:pt x="43404" y="28092"/>
                  </a:lnTo>
                  <a:lnTo>
                    <a:pt x="44864" y="28818"/>
                  </a:lnTo>
                  <a:lnTo>
                    <a:pt x="46324" y="29545"/>
                  </a:lnTo>
                  <a:lnTo>
                    <a:pt x="47964" y="29912"/>
                  </a:lnTo>
                  <a:lnTo>
                    <a:pt x="49603" y="30278"/>
                  </a:lnTo>
                  <a:lnTo>
                    <a:pt x="51251" y="31005"/>
                  </a:lnTo>
                  <a:lnTo>
                    <a:pt x="52703" y="31738"/>
                  </a:lnTo>
                  <a:lnTo>
                    <a:pt x="54163" y="33011"/>
                  </a:lnTo>
                  <a:lnTo>
                    <a:pt x="54163" y="33011"/>
                  </a:lnTo>
                  <a:lnTo>
                    <a:pt x="55443" y="34471"/>
                  </a:lnTo>
                  <a:lnTo>
                    <a:pt x="56170" y="36111"/>
                  </a:lnTo>
                  <a:lnTo>
                    <a:pt x="56716" y="37938"/>
                  </a:lnTo>
                  <a:lnTo>
                    <a:pt x="56903" y="40124"/>
                  </a:lnTo>
                  <a:lnTo>
                    <a:pt x="56903" y="40124"/>
                  </a:lnTo>
                  <a:lnTo>
                    <a:pt x="56716" y="41584"/>
                  </a:lnTo>
                  <a:lnTo>
                    <a:pt x="56537" y="43224"/>
                  </a:lnTo>
                  <a:lnTo>
                    <a:pt x="55990" y="44684"/>
                  </a:lnTo>
                  <a:lnTo>
                    <a:pt x="55443" y="46144"/>
                  </a:lnTo>
                  <a:lnTo>
                    <a:pt x="54710" y="47597"/>
                  </a:lnTo>
                  <a:lnTo>
                    <a:pt x="53804" y="49057"/>
                  </a:lnTo>
                  <a:lnTo>
                    <a:pt x="52703" y="50337"/>
                  </a:lnTo>
                  <a:lnTo>
                    <a:pt x="51610" y="51610"/>
                  </a:lnTo>
                  <a:lnTo>
                    <a:pt x="51610" y="51610"/>
                  </a:lnTo>
                  <a:lnTo>
                    <a:pt x="50337" y="52703"/>
                  </a:lnTo>
                  <a:lnTo>
                    <a:pt x="49057" y="53804"/>
                  </a:lnTo>
                  <a:lnTo>
                    <a:pt x="47784" y="54530"/>
                  </a:lnTo>
                  <a:lnTo>
                    <a:pt x="46324" y="55443"/>
                  </a:lnTo>
                  <a:lnTo>
                    <a:pt x="44864" y="55990"/>
                  </a:lnTo>
                  <a:lnTo>
                    <a:pt x="43224" y="56537"/>
                  </a:lnTo>
                  <a:lnTo>
                    <a:pt x="41584" y="56716"/>
                  </a:lnTo>
                  <a:lnTo>
                    <a:pt x="40124" y="56903"/>
                  </a:lnTo>
                  <a:lnTo>
                    <a:pt x="40124" y="56903"/>
                  </a:lnTo>
                  <a:lnTo>
                    <a:pt x="38118" y="56716"/>
                  </a:lnTo>
                  <a:lnTo>
                    <a:pt x="36298" y="56170"/>
                  </a:lnTo>
                  <a:lnTo>
                    <a:pt x="34471" y="55443"/>
                  </a:lnTo>
                  <a:lnTo>
                    <a:pt x="33011" y="54163"/>
                  </a:lnTo>
                  <a:lnTo>
                    <a:pt x="33011" y="54163"/>
                  </a:lnTo>
                  <a:lnTo>
                    <a:pt x="31738" y="52703"/>
                  </a:lnTo>
                  <a:lnTo>
                    <a:pt x="30825" y="51063"/>
                  </a:lnTo>
                  <a:lnTo>
                    <a:pt x="30278" y="49424"/>
                  </a:lnTo>
                  <a:lnTo>
                    <a:pt x="29732" y="47784"/>
                  </a:lnTo>
                  <a:lnTo>
                    <a:pt x="29365" y="46324"/>
                  </a:lnTo>
                  <a:lnTo>
                    <a:pt x="28818" y="44864"/>
                  </a:lnTo>
                  <a:lnTo>
                    <a:pt x="28092" y="43404"/>
                  </a:lnTo>
                  <a:lnTo>
                    <a:pt x="26991" y="41944"/>
                  </a:lnTo>
                  <a:lnTo>
                    <a:pt x="26991" y="41944"/>
                  </a:lnTo>
                  <a:lnTo>
                    <a:pt x="25898" y="41038"/>
                  </a:lnTo>
                  <a:lnTo>
                    <a:pt x="24805" y="40304"/>
                  </a:lnTo>
                  <a:lnTo>
                    <a:pt x="23712" y="39757"/>
                  </a:lnTo>
                  <a:lnTo>
                    <a:pt x="22619" y="39398"/>
                  </a:lnTo>
                  <a:lnTo>
                    <a:pt x="21338" y="39211"/>
                  </a:lnTo>
                  <a:lnTo>
                    <a:pt x="20245" y="39211"/>
                  </a:lnTo>
                  <a:lnTo>
                    <a:pt x="19152" y="39398"/>
                  </a:lnTo>
                  <a:lnTo>
                    <a:pt x="18059" y="39757"/>
                  </a:lnTo>
                  <a:lnTo>
                    <a:pt x="16786" y="40124"/>
                  </a:lnTo>
                  <a:lnTo>
                    <a:pt x="15686" y="40671"/>
                  </a:lnTo>
                  <a:lnTo>
                    <a:pt x="13499" y="42131"/>
                  </a:lnTo>
                  <a:lnTo>
                    <a:pt x="11313" y="43950"/>
                  </a:lnTo>
                  <a:lnTo>
                    <a:pt x="9306" y="45957"/>
                  </a:lnTo>
                  <a:lnTo>
                    <a:pt x="7300" y="48151"/>
                  </a:lnTo>
                  <a:lnTo>
                    <a:pt x="5660" y="50517"/>
                  </a:lnTo>
                  <a:lnTo>
                    <a:pt x="4020" y="52703"/>
                  </a:lnTo>
                  <a:lnTo>
                    <a:pt x="2740" y="54710"/>
                  </a:lnTo>
                  <a:lnTo>
                    <a:pt x="733" y="58176"/>
                  </a:lnTo>
                  <a:lnTo>
                    <a:pt x="187" y="59269"/>
                  </a:lnTo>
                  <a:lnTo>
                    <a:pt x="7" y="60003"/>
                  </a:lnTo>
                  <a:lnTo>
                    <a:pt x="7" y="60003"/>
                  </a:lnTo>
                  <a:lnTo>
                    <a:pt x="187" y="61456"/>
                  </a:lnTo>
                  <a:lnTo>
                    <a:pt x="554" y="62736"/>
                  </a:lnTo>
                  <a:lnTo>
                    <a:pt x="1280" y="64196"/>
                  </a:lnTo>
                  <a:lnTo>
                    <a:pt x="2193" y="65289"/>
                  </a:lnTo>
                  <a:lnTo>
                    <a:pt x="2193" y="65289"/>
                  </a:lnTo>
                  <a:lnTo>
                    <a:pt x="4380" y="67296"/>
                  </a:lnTo>
                  <a:lnTo>
                    <a:pt x="6573" y="69115"/>
                  </a:lnTo>
                  <a:lnTo>
                    <a:pt x="10579" y="72402"/>
                  </a:lnTo>
                  <a:lnTo>
                    <a:pt x="14233" y="75135"/>
                  </a:lnTo>
                  <a:lnTo>
                    <a:pt x="15686" y="76416"/>
                  </a:lnTo>
                  <a:lnTo>
                    <a:pt x="17146" y="77688"/>
                  </a:lnTo>
                  <a:lnTo>
                    <a:pt x="18059" y="78969"/>
                  </a:lnTo>
                  <a:lnTo>
                    <a:pt x="18972" y="80242"/>
                  </a:lnTo>
                  <a:lnTo>
                    <a:pt x="19339" y="81522"/>
                  </a:lnTo>
                  <a:lnTo>
                    <a:pt x="19339" y="82974"/>
                  </a:lnTo>
                  <a:lnTo>
                    <a:pt x="18972" y="84435"/>
                  </a:lnTo>
                  <a:lnTo>
                    <a:pt x="18239" y="86074"/>
                  </a:lnTo>
                  <a:lnTo>
                    <a:pt x="16966" y="87901"/>
                  </a:lnTo>
                  <a:lnTo>
                    <a:pt x="14959" y="89908"/>
                  </a:lnTo>
                  <a:lnTo>
                    <a:pt x="14959" y="89908"/>
                  </a:lnTo>
                  <a:lnTo>
                    <a:pt x="13686" y="91181"/>
                  </a:lnTo>
                  <a:lnTo>
                    <a:pt x="12226" y="91914"/>
                  </a:lnTo>
                  <a:lnTo>
                    <a:pt x="10579" y="92461"/>
                  </a:lnTo>
                  <a:lnTo>
                    <a:pt x="9127" y="92828"/>
                  </a:lnTo>
                  <a:lnTo>
                    <a:pt x="7479" y="93187"/>
                  </a:lnTo>
                  <a:lnTo>
                    <a:pt x="5840" y="93921"/>
                  </a:lnTo>
                  <a:lnTo>
                    <a:pt x="4380" y="94827"/>
                  </a:lnTo>
                  <a:lnTo>
                    <a:pt x="2740" y="96107"/>
                  </a:lnTo>
                  <a:lnTo>
                    <a:pt x="2740" y="96107"/>
                  </a:lnTo>
                  <a:lnTo>
                    <a:pt x="1467" y="97567"/>
                  </a:lnTo>
                  <a:lnTo>
                    <a:pt x="733" y="99207"/>
                  </a:lnTo>
                  <a:lnTo>
                    <a:pt x="187" y="101027"/>
                  </a:lnTo>
                  <a:lnTo>
                    <a:pt x="7" y="103033"/>
                  </a:lnTo>
                  <a:lnTo>
                    <a:pt x="7" y="103033"/>
                  </a:lnTo>
                  <a:lnTo>
                    <a:pt x="187" y="104680"/>
                  </a:lnTo>
                  <a:lnTo>
                    <a:pt x="374" y="106320"/>
                  </a:lnTo>
                  <a:lnTo>
                    <a:pt x="920" y="107780"/>
                  </a:lnTo>
                  <a:lnTo>
                    <a:pt x="1647" y="109420"/>
                  </a:lnTo>
                  <a:lnTo>
                    <a:pt x="2380" y="110693"/>
                  </a:lnTo>
                  <a:lnTo>
                    <a:pt x="3286" y="112153"/>
                  </a:lnTo>
                  <a:lnTo>
                    <a:pt x="4200" y="113433"/>
                  </a:lnTo>
                  <a:lnTo>
                    <a:pt x="5293" y="114706"/>
                  </a:lnTo>
                  <a:lnTo>
                    <a:pt x="5293" y="114706"/>
                  </a:lnTo>
                  <a:lnTo>
                    <a:pt x="6573" y="115799"/>
                  </a:lnTo>
                  <a:lnTo>
                    <a:pt x="7846" y="116713"/>
                  </a:lnTo>
                  <a:lnTo>
                    <a:pt x="9306" y="117626"/>
                  </a:lnTo>
                  <a:lnTo>
                    <a:pt x="10766" y="118539"/>
                  </a:lnTo>
                  <a:lnTo>
                    <a:pt x="12226" y="119086"/>
                  </a:lnTo>
                  <a:lnTo>
                    <a:pt x="13866" y="119633"/>
                  </a:lnTo>
                  <a:lnTo>
                    <a:pt x="15326" y="119812"/>
                  </a:lnTo>
                  <a:lnTo>
                    <a:pt x="16966" y="119992"/>
                  </a:lnTo>
                  <a:lnTo>
                    <a:pt x="16966" y="119992"/>
                  </a:lnTo>
                  <a:lnTo>
                    <a:pt x="18972" y="119812"/>
                  </a:lnTo>
                  <a:lnTo>
                    <a:pt x="20792" y="119266"/>
                  </a:lnTo>
                  <a:lnTo>
                    <a:pt x="22439" y="118539"/>
                  </a:lnTo>
                  <a:lnTo>
                    <a:pt x="23892" y="117259"/>
                  </a:lnTo>
                  <a:lnTo>
                    <a:pt x="23892" y="117259"/>
                  </a:lnTo>
                  <a:lnTo>
                    <a:pt x="25172" y="115799"/>
                  </a:lnTo>
                  <a:lnTo>
                    <a:pt x="26085" y="114159"/>
                  </a:lnTo>
                  <a:lnTo>
                    <a:pt x="26632" y="112699"/>
                  </a:lnTo>
                  <a:lnTo>
                    <a:pt x="26991" y="111060"/>
                  </a:lnTo>
                  <a:lnTo>
                    <a:pt x="27546" y="109420"/>
                  </a:lnTo>
                  <a:lnTo>
                    <a:pt x="28092" y="107960"/>
                  </a:lnTo>
                  <a:lnTo>
                    <a:pt x="28818" y="106320"/>
                  </a:lnTo>
                  <a:lnTo>
                    <a:pt x="30091" y="105040"/>
                  </a:lnTo>
                  <a:lnTo>
                    <a:pt x="30091" y="105040"/>
                  </a:lnTo>
                  <a:lnTo>
                    <a:pt x="32098" y="103220"/>
                  </a:lnTo>
                  <a:lnTo>
                    <a:pt x="33925" y="101760"/>
                  </a:lnTo>
                  <a:lnTo>
                    <a:pt x="35564" y="101027"/>
                  </a:lnTo>
                  <a:lnTo>
                    <a:pt x="37025" y="100667"/>
                  </a:lnTo>
                  <a:lnTo>
                    <a:pt x="38485" y="100667"/>
                  </a:lnTo>
                  <a:lnTo>
                    <a:pt x="39757" y="101027"/>
                  </a:lnTo>
                  <a:lnTo>
                    <a:pt x="41038" y="101940"/>
                  </a:lnTo>
                  <a:lnTo>
                    <a:pt x="42311" y="102853"/>
                  </a:lnTo>
                  <a:lnTo>
                    <a:pt x="43591" y="104313"/>
                  </a:lnTo>
                  <a:lnTo>
                    <a:pt x="44864" y="105774"/>
                  </a:lnTo>
                  <a:lnTo>
                    <a:pt x="47604" y="109420"/>
                  </a:lnTo>
                  <a:lnTo>
                    <a:pt x="50884" y="113433"/>
                  </a:lnTo>
                  <a:lnTo>
                    <a:pt x="52703" y="115619"/>
                  </a:lnTo>
                  <a:lnTo>
                    <a:pt x="54710" y="117806"/>
                  </a:lnTo>
                  <a:lnTo>
                    <a:pt x="54710" y="117806"/>
                  </a:lnTo>
                  <a:lnTo>
                    <a:pt x="55810" y="118719"/>
                  </a:lnTo>
                  <a:lnTo>
                    <a:pt x="57263" y="119445"/>
                  </a:lnTo>
                  <a:lnTo>
                    <a:pt x="58543" y="11981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60730" y="119812"/>
                  </a:lnTo>
                  <a:lnTo>
                    <a:pt x="61823" y="119266"/>
                  </a:lnTo>
                  <a:lnTo>
                    <a:pt x="65289" y="117259"/>
                  </a:lnTo>
                  <a:lnTo>
                    <a:pt x="67296" y="115986"/>
                  </a:lnTo>
                  <a:lnTo>
                    <a:pt x="69482" y="114339"/>
                  </a:lnTo>
                  <a:lnTo>
                    <a:pt x="71856" y="112699"/>
                  </a:lnTo>
                  <a:lnTo>
                    <a:pt x="74042" y="110693"/>
                  </a:lnTo>
                  <a:lnTo>
                    <a:pt x="76049" y="108686"/>
                  </a:lnTo>
                  <a:lnTo>
                    <a:pt x="77868" y="106500"/>
                  </a:lnTo>
                  <a:lnTo>
                    <a:pt x="79328" y="104313"/>
                  </a:lnTo>
                  <a:lnTo>
                    <a:pt x="79875" y="103220"/>
                  </a:lnTo>
                  <a:lnTo>
                    <a:pt x="80242" y="101940"/>
                  </a:lnTo>
                  <a:lnTo>
                    <a:pt x="80608" y="100847"/>
                  </a:lnTo>
                  <a:lnTo>
                    <a:pt x="80788" y="99754"/>
                  </a:lnTo>
                  <a:lnTo>
                    <a:pt x="80788" y="98661"/>
                  </a:lnTo>
                  <a:lnTo>
                    <a:pt x="80608" y="97380"/>
                  </a:lnTo>
                  <a:lnTo>
                    <a:pt x="80242" y="96287"/>
                  </a:lnTo>
                  <a:lnTo>
                    <a:pt x="79695" y="95194"/>
                  </a:lnTo>
                  <a:lnTo>
                    <a:pt x="78969" y="94101"/>
                  </a:lnTo>
                  <a:lnTo>
                    <a:pt x="78055" y="93008"/>
                  </a:lnTo>
                  <a:lnTo>
                    <a:pt x="78055" y="93008"/>
                  </a:lnTo>
                  <a:lnTo>
                    <a:pt x="76595" y="91914"/>
                  </a:lnTo>
                  <a:lnTo>
                    <a:pt x="75135" y="91181"/>
                  </a:lnTo>
                  <a:lnTo>
                    <a:pt x="73675" y="90634"/>
                  </a:lnTo>
                  <a:lnTo>
                    <a:pt x="72035" y="90087"/>
                  </a:lnTo>
                  <a:lnTo>
                    <a:pt x="70396" y="89721"/>
                  </a:lnTo>
                  <a:lnTo>
                    <a:pt x="68756" y="88994"/>
                  </a:lnTo>
                  <a:lnTo>
                    <a:pt x="67296" y="88268"/>
                  </a:lnTo>
                  <a:lnTo>
                    <a:pt x="65836" y="86988"/>
                  </a:lnTo>
                  <a:lnTo>
                    <a:pt x="65836" y="86988"/>
                  </a:lnTo>
                  <a:lnTo>
                    <a:pt x="64563" y="85528"/>
                  </a:lnTo>
                  <a:lnTo>
                    <a:pt x="63829" y="83888"/>
                  </a:lnTo>
                  <a:lnTo>
                    <a:pt x="63283" y="82069"/>
                  </a:lnTo>
                  <a:lnTo>
                    <a:pt x="63103" y="79875"/>
                  </a:lnTo>
                  <a:lnTo>
                    <a:pt x="63103" y="79875"/>
                  </a:lnTo>
                  <a:lnTo>
                    <a:pt x="63283" y="78415"/>
                  </a:lnTo>
                  <a:lnTo>
                    <a:pt x="63462" y="76775"/>
                  </a:lnTo>
                  <a:lnTo>
                    <a:pt x="64009" y="75315"/>
                  </a:lnTo>
                  <a:lnTo>
                    <a:pt x="64563" y="73862"/>
                  </a:lnTo>
                  <a:lnTo>
                    <a:pt x="65289" y="72402"/>
                  </a:lnTo>
                  <a:lnTo>
                    <a:pt x="66203" y="70942"/>
                  </a:lnTo>
                  <a:lnTo>
                    <a:pt x="67296" y="69662"/>
                  </a:lnTo>
                  <a:lnTo>
                    <a:pt x="68389" y="68389"/>
                  </a:lnTo>
                  <a:lnTo>
                    <a:pt x="68389" y="68389"/>
                  </a:lnTo>
                  <a:lnTo>
                    <a:pt x="69662" y="67296"/>
                  </a:lnTo>
                  <a:lnTo>
                    <a:pt x="70942" y="66382"/>
                  </a:lnTo>
                  <a:lnTo>
                    <a:pt x="72215" y="65469"/>
                  </a:lnTo>
                  <a:lnTo>
                    <a:pt x="73675" y="64556"/>
                  </a:lnTo>
                  <a:lnTo>
                    <a:pt x="75135" y="64009"/>
                  </a:lnTo>
                  <a:lnTo>
                    <a:pt x="76775" y="63462"/>
                  </a:lnTo>
                  <a:lnTo>
                    <a:pt x="78422" y="63283"/>
                  </a:lnTo>
                  <a:lnTo>
                    <a:pt x="79875" y="63103"/>
                  </a:lnTo>
                  <a:lnTo>
                    <a:pt x="79875" y="63103"/>
                  </a:lnTo>
                  <a:lnTo>
                    <a:pt x="81881" y="63283"/>
                  </a:lnTo>
                  <a:lnTo>
                    <a:pt x="83708" y="63829"/>
                  </a:lnTo>
                  <a:lnTo>
                    <a:pt x="85528" y="64556"/>
                  </a:lnTo>
                  <a:lnTo>
                    <a:pt x="86988" y="65836"/>
                  </a:lnTo>
                  <a:lnTo>
                    <a:pt x="86988" y="65836"/>
                  </a:lnTo>
                  <a:lnTo>
                    <a:pt x="88268" y="67296"/>
                  </a:lnTo>
                  <a:lnTo>
                    <a:pt x="89174" y="68936"/>
                  </a:lnTo>
                  <a:lnTo>
                    <a:pt x="89728" y="70575"/>
                  </a:lnTo>
                  <a:lnTo>
                    <a:pt x="90275" y="72215"/>
                  </a:lnTo>
                  <a:lnTo>
                    <a:pt x="90634" y="73675"/>
                  </a:lnTo>
                  <a:lnTo>
                    <a:pt x="91181" y="75135"/>
                  </a:lnTo>
                  <a:lnTo>
                    <a:pt x="91914" y="76595"/>
                  </a:lnTo>
                  <a:lnTo>
                    <a:pt x="93008" y="78055"/>
                  </a:lnTo>
                  <a:lnTo>
                    <a:pt x="93008" y="78055"/>
                  </a:lnTo>
                  <a:lnTo>
                    <a:pt x="94101" y="78969"/>
                  </a:lnTo>
                  <a:lnTo>
                    <a:pt x="95194" y="79695"/>
                  </a:lnTo>
                  <a:lnTo>
                    <a:pt x="96287" y="80242"/>
                  </a:lnTo>
                  <a:lnTo>
                    <a:pt x="97380" y="80608"/>
                  </a:lnTo>
                  <a:lnTo>
                    <a:pt x="98661" y="80788"/>
                  </a:lnTo>
                  <a:lnTo>
                    <a:pt x="99754" y="80788"/>
                  </a:lnTo>
                  <a:lnTo>
                    <a:pt x="100847" y="80608"/>
                  </a:lnTo>
                  <a:lnTo>
                    <a:pt x="101940" y="80242"/>
                  </a:lnTo>
                  <a:lnTo>
                    <a:pt x="103220" y="79875"/>
                  </a:lnTo>
                  <a:lnTo>
                    <a:pt x="104313" y="79328"/>
                  </a:lnTo>
                  <a:lnTo>
                    <a:pt x="106500" y="77868"/>
                  </a:lnTo>
                  <a:lnTo>
                    <a:pt x="108686" y="76049"/>
                  </a:lnTo>
                  <a:lnTo>
                    <a:pt x="110693" y="74042"/>
                  </a:lnTo>
                  <a:lnTo>
                    <a:pt x="112699" y="71856"/>
                  </a:lnTo>
                  <a:lnTo>
                    <a:pt x="114339" y="69482"/>
                  </a:lnTo>
                  <a:lnTo>
                    <a:pt x="115986" y="67296"/>
                  </a:lnTo>
                  <a:lnTo>
                    <a:pt x="117259" y="65289"/>
                  </a:lnTo>
                  <a:lnTo>
                    <a:pt x="119266" y="61823"/>
                  </a:lnTo>
                  <a:lnTo>
                    <a:pt x="119812" y="60730"/>
                  </a:lnTo>
                  <a:lnTo>
                    <a:pt x="119992" y="60003"/>
                  </a:lnTo>
                  <a:lnTo>
                    <a:pt x="119992" y="60003"/>
                  </a:lnTo>
                  <a:lnTo>
                    <a:pt x="119812" y="58543"/>
                  </a:lnTo>
                  <a:lnTo>
                    <a:pt x="119445" y="57263"/>
                  </a:lnTo>
                  <a:lnTo>
                    <a:pt x="118719" y="55803"/>
                  </a:lnTo>
                  <a:lnTo>
                    <a:pt x="117806" y="54710"/>
                  </a:lnTo>
                  <a:lnTo>
                    <a:pt x="117806" y="54710"/>
                  </a:lnTo>
                  <a:lnTo>
                    <a:pt x="115619" y="52703"/>
                  </a:lnTo>
                  <a:lnTo>
                    <a:pt x="113433" y="50884"/>
                  </a:lnTo>
                  <a:lnTo>
                    <a:pt x="109420" y="47597"/>
                  </a:lnTo>
                  <a:lnTo>
                    <a:pt x="105774" y="44864"/>
                  </a:lnTo>
                  <a:lnTo>
                    <a:pt x="104313" y="43591"/>
                  </a:lnTo>
                  <a:lnTo>
                    <a:pt x="102853" y="42311"/>
                  </a:lnTo>
                  <a:lnTo>
                    <a:pt x="101940" y="41038"/>
                  </a:lnTo>
                  <a:lnTo>
                    <a:pt x="101034" y="39757"/>
                  </a:lnTo>
                  <a:lnTo>
                    <a:pt x="100667" y="38485"/>
                  </a:lnTo>
                  <a:lnTo>
                    <a:pt x="100667" y="37025"/>
                  </a:lnTo>
                  <a:lnTo>
                    <a:pt x="101034" y="35564"/>
                  </a:lnTo>
                  <a:lnTo>
                    <a:pt x="101760" y="33925"/>
                  </a:lnTo>
                  <a:lnTo>
                    <a:pt x="103033" y="32098"/>
                  </a:lnTo>
                  <a:lnTo>
                    <a:pt x="105040" y="30091"/>
                  </a:lnTo>
                  <a:lnTo>
                    <a:pt x="105040" y="30091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8" y="180461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2" y="220889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85" y="9"/>
                    </a:moveTo>
                    <a:lnTo>
                      <a:pt x="59885" y="9"/>
                    </a:lnTo>
                    <a:lnTo>
                      <a:pt x="56864" y="238"/>
                    </a:lnTo>
                    <a:lnTo>
                      <a:pt x="53853" y="466"/>
                    </a:lnTo>
                    <a:lnTo>
                      <a:pt x="50832" y="705"/>
                    </a:lnTo>
                    <a:lnTo>
                      <a:pt x="47811" y="1400"/>
                    </a:lnTo>
                    <a:lnTo>
                      <a:pt x="45028" y="2096"/>
                    </a:lnTo>
                    <a:lnTo>
                      <a:pt x="42245" y="2792"/>
                    </a:lnTo>
                    <a:lnTo>
                      <a:pt x="39463" y="3716"/>
                    </a:lnTo>
                    <a:lnTo>
                      <a:pt x="36670" y="4878"/>
                    </a:lnTo>
                    <a:lnTo>
                      <a:pt x="33888" y="6041"/>
                    </a:lnTo>
                    <a:lnTo>
                      <a:pt x="31334" y="7432"/>
                    </a:lnTo>
                    <a:lnTo>
                      <a:pt x="28780" y="8823"/>
                    </a:lnTo>
                    <a:lnTo>
                      <a:pt x="26464" y="10215"/>
                    </a:lnTo>
                    <a:lnTo>
                      <a:pt x="21823" y="13693"/>
                    </a:lnTo>
                    <a:lnTo>
                      <a:pt x="17639" y="17647"/>
                    </a:lnTo>
                    <a:lnTo>
                      <a:pt x="13694" y="21821"/>
                    </a:lnTo>
                    <a:lnTo>
                      <a:pt x="10216" y="26462"/>
                    </a:lnTo>
                    <a:lnTo>
                      <a:pt x="8586" y="29016"/>
                    </a:lnTo>
                    <a:lnTo>
                      <a:pt x="7195" y="31569"/>
                    </a:lnTo>
                    <a:lnTo>
                      <a:pt x="5803" y="34123"/>
                    </a:lnTo>
                    <a:lnTo>
                      <a:pt x="4641" y="36677"/>
                    </a:lnTo>
                    <a:lnTo>
                      <a:pt x="3716" y="39460"/>
                    </a:lnTo>
                    <a:lnTo>
                      <a:pt x="2782" y="42242"/>
                    </a:lnTo>
                    <a:lnTo>
                      <a:pt x="1858" y="45025"/>
                    </a:lnTo>
                    <a:lnTo>
                      <a:pt x="1162" y="48045"/>
                    </a:lnTo>
                    <a:lnTo>
                      <a:pt x="695" y="50828"/>
                    </a:lnTo>
                    <a:lnTo>
                      <a:pt x="238" y="53848"/>
                    </a:lnTo>
                    <a:lnTo>
                      <a:pt x="0" y="56869"/>
                    </a:lnTo>
                    <a:lnTo>
                      <a:pt x="0" y="60109"/>
                    </a:lnTo>
                    <a:lnTo>
                      <a:pt x="0" y="60109"/>
                    </a:lnTo>
                    <a:lnTo>
                      <a:pt x="0" y="63130"/>
                    </a:lnTo>
                    <a:lnTo>
                      <a:pt x="238" y="66151"/>
                    </a:lnTo>
                    <a:lnTo>
                      <a:pt x="695" y="69162"/>
                    </a:lnTo>
                    <a:lnTo>
                      <a:pt x="1162" y="72182"/>
                    </a:lnTo>
                    <a:lnTo>
                      <a:pt x="1858" y="74965"/>
                    </a:lnTo>
                    <a:lnTo>
                      <a:pt x="2782" y="77986"/>
                    </a:lnTo>
                    <a:lnTo>
                      <a:pt x="3716" y="80768"/>
                    </a:lnTo>
                    <a:lnTo>
                      <a:pt x="4641" y="83322"/>
                    </a:lnTo>
                    <a:lnTo>
                      <a:pt x="5803" y="86104"/>
                    </a:lnTo>
                    <a:lnTo>
                      <a:pt x="7195" y="88658"/>
                    </a:lnTo>
                    <a:lnTo>
                      <a:pt x="8586" y="91212"/>
                    </a:lnTo>
                    <a:lnTo>
                      <a:pt x="10216" y="93537"/>
                    </a:lnTo>
                    <a:lnTo>
                      <a:pt x="13694" y="98178"/>
                    </a:lnTo>
                    <a:lnTo>
                      <a:pt x="17639" y="102352"/>
                    </a:lnTo>
                    <a:lnTo>
                      <a:pt x="21823" y="106297"/>
                    </a:lnTo>
                    <a:lnTo>
                      <a:pt x="26464" y="109775"/>
                    </a:lnTo>
                    <a:lnTo>
                      <a:pt x="28780" y="111404"/>
                    </a:lnTo>
                    <a:lnTo>
                      <a:pt x="31334" y="112795"/>
                    </a:lnTo>
                    <a:lnTo>
                      <a:pt x="33888" y="114187"/>
                    </a:lnTo>
                    <a:lnTo>
                      <a:pt x="36670" y="115349"/>
                    </a:lnTo>
                    <a:lnTo>
                      <a:pt x="39463" y="116274"/>
                    </a:lnTo>
                    <a:lnTo>
                      <a:pt x="42245" y="117207"/>
                    </a:lnTo>
                    <a:lnTo>
                      <a:pt x="45028" y="118132"/>
                    </a:lnTo>
                    <a:lnTo>
                      <a:pt x="47811" y="118827"/>
                    </a:lnTo>
                    <a:lnTo>
                      <a:pt x="50832" y="119294"/>
                    </a:lnTo>
                    <a:lnTo>
                      <a:pt x="53853" y="119761"/>
                    </a:lnTo>
                    <a:lnTo>
                      <a:pt x="56864" y="119990"/>
                    </a:lnTo>
                    <a:lnTo>
                      <a:pt x="59885" y="119990"/>
                    </a:lnTo>
                    <a:lnTo>
                      <a:pt x="59885" y="119990"/>
                    </a:lnTo>
                    <a:lnTo>
                      <a:pt x="63135" y="119990"/>
                    </a:lnTo>
                    <a:lnTo>
                      <a:pt x="66146" y="119761"/>
                    </a:lnTo>
                    <a:lnTo>
                      <a:pt x="69167" y="119294"/>
                    </a:lnTo>
                    <a:lnTo>
                      <a:pt x="71950" y="118827"/>
                    </a:lnTo>
                    <a:lnTo>
                      <a:pt x="74971" y="118132"/>
                    </a:lnTo>
                    <a:lnTo>
                      <a:pt x="77754" y="117207"/>
                    </a:lnTo>
                    <a:lnTo>
                      <a:pt x="80536" y="116274"/>
                    </a:lnTo>
                    <a:lnTo>
                      <a:pt x="83329" y="115349"/>
                    </a:lnTo>
                    <a:lnTo>
                      <a:pt x="85883" y="114187"/>
                    </a:lnTo>
                    <a:lnTo>
                      <a:pt x="88427" y="112795"/>
                    </a:lnTo>
                    <a:lnTo>
                      <a:pt x="90981" y="111404"/>
                    </a:lnTo>
                    <a:lnTo>
                      <a:pt x="93535" y="109775"/>
                    </a:lnTo>
                    <a:lnTo>
                      <a:pt x="98176" y="106297"/>
                    </a:lnTo>
                    <a:lnTo>
                      <a:pt x="102360" y="102352"/>
                    </a:lnTo>
                    <a:lnTo>
                      <a:pt x="106305" y="98178"/>
                    </a:lnTo>
                    <a:lnTo>
                      <a:pt x="109783" y="93537"/>
                    </a:lnTo>
                    <a:lnTo>
                      <a:pt x="111175" y="91212"/>
                    </a:lnTo>
                    <a:lnTo>
                      <a:pt x="112566" y="88658"/>
                    </a:lnTo>
                    <a:lnTo>
                      <a:pt x="113958" y="86104"/>
                    </a:lnTo>
                    <a:lnTo>
                      <a:pt x="115120" y="83322"/>
                    </a:lnTo>
                    <a:lnTo>
                      <a:pt x="116283" y="80768"/>
                    </a:lnTo>
                    <a:lnTo>
                      <a:pt x="117207" y="77986"/>
                    </a:lnTo>
                    <a:lnTo>
                      <a:pt x="118141" y="74965"/>
                    </a:lnTo>
                    <a:lnTo>
                      <a:pt x="118608" y="72182"/>
                    </a:lnTo>
                    <a:lnTo>
                      <a:pt x="119304" y="69162"/>
                    </a:lnTo>
                    <a:lnTo>
                      <a:pt x="119533" y="66151"/>
                    </a:lnTo>
                    <a:lnTo>
                      <a:pt x="119761" y="63130"/>
                    </a:lnTo>
                    <a:lnTo>
                      <a:pt x="120000" y="60109"/>
                    </a:lnTo>
                    <a:lnTo>
                      <a:pt x="120000" y="60109"/>
                    </a:lnTo>
                    <a:lnTo>
                      <a:pt x="119761" y="56869"/>
                    </a:lnTo>
                    <a:lnTo>
                      <a:pt x="119533" y="53848"/>
                    </a:lnTo>
                    <a:lnTo>
                      <a:pt x="119304" y="50828"/>
                    </a:lnTo>
                    <a:lnTo>
                      <a:pt x="118608" y="48045"/>
                    </a:lnTo>
                    <a:lnTo>
                      <a:pt x="118141" y="45025"/>
                    </a:lnTo>
                    <a:lnTo>
                      <a:pt x="117207" y="42242"/>
                    </a:lnTo>
                    <a:lnTo>
                      <a:pt x="116283" y="39460"/>
                    </a:lnTo>
                    <a:lnTo>
                      <a:pt x="115120" y="36677"/>
                    </a:lnTo>
                    <a:lnTo>
                      <a:pt x="113958" y="34123"/>
                    </a:lnTo>
                    <a:lnTo>
                      <a:pt x="112566" y="31569"/>
                    </a:lnTo>
                    <a:lnTo>
                      <a:pt x="111175" y="29016"/>
                    </a:lnTo>
                    <a:lnTo>
                      <a:pt x="109783" y="26462"/>
                    </a:lnTo>
                    <a:lnTo>
                      <a:pt x="106305" y="21821"/>
                    </a:lnTo>
                    <a:lnTo>
                      <a:pt x="102360" y="17647"/>
                    </a:lnTo>
                    <a:lnTo>
                      <a:pt x="98176" y="13693"/>
                    </a:lnTo>
                    <a:lnTo>
                      <a:pt x="93535" y="10215"/>
                    </a:lnTo>
                    <a:lnTo>
                      <a:pt x="90981" y="8823"/>
                    </a:lnTo>
                    <a:lnTo>
                      <a:pt x="88427" y="7432"/>
                    </a:lnTo>
                    <a:lnTo>
                      <a:pt x="85883" y="6041"/>
                    </a:lnTo>
                    <a:lnTo>
                      <a:pt x="83329" y="4878"/>
                    </a:lnTo>
                    <a:lnTo>
                      <a:pt x="80536" y="3716"/>
                    </a:lnTo>
                    <a:lnTo>
                      <a:pt x="77754" y="2792"/>
                    </a:lnTo>
                    <a:lnTo>
                      <a:pt x="74971" y="2096"/>
                    </a:lnTo>
                    <a:lnTo>
                      <a:pt x="71950" y="1400"/>
                    </a:lnTo>
                    <a:lnTo>
                      <a:pt x="69167" y="705"/>
                    </a:lnTo>
                    <a:lnTo>
                      <a:pt x="66146" y="466"/>
                    </a:lnTo>
                    <a:lnTo>
                      <a:pt x="63135" y="238"/>
                    </a:lnTo>
                    <a:lnTo>
                      <a:pt x="59885" y="9"/>
                    </a:lnTo>
                    <a:lnTo>
                      <a:pt x="59885" y="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51" y="12"/>
                    </a:moveTo>
                    <a:lnTo>
                      <a:pt x="59851" y="12"/>
                    </a:lnTo>
                    <a:lnTo>
                      <a:pt x="53807" y="310"/>
                    </a:lnTo>
                    <a:lnTo>
                      <a:pt x="47764" y="1216"/>
                    </a:lnTo>
                    <a:lnTo>
                      <a:pt x="42018" y="2730"/>
                    </a:lnTo>
                    <a:lnTo>
                      <a:pt x="36570" y="4852"/>
                    </a:lnTo>
                    <a:lnTo>
                      <a:pt x="31433" y="7259"/>
                    </a:lnTo>
                    <a:lnTo>
                      <a:pt x="26605" y="10287"/>
                    </a:lnTo>
                    <a:lnTo>
                      <a:pt x="21766" y="13911"/>
                    </a:lnTo>
                    <a:lnTo>
                      <a:pt x="17534" y="17844"/>
                    </a:lnTo>
                    <a:lnTo>
                      <a:pt x="13600" y="22076"/>
                    </a:lnTo>
                    <a:lnTo>
                      <a:pt x="10287" y="26605"/>
                    </a:lnTo>
                    <a:lnTo>
                      <a:pt x="7259" y="31445"/>
                    </a:lnTo>
                    <a:lnTo>
                      <a:pt x="4839" y="36881"/>
                    </a:lnTo>
                    <a:lnTo>
                      <a:pt x="2730" y="42328"/>
                    </a:lnTo>
                    <a:lnTo>
                      <a:pt x="1216" y="48062"/>
                    </a:lnTo>
                    <a:lnTo>
                      <a:pt x="310" y="53807"/>
                    </a:lnTo>
                    <a:lnTo>
                      <a:pt x="12" y="60148"/>
                    </a:lnTo>
                    <a:lnTo>
                      <a:pt x="12" y="60148"/>
                    </a:lnTo>
                    <a:lnTo>
                      <a:pt x="310" y="66204"/>
                    </a:lnTo>
                    <a:lnTo>
                      <a:pt x="1216" y="72248"/>
                    </a:lnTo>
                    <a:lnTo>
                      <a:pt x="2730" y="77981"/>
                    </a:lnTo>
                    <a:lnTo>
                      <a:pt x="4839" y="83429"/>
                    </a:lnTo>
                    <a:lnTo>
                      <a:pt x="7259" y="88566"/>
                    </a:lnTo>
                    <a:lnTo>
                      <a:pt x="10287" y="93406"/>
                    </a:lnTo>
                    <a:lnTo>
                      <a:pt x="13600" y="98233"/>
                    </a:lnTo>
                    <a:lnTo>
                      <a:pt x="17534" y="102465"/>
                    </a:lnTo>
                    <a:lnTo>
                      <a:pt x="21766" y="106399"/>
                    </a:lnTo>
                    <a:lnTo>
                      <a:pt x="26605" y="109724"/>
                    </a:lnTo>
                    <a:lnTo>
                      <a:pt x="31433" y="112740"/>
                    </a:lnTo>
                    <a:lnTo>
                      <a:pt x="36570" y="115160"/>
                    </a:lnTo>
                    <a:lnTo>
                      <a:pt x="42018" y="117282"/>
                    </a:lnTo>
                    <a:lnTo>
                      <a:pt x="47764" y="118783"/>
                    </a:lnTo>
                    <a:lnTo>
                      <a:pt x="53807" y="119689"/>
                    </a:lnTo>
                    <a:lnTo>
                      <a:pt x="59851" y="120000"/>
                    </a:lnTo>
                    <a:lnTo>
                      <a:pt x="59851" y="120000"/>
                    </a:lnTo>
                    <a:lnTo>
                      <a:pt x="66192" y="119689"/>
                    </a:lnTo>
                    <a:lnTo>
                      <a:pt x="71937" y="118783"/>
                    </a:lnTo>
                    <a:lnTo>
                      <a:pt x="77683" y="117282"/>
                    </a:lnTo>
                    <a:lnTo>
                      <a:pt x="83118" y="115160"/>
                    </a:lnTo>
                    <a:lnTo>
                      <a:pt x="88554" y="112740"/>
                    </a:lnTo>
                    <a:lnTo>
                      <a:pt x="93394" y="109724"/>
                    </a:lnTo>
                    <a:lnTo>
                      <a:pt x="97935" y="106399"/>
                    </a:lnTo>
                    <a:lnTo>
                      <a:pt x="102155" y="102465"/>
                    </a:lnTo>
                    <a:lnTo>
                      <a:pt x="106088" y="98233"/>
                    </a:lnTo>
                    <a:lnTo>
                      <a:pt x="109712" y="93406"/>
                    </a:lnTo>
                    <a:lnTo>
                      <a:pt x="112740" y="88566"/>
                    </a:lnTo>
                    <a:lnTo>
                      <a:pt x="115160" y="83429"/>
                    </a:lnTo>
                    <a:lnTo>
                      <a:pt x="117269" y="77981"/>
                    </a:lnTo>
                    <a:lnTo>
                      <a:pt x="118783" y="72248"/>
                    </a:lnTo>
                    <a:lnTo>
                      <a:pt x="119689" y="66204"/>
                    </a:lnTo>
                    <a:lnTo>
                      <a:pt x="119987" y="60148"/>
                    </a:lnTo>
                    <a:lnTo>
                      <a:pt x="119987" y="60148"/>
                    </a:lnTo>
                    <a:lnTo>
                      <a:pt x="119689" y="53807"/>
                    </a:lnTo>
                    <a:lnTo>
                      <a:pt x="118783" y="48062"/>
                    </a:lnTo>
                    <a:lnTo>
                      <a:pt x="117269" y="42328"/>
                    </a:lnTo>
                    <a:lnTo>
                      <a:pt x="115160" y="36881"/>
                    </a:lnTo>
                    <a:lnTo>
                      <a:pt x="112740" y="31445"/>
                    </a:lnTo>
                    <a:lnTo>
                      <a:pt x="109712" y="26605"/>
                    </a:lnTo>
                    <a:lnTo>
                      <a:pt x="106088" y="22076"/>
                    </a:lnTo>
                    <a:lnTo>
                      <a:pt x="102155" y="17844"/>
                    </a:lnTo>
                    <a:lnTo>
                      <a:pt x="97935" y="13911"/>
                    </a:lnTo>
                    <a:lnTo>
                      <a:pt x="93394" y="10287"/>
                    </a:lnTo>
                    <a:lnTo>
                      <a:pt x="88554" y="7259"/>
                    </a:lnTo>
                    <a:lnTo>
                      <a:pt x="83118" y="4852"/>
                    </a:lnTo>
                    <a:lnTo>
                      <a:pt x="77683" y="2730"/>
                    </a:lnTo>
                    <a:lnTo>
                      <a:pt x="71937" y="1216"/>
                    </a:lnTo>
                    <a:lnTo>
                      <a:pt x="66192" y="310"/>
                    </a:lnTo>
                    <a:lnTo>
                      <a:pt x="59851" y="12"/>
                    </a:lnTo>
                    <a:lnTo>
                      <a:pt x="59851" y="12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19964"/>
                    </a:moveTo>
                    <a:lnTo>
                      <a:pt x="0" y="119964"/>
                    </a:lnTo>
                    <a:lnTo>
                      <a:pt x="886" y="107028"/>
                    </a:lnTo>
                    <a:lnTo>
                      <a:pt x="2622" y="95829"/>
                    </a:lnTo>
                    <a:lnTo>
                      <a:pt x="5209" y="83744"/>
                    </a:lnTo>
                    <a:lnTo>
                      <a:pt x="9497" y="73360"/>
                    </a:lnTo>
                    <a:lnTo>
                      <a:pt x="14672" y="62161"/>
                    </a:lnTo>
                    <a:lnTo>
                      <a:pt x="20732" y="52663"/>
                    </a:lnTo>
                    <a:lnTo>
                      <a:pt x="27643" y="43165"/>
                    </a:lnTo>
                    <a:lnTo>
                      <a:pt x="35404" y="34518"/>
                    </a:lnTo>
                    <a:lnTo>
                      <a:pt x="44051" y="26757"/>
                    </a:lnTo>
                    <a:lnTo>
                      <a:pt x="53514" y="19846"/>
                    </a:lnTo>
                    <a:lnTo>
                      <a:pt x="63012" y="13821"/>
                    </a:lnTo>
                    <a:lnTo>
                      <a:pt x="73396" y="8647"/>
                    </a:lnTo>
                    <a:lnTo>
                      <a:pt x="84595" y="5174"/>
                    </a:lnTo>
                    <a:lnTo>
                      <a:pt x="95829" y="1736"/>
                    </a:lnTo>
                    <a:lnTo>
                      <a:pt x="107914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20016"/>
                    </a:moveTo>
                    <a:lnTo>
                      <a:pt x="96767" y="117126"/>
                    </a:lnTo>
                    <a:lnTo>
                      <a:pt x="96767" y="117126"/>
                    </a:lnTo>
                    <a:lnTo>
                      <a:pt x="98188" y="118084"/>
                    </a:lnTo>
                    <a:lnTo>
                      <a:pt x="99610" y="119042"/>
                    </a:lnTo>
                    <a:lnTo>
                      <a:pt x="101499" y="119511"/>
                    </a:lnTo>
                    <a:lnTo>
                      <a:pt x="103407" y="119980"/>
                    </a:lnTo>
                    <a:lnTo>
                      <a:pt x="105296" y="119511"/>
                    </a:lnTo>
                    <a:lnTo>
                      <a:pt x="106718" y="119042"/>
                    </a:lnTo>
                    <a:lnTo>
                      <a:pt x="108607" y="118084"/>
                    </a:lnTo>
                    <a:lnTo>
                      <a:pt x="110048" y="117126"/>
                    </a:lnTo>
                    <a:lnTo>
                      <a:pt x="117156" y="109991"/>
                    </a:lnTo>
                    <a:lnTo>
                      <a:pt x="117156" y="109991"/>
                    </a:lnTo>
                    <a:lnTo>
                      <a:pt x="118578" y="108564"/>
                    </a:lnTo>
                    <a:lnTo>
                      <a:pt x="119532" y="106649"/>
                    </a:lnTo>
                    <a:lnTo>
                      <a:pt x="120000" y="104753"/>
                    </a:lnTo>
                    <a:lnTo>
                      <a:pt x="120000" y="103326"/>
                    </a:lnTo>
                    <a:lnTo>
                      <a:pt x="120000" y="101410"/>
                    </a:lnTo>
                    <a:lnTo>
                      <a:pt x="119532" y="99514"/>
                    </a:lnTo>
                    <a:lnTo>
                      <a:pt x="118578" y="98087"/>
                    </a:lnTo>
                    <a:lnTo>
                      <a:pt x="117156" y="96191"/>
                    </a:lnTo>
                    <a:lnTo>
                      <a:pt x="20876" y="1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2" cy="376691"/>
              <a:chOff x="151024" y="1029894"/>
              <a:chExt cx="3920222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4" y="1086197"/>
                <a:ext cx="390999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6"/>
                <a:ext cx="435021" cy="323444"/>
                <a:chOff x="5247525" y="3007275"/>
                <a:chExt cx="517574" cy="384824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8" y="1053700"/>
                <a:ext cx="333698" cy="329075"/>
                <a:chOff x="3292425" y="3664250"/>
                <a:chExt cx="397024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7" y="1865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1"/>
                <a:ext cx="332668" cy="332668"/>
                <a:chOff x="6649150" y="309350"/>
                <a:chExt cx="395799" cy="395799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6" y="1851448"/>
                <a:ext cx="215965" cy="342398"/>
                <a:chOff x="6718575" y="2318625"/>
                <a:chExt cx="256949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1"/>
              <a:ext cx="4766658" cy="1632384"/>
              <a:chOff x="175086" y="180461"/>
              <a:chExt cx="4766658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1"/>
                <a:ext cx="3852687" cy="430924"/>
                <a:chOff x="175086" y="180461"/>
                <a:chExt cx="3852687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0"/>
                  <a:ext cx="342880" cy="418127"/>
                  <a:chOff x="596350" y="929175"/>
                  <a:chExt cx="407949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3050"/>
                        </a:moveTo>
                        <a:lnTo>
                          <a:pt x="120000" y="113050"/>
                        </a:lnTo>
                        <a:lnTo>
                          <a:pt x="119814" y="114128"/>
                        </a:lnTo>
                        <a:lnTo>
                          <a:pt x="119434" y="115212"/>
                        </a:lnTo>
                        <a:lnTo>
                          <a:pt x="118675" y="116448"/>
                        </a:lnTo>
                        <a:lnTo>
                          <a:pt x="117737" y="117526"/>
                        </a:lnTo>
                        <a:lnTo>
                          <a:pt x="116606" y="118452"/>
                        </a:lnTo>
                        <a:lnTo>
                          <a:pt x="115282" y="119226"/>
                        </a:lnTo>
                        <a:lnTo>
                          <a:pt x="114151" y="119847"/>
                        </a:lnTo>
                        <a:lnTo>
                          <a:pt x="112826" y="120000"/>
                        </a:lnTo>
                        <a:lnTo>
                          <a:pt x="7925" y="120000"/>
                        </a:lnTo>
                        <a:lnTo>
                          <a:pt x="7925" y="120000"/>
                        </a:lnTo>
                        <a:lnTo>
                          <a:pt x="6608" y="119847"/>
                        </a:lnTo>
                        <a:lnTo>
                          <a:pt x="5283" y="119226"/>
                        </a:lnTo>
                        <a:lnTo>
                          <a:pt x="3966" y="118452"/>
                        </a:lnTo>
                        <a:lnTo>
                          <a:pt x="2641" y="117526"/>
                        </a:lnTo>
                        <a:lnTo>
                          <a:pt x="1696" y="116448"/>
                        </a:lnTo>
                        <a:lnTo>
                          <a:pt x="759" y="115212"/>
                        </a:lnTo>
                        <a:lnTo>
                          <a:pt x="193" y="114128"/>
                        </a:lnTo>
                        <a:lnTo>
                          <a:pt x="0" y="113050"/>
                        </a:lnTo>
                        <a:lnTo>
                          <a:pt x="0" y="5561"/>
                        </a:lnTo>
                        <a:lnTo>
                          <a:pt x="0" y="5561"/>
                        </a:lnTo>
                        <a:lnTo>
                          <a:pt x="193" y="4476"/>
                        </a:lnTo>
                        <a:lnTo>
                          <a:pt x="759" y="3551"/>
                        </a:lnTo>
                        <a:lnTo>
                          <a:pt x="1510" y="2625"/>
                        </a:lnTo>
                        <a:lnTo>
                          <a:pt x="2641" y="1699"/>
                        </a:lnTo>
                        <a:lnTo>
                          <a:pt x="3772" y="1084"/>
                        </a:lnTo>
                        <a:lnTo>
                          <a:pt x="5097" y="462"/>
                        </a:lnTo>
                        <a:lnTo>
                          <a:pt x="6414" y="152"/>
                        </a:lnTo>
                        <a:lnTo>
                          <a:pt x="7545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4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21794"/>
                        </a:moveTo>
                        <a:lnTo>
                          <a:pt x="120000" y="114943"/>
                        </a:lnTo>
                        <a:lnTo>
                          <a:pt x="120000" y="114943"/>
                        </a:lnTo>
                        <a:lnTo>
                          <a:pt x="119809" y="115890"/>
                        </a:lnTo>
                        <a:lnTo>
                          <a:pt x="119419" y="116842"/>
                        </a:lnTo>
                        <a:lnTo>
                          <a:pt x="119030" y="117627"/>
                        </a:lnTo>
                        <a:lnTo>
                          <a:pt x="118259" y="118418"/>
                        </a:lnTo>
                        <a:lnTo>
                          <a:pt x="117290" y="119053"/>
                        </a:lnTo>
                        <a:lnTo>
                          <a:pt x="116130" y="119526"/>
                        </a:lnTo>
                        <a:lnTo>
                          <a:pt x="114969" y="119837"/>
                        </a:lnTo>
                        <a:lnTo>
                          <a:pt x="113809" y="120000"/>
                        </a:lnTo>
                        <a:lnTo>
                          <a:pt x="6198" y="120000"/>
                        </a:lnTo>
                        <a:lnTo>
                          <a:pt x="6198" y="120000"/>
                        </a:lnTo>
                        <a:lnTo>
                          <a:pt x="5038" y="119837"/>
                        </a:lnTo>
                        <a:lnTo>
                          <a:pt x="3877" y="119526"/>
                        </a:lnTo>
                        <a:lnTo>
                          <a:pt x="2717" y="119053"/>
                        </a:lnTo>
                        <a:lnTo>
                          <a:pt x="1748" y="118418"/>
                        </a:lnTo>
                        <a:lnTo>
                          <a:pt x="977" y="117627"/>
                        </a:lnTo>
                        <a:lnTo>
                          <a:pt x="588" y="116842"/>
                        </a:lnTo>
                        <a:lnTo>
                          <a:pt x="198" y="115890"/>
                        </a:lnTo>
                        <a:lnTo>
                          <a:pt x="7" y="114943"/>
                        </a:lnTo>
                        <a:lnTo>
                          <a:pt x="7" y="5056"/>
                        </a:lnTo>
                        <a:lnTo>
                          <a:pt x="7" y="5056"/>
                        </a:lnTo>
                        <a:lnTo>
                          <a:pt x="198" y="3954"/>
                        </a:lnTo>
                        <a:lnTo>
                          <a:pt x="588" y="3007"/>
                        </a:lnTo>
                        <a:lnTo>
                          <a:pt x="977" y="2217"/>
                        </a:lnTo>
                        <a:lnTo>
                          <a:pt x="1748" y="1426"/>
                        </a:lnTo>
                        <a:lnTo>
                          <a:pt x="2717" y="797"/>
                        </a:lnTo>
                        <a:lnTo>
                          <a:pt x="3877" y="324"/>
                        </a:lnTo>
                        <a:lnTo>
                          <a:pt x="5038" y="6"/>
                        </a:lnTo>
                        <a:lnTo>
                          <a:pt x="6198" y="6"/>
                        </a:lnTo>
                        <a:lnTo>
                          <a:pt x="93291" y="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4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49" cy="840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5" y="92159"/>
                        </a:moveTo>
                        <a:lnTo>
                          <a:pt x="35" y="35"/>
                        </a:lnTo>
                        <a:lnTo>
                          <a:pt x="119999" y="119999"/>
                        </a:lnTo>
                        <a:lnTo>
                          <a:pt x="27840" y="119999"/>
                        </a:lnTo>
                        <a:lnTo>
                          <a:pt x="27840" y="119999"/>
                        </a:lnTo>
                        <a:lnTo>
                          <a:pt x="21772" y="119107"/>
                        </a:lnTo>
                        <a:lnTo>
                          <a:pt x="16561" y="117394"/>
                        </a:lnTo>
                        <a:lnTo>
                          <a:pt x="12207" y="114788"/>
                        </a:lnTo>
                        <a:lnTo>
                          <a:pt x="7852" y="111290"/>
                        </a:lnTo>
                        <a:lnTo>
                          <a:pt x="4390" y="107828"/>
                        </a:lnTo>
                        <a:lnTo>
                          <a:pt x="1784" y="102617"/>
                        </a:lnTo>
                        <a:lnTo>
                          <a:pt x="35" y="97406"/>
                        </a:lnTo>
                        <a:lnTo>
                          <a:pt x="35" y="92159"/>
                        </a:lnTo>
                        <a:lnTo>
                          <a:pt x="35" y="921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1" y="221405"/>
                  <a:ext cx="351075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973" y="63875"/>
                      </a:moveTo>
                      <a:lnTo>
                        <a:pt x="60351" y="7570"/>
                      </a:lnTo>
                      <a:lnTo>
                        <a:pt x="60351" y="7570"/>
                      </a:lnTo>
                      <a:lnTo>
                        <a:pt x="61048" y="6870"/>
                      </a:lnTo>
                      <a:lnTo>
                        <a:pt x="61745" y="5988"/>
                      </a:lnTo>
                      <a:lnTo>
                        <a:pt x="63670" y="4753"/>
                      </a:lnTo>
                      <a:lnTo>
                        <a:pt x="65774" y="3525"/>
                      </a:lnTo>
                      <a:lnTo>
                        <a:pt x="67871" y="2290"/>
                      </a:lnTo>
                      <a:lnTo>
                        <a:pt x="67871" y="2290"/>
                      </a:lnTo>
                      <a:lnTo>
                        <a:pt x="70665" y="1235"/>
                      </a:lnTo>
                      <a:lnTo>
                        <a:pt x="73114" y="534"/>
                      </a:lnTo>
                      <a:lnTo>
                        <a:pt x="75391" y="180"/>
                      </a:lnTo>
                      <a:lnTo>
                        <a:pt x="77668" y="7"/>
                      </a:lnTo>
                      <a:lnTo>
                        <a:pt x="110203" y="7"/>
                      </a:lnTo>
                      <a:lnTo>
                        <a:pt x="110203" y="7"/>
                      </a:lnTo>
                      <a:lnTo>
                        <a:pt x="111072" y="7"/>
                      </a:lnTo>
                      <a:lnTo>
                        <a:pt x="111948" y="353"/>
                      </a:lnTo>
                      <a:lnTo>
                        <a:pt x="113873" y="881"/>
                      </a:lnTo>
                      <a:lnTo>
                        <a:pt x="115626" y="1943"/>
                      </a:lnTo>
                      <a:lnTo>
                        <a:pt x="117026" y="2998"/>
                      </a:lnTo>
                      <a:lnTo>
                        <a:pt x="117026" y="2998"/>
                      </a:lnTo>
                      <a:lnTo>
                        <a:pt x="117723" y="3879"/>
                      </a:lnTo>
                      <a:lnTo>
                        <a:pt x="118419" y="4753"/>
                      </a:lnTo>
                      <a:lnTo>
                        <a:pt x="118944" y="5634"/>
                      </a:lnTo>
                      <a:lnTo>
                        <a:pt x="119296" y="6516"/>
                      </a:lnTo>
                      <a:lnTo>
                        <a:pt x="119648" y="7570"/>
                      </a:lnTo>
                      <a:lnTo>
                        <a:pt x="119820" y="8452"/>
                      </a:lnTo>
                      <a:lnTo>
                        <a:pt x="120000" y="10735"/>
                      </a:lnTo>
                      <a:lnTo>
                        <a:pt x="120000" y="43286"/>
                      </a:lnTo>
                      <a:lnTo>
                        <a:pt x="120000" y="43286"/>
                      </a:lnTo>
                      <a:lnTo>
                        <a:pt x="119820" y="45577"/>
                      </a:lnTo>
                      <a:lnTo>
                        <a:pt x="119475" y="47859"/>
                      </a:lnTo>
                      <a:lnTo>
                        <a:pt x="118771" y="50149"/>
                      </a:lnTo>
                      <a:lnTo>
                        <a:pt x="117723" y="52432"/>
                      </a:lnTo>
                      <a:lnTo>
                        <a:pt x="117723" y="52432"/>
                      </a:lnTo>
                      <a:lnTo>
                        <a:pt x="117371" y="53841"/>
                      </a:lnTo>
                      <a:lnTo>
                        <a:pt x="117026" y="55076"/>
                      </a:lnTo>
                      <a:lnTo>
                        <a:pt x="116322" y="56131"/>
                      </a:lnTo>
                      <a:lnTo>
                        <a:pt x="115798" y="57186"/>
                      </a:lnTo>
                      <a:lnTo>
                        <a:pt x="114397" y="58948"/>
                      </a:lnTo>
                      <a:lnTo>
                        <a:pt x="113176" y="60704"/>
                      </a:lnTo>
                      <a:lnTo>
                        <a:pt x="56674" y="117009"/>
                      </a:lnTo>
                      <a:lnTo>
                        <a:pt x="56674" y="117009"/>
                      </a:lnTo>
                      <a:lnTo>
                        <a:pt x="55977" y="117709"/>
                      </a:lnTo>
                      <a:lnTo>
                        <a:pt x="55274" y="118417"/>
                      </a:lnTo>
                      <a:lnTo>
                        <a:pt x="54397" y="118945"/>
                      </a:lnTo>
                      <a:lnTo>
                        <a:pt x="53528" y="119292"/>
                      </a:lnTo>
                      <a:lnTo>
                        <a:pt x="51604" y="119819"/>
                      </a:lnTo>
                      <a:lnTo>
                        <a:pt x="49851" y="120000"/>
                      </a:lnTo>
                      <a:lnTo>
                        <a:pt x="49851" y="120000"/>
                      </a:lnTo>
                      <a:lnTo>
                        <a:pt x="47754" y="119819"/>
                      </a:lnTo>
                      <a:lnTo>
                        <a:pt x="46705" y="119646"/>
                      </a:lnTo>
                      <a:lnTo>
                        <a:pt x="45829" y="119292"/>
                      </a:lnTo>
                      <a:lnTo>
                        <a:pt x="44780" y="118945"/>
                      </a:lnTo>
                      <a:lnTo>
                        <a:pt x="43904" y="118417"/>
                      </a:lnTo>
                      <a:lnTo>
                        <a:pt x="43028" y="117709"/>
                      </a:lnTo>
                      <a:lnTo>
                        <a:pt x="42331" y="117009"/>
                      </a:lnTo>
                      <a:lnTo>
                        <a:pt x="2973" y="78302"/>
                      </a:lnTo>
                      <a:lnTo>
                        <a:pt x="2973" y="78302"/>
                      </a:lnTo>
                      <a:lnTo>
                        <a:pt x="1924" y="76539"/>
                      </a:lnTo>
                      <a:lnTo>
                        <a:pt x="876" y="74784"/>
                      </a:lnTo>
                      <a:lnTo>
                        <a:pt x="172" y="73021"/>
                      </a:lnTo>
                      <a:lnTo>
                        <a:pt x="0" y="72320"/>
                      </a:lnTo>
                      <a:lnTo>
                        <a:pt x="0" y="71439"/>
                      </a:lnTo>
                      <a:lnTo>
                        <a:pt x="0" y="71439"/>
                      </a:lnTo>
                      <a:lnTo>
                        <a:pt x="0" y="70204"/>
                      </a:lnTo>
                      <a:lnTo>
                        <a:pt x="172" y="69329"/>
                      </a:lnTo>
                      <a:lnTo>
                        <a:pt x="876" y="67393"/>
                      </a:lnTo>
                      <a:lnTo>
                        <a:pt x="1924" y="65457"/>
                      </a:lnTo>
                      <a:lnTo>
                        <a:pt x="2973" y="63875"/>
                      </a:lnTo>
                      <a:lnTo>
                        <a:pt x="2973" y="63875"/>
                      </a:lnTo>
                      <a:close/>
                      <a:moveTo>
                        <a:pt x="89913" y="30269"/>
                      </a:moveTo>
                      <a:lnTo>
                        <a:pt x="89913" y="30269"/>
                      </a:lnTo>
                      <a:lnTo>
                        <a:pt x="91134" y="31323"/>
                      </a:lnTo>
                      <a:lnTo>
                        <a:pt x="92355" y="32024"/>
                      </a:lnTo>
                      <a:lnTo>
                        <a:pt x="93583" y="32378"/>
                      </a:lnTo>
                      <a:lnTo>
                        <a:pt x="95156" y="32378"/>
                      </a:lnTo>
                      <a:lnTo>
                        <a:pt x="95156" y="32378"/>
                      </a:lnTo>
                      <a:lnTo>
                        <a:pt x="96557" y="32378"/>
                      </a:lnTo>
                      <a:lnTo>
                        <a:pt x="97785" y="32024"/>
                      </a:lnTo>
                      <a:lnTo>
                        <a:pt x="98834" y="31323"/>
                      </a:lnTo>
                      <a:lnTo>
                        <a:pt x="99703" y="30269"/>
                      </a:lnTo>
                      <a:lnTo>
                        <a:pt x="99703" y="30269"/>
                      </a:lnTo>
                      <a:lnTo>
                        <a:pt x="100758" y="29214"/>
                      </a:lnTo>
                      <a:lnTo>
                        <a:pt x="101283" y="27979"/>
                      </a:lnTo>
                      <a:lnTo>
                        <a:pt x="101627" y="26924"/>
                      </a:lnTo>
                      <a:lnTo>
                        <a:pt x="101807" y="25696"/>
                      </a:lnTo>
                      <a:lnTo>
                        <a:pt x="101807" y="25696"/>
                      </a:lnTo>
                      <a:lnTo>
                        <a:pt x="101627" y="24287"/>
                      </a:lnTo>
                      <a:lnTo>
                        <a:pt x="101283" y="22878"/>
                      </a:lnTo>
                      <a:lnTo>
                        <a:pt x="100758" y="21643"/>
                      </a:lnTo>
                      <a:lnTo>
                        <a:pt x="99703" y="20588"/>
                      </a:lnTo>
                      <a:lnTo>
                        <a:pt x="99703" y="20588"/>
                      </a:lnTo>
                      <a:lnTo>
                        <a:pt x="98834" y="19707"/>
                      </a:lnTo>
                      <a:lnTo>
                        <a:pt x="97785" y="19180"/>
                      </a:lnTo>
                      <a:lnTo>
                        <a:pt x="96557" y="18652"/>
                      </a:lnTo>
                      <a:lnTo>
                        <a:pt x="95156" y="18479"/>
                      </a:lnTo>
                      <a:lnTo>
                        <a:pt x="95156" y="18479"/>
                      </a:lnTo>
                      <a:lnTo>
                        <a:pt x="93583" y="18652"/>
                      </a:lnTo>
                      <a:lnTo>
                        <a:pt x="92355" y="19180"/>
                      </a:lnTo>
                      <a:lnTo>
                        <a:pt x="91134" y="19707"/>
                      </a:lnTo>
                      <a:lnTo>
                        <a:pt x="89913" y="20588"/>
                      </a:lnTo>
                      <a:lnTo>
                        <a:pt x="89913" y="20588"/>
                      </a:lnTo>
                      <a:lnTo>
                        <a:pt x="89382" y="21643"/>
                      </a:lnTo>
                      <a:lnTo>
                        <a:pt x="88858" y="22878"/>
                      </a:lnTo>
                      <a:lnTo>
                        <a:pt x="88513" y="24287"/>
                      </a:lnTo>
                      <a:lnTo>
                        <a:pt x="88513" y="25696"/>
                      </a:lnTo>
                      <a:lnTo>
                        <a:pt x="88513" y="25696"/>
                      </a:lnTo>
                      <a:lnTo>
                        <a:pt x="88513" y="26924"/>
                      </a:lnTo>
                      <a:lnTo>
                        <a:pt x="88858" y="27979"/>
                      </a:lnTo>
                      <a:lnTo>
                        <a:pt x="89382" y="29214"/>
                      </a:lnTo>
                      <a:lnTo>
                        <a:pt x="89913" y="30269"/>
                      </a:lnTo>
                      <a:lnTo>
                        <a:pt x="89913" y="3026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1" y="227540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5040" y="30091"/>
                      </a:moveTo>
                      <a:lnTo>
                        <a:pt x="105040" y="30091"/>
                      </a:lnTo>
                      <a:lnTo>
                        <a:pt x="106320" y="28818"/>
                      </a:lnTo>
                      <a:lnTo>
                        <a:pt x="107780" y="28092"/>
                      </a:lnTo>
                      <a:lnTo>
                        <a:pt x="109420" y="27538"/>
                      </a:lnTo>
                      <a:lnTo>
                        <a:pt x="110880" y="27179"/>
                      </a:lnTo>
                      <a:lnTo>
                        <a:pt x="112520" y="26812"/>
                      </a:lnTo>
                      <a:lnTo>
                        <a:pt x="114159" y="26085"/>
                      </a:lnTo>
                      <a:lnTo>
                        <a:pt x="115619" y="25172"/>
                      </a:lnTo>
                      <a:lnTo>
                        <a:pt x="117259" y="23892"/>
                      </a:lnTo>
                      <a:lnTo>
                        <a:pt x="117259" y="23892"/>
                      </a:lnTo>
                      <a:lnTo>
                        <a:pt x="118539" y="22439"/>
                      </a:lnTo>
                      <a:lnTo>
                        <a:pt x="119266" y="20792"/>
                      </a:lnTo>
                      <a:lnTo>
                        <a:pt x="119812" y="18972"/>
                      </a:lnTo>
                      <a:lnTo>
                        <a:pt x="119992" y="16966"/>
                      </a:lnTo>
                      <a:lnTo>
                        <a:pt x="119992" y="16966"/>
                      </a:lnTo>
                      <a:lnTo>
                        <a:pt x="119812" y="15326"/>
                      </a:lnTo>
                      <a:lnTo>
                        <a:pt x="119633" y="13679"/>
                      </a:lnTo>
                      <a:lnTo>
                        <a:pt x="119086" y="12226"/>
                      </a:lnTo>
                      <a:lnTo>
                        <a:pt x="118352" y="10579"/>
                      </a:lnTo>
                      <a:lnTo>
                        <a:pt x="117626" y="9306"/>
                      </a:lnTo>
                      <a:lnTo>
                        <a:pt x="116713" y="7846"/>
                      </a:lnTo>
                      <a:lnTo>
                        <a:pt x="115799" y="6573"/>
                      </a:lnTo>
                      <a:lnTo>
                        <a:pt x="114706" y="5293"/>
                      </a:lnTo>
                      <a:lnTo>
                        <a:pt x="114706" y="5293"/>
                      </a:lnTo>
                      <a:lnTo>
                        <a:pt x="113433" y="4200"/>
                      </a:lnTo>
                      <a:lnTo>
                        <a:pt x="112153" y="3286"/>
                      </a:lnTo>
                      <a:lnTo>
                        <a:pt x="110693" y="2373"/>
                      </a:lnTo>
                      <a:lnTo>
                        <a:pt x="109240" y="1467"/>
                      </a:lnTo>
                      <a:lnTo>
                        <a:pt x="107780" y="920"/>
                      </a:lnTo>
                      <a:lnTo>
                        <a:pt x="106133" y="374"/>
                      </a:lnTo>
                      <a:lnTo>
                        <a:pt x="104680" y="187"/>
                      </a:lnTo>
                      <a:lnTo>
                        <a:pt x="103033" y="7"/>
                      </a:lnTo>
                      <a:lnTo>
                        <a:pt x="103033" y="7"/>
                      </a:lnTo>
                      <a:lnTo>
                        <a:pt x="101034" y="187"/>
                      </a:lnTo>
                      <a:lnTo>
                        <a:pt x="99207" y="733"/>
                      </a:lnTo>
                      <a:lnTo>
                        <a:pt x="97567" y="1467"/>
                      </a:lnTo>
                      <a:lnTo>
                        <a:pt x="96107" y="2740"/>
                      </a:lnTo>
                      <a:lnTo>
                        <a:pt x="96107" y="2740"/>
                      </a:lnTo>
                      <a:lnTo>
                        <a:pt x="94827" y="4200"/>
                      </a:lnTo>
                      <a:lnTo>
                        <a:pt x="93921" y="5840"/>
                      </a:lnTo>
                      <a:lnTo>
                        <a:pt x="93374" y="7300"/>
                      </a:lnTo>
                      <a:lnTo>
                        <a:pt x="93008" y="8939"/>
                      </a:lnTo>
                      <a:lnTo>
                        <a:pt x="92461" y="10579"/>
                      </a:lnTo>
                      <a:lnTo>
                        <a:pt x="91914" y="12039"/>
                      </a:lnTo>
                      <a:lnTo>
                        <a:pt x="91181" y="13679"/>
                      </a:lnTo>
                      <a:lnTo>
                        <a:pt x="89908" y="14959"/>
                      </a:lnTo>
                      <a:lnTo>
                        <a:pt x="89908" y="14959"/>
                      </a:lnTo>
                      <a:lnTo>
                        <a:pt x="87901" y="16966"/>
                      </a:lnTo>
                      <a:lnTo>
                        <a:pt x="86074" y="18239"/>
                      </a:lnTo>
                      <a:lnTo>
                        <a:pt x="84435" y="18972"/>
                      </a:lnTo>
                      <a:lnTo>
                        <a:pt x="82974" y="19332"/>
                      </a:lnTo>
                      <a:lnTo>
                        <a:pt x="81522" y="19332"/>
                      </a:lnTo>
                      <a:lnTo>
                        <a:pt x="80242" y="18972"/>
                      </a:lnTo>
                      <a:lnTo>
                        <a:pt x="78969" y="18059"/>
                      </a:lnTo>
                      <a:lnTo>
                        <a:pt x="77688" y="17146"/>
                      </a:lnTo>
                      <a:lnTo>
                        <a:pt x="76416" y="15686"/>
                      </a:lnTo>
                      <a:lnTo>
                        <a:pt x="75135" y="14233"/>
                      </a:lnTo>
                      <a:lnTo>
                        <a:pt x="72402" y="10579"/>
                      </a:lnTo>
                      <a:lnTo>
                        <a:pt x="69115" y="6573"/>
                      </a:lnTo>
                      <a:lnTo>
                        <a:pt x="67296" y="4380"/>
                      </a:lnTo>
                      <a:lnTo>
                        <a:pt x="65289" y="2193"/>
                      </a:lnTo>
                      <a:lnTo>
                        <a:pt x="65289" y="2193"/>
                      </a:lnTo>
                      <a:lnTo>
                        <a:pt x="64196" y="1280"/>
                      </a:lnTo>
                      <a:lnTo>
                        <a:pt x="62736" y="554"/>
                      </a:lnTo>
                      <a:lnTo>
                        <a:pt x="61463" y="18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59269" y="187"/>
                      </a:lnTo>
                      <a:lnTo>
                        <a:pt x="58176" y="733"/>
                      </a:lnTo>
                      <a:lnTo>
                        <a:pt x="54710" y="2740"/>
                      </a:lnTo>
                      <a:lnTo>
                        <a:pt x="52703" y="4020"/>
                      </a:lnTo>
                      <a:lnTo>
                        <a:pt x="50517" y="5660"/>
                      </a:lnTo>
                      <a:lnTo>
                        <a:pt x="48151" y="7300"/>
                      </a:lnTo>
                      <a:lnTo>
                        <a:pt x="45957" y="9306"/>
                      </a:lnTo>
                      <a:lnTo>
                        <a:pt x="43950" y="11313"/>
                      </a:lnTo>
                      <a:lnTo>
                        <a:pt x="42131" y="13499"/>
                      </a:lnTo>
                      <a:lnTo>
                        <a:pt x="40671" y="15686"/>
                      </a:lnTo>
                      <a:lnTo>
                        <a:pt x="40124" y="16786"/>
                      </a:lnTo>
                      <a:lnTo>
                        <a:pt x="39757" y="18059"/>
                      </a:lnTo>
                      <a:lnTo>
                        <a:pt x="39398" y="19152"/>
                      </a:lnTo>
                      <a:lnTo>
                        <a:pt x="39211" y="20245"/>
                      </a:lnTo>
                      <a:lnTo>
                        <a:pt x="39211" y="21338"/>
                      </a:lnTo>
                      <a:lnTo>
                        <a:pt x="39398" y="22619"/>
                      </a:lnTo>
                      <a:lnTo>
                        <a:pt x="39757" y="23712"/>
                      </a:lnTo>
                      <a:lnTo>
                        <a:pt x="40304" y="24805"/>
                      </a:lnTo>
                      <a:lnTo>
                        <a:pt x="41038" y="25898"/>
                      </a:lnTo>
                      <a:lnTo>
                        <a:pt x="41951" y="26991"/>
                      </a:lnTo>
                      <a:lnTo>
                        <a:pt x="41951" y="26991"/>
                      </a:lnTo>
                      <a:lnTo>
                        <a:pt x="43404" y="28092"/>
                      </a:lnTo>
                      <a:lnTo>
                        <a:pt x="44864" y="28818"/>
                      </a:lnTo>
                      <a:lnTo>
                        <a:pt x="46324" y="29545"/>
                      </a:lnTo>
                      <a:lnTo>
                        <a:pt x="47964" y="29912"/>
                      </a:lnTo>
                      <a:lnTo>
                        <a:pt x="49603" y="30278"/>
                      </a:lnTo>
                      <a:lnTo>
                        <a:pt x="51251" y="31005"/>
                      </a:lnTo>
                      <a:lnTo>
                        <a:pt x="52703" y="31738"/>
                      </a:lnTo>
                      <a:lnTo>
                        <a:pt x="54163" y="33011"/>
                      </a:lnTo>
                      <a:lnTo>
                        <a:pt x="54163" y="33011"/>
                      </a:lnTo>
                      <a:lnTo>
                        <a:pt x="55443" y="34471"/>
                      </a:lnTo>
                      <a:lnTo>
                        <a:pt x="56170" y="36111"/>
                      </a:lnTo>
                      <a:lnTo>
                        <a:pt x="56716" y="37938"/>
                      </a:lnTo>
                      <a:lnTo>
                        <a:pt x="56903" y="40124"/>
                      </a:lnTo>
                      <a:lnTo>
                        <a:pt x="56903" y="40124"/>
                      </a:lnTo>
                      <a:lnTo>
                        <a:pt x="56716" y="41584"/>
                      </a:lnTo>
                      <a:lnTo>
                        <a:pt x="56537" y="43224"/>
                      </a:lnTo>
                      <a:lnTo>
                        <a:pt x="55990" y="44684"/>
                      </a:lnTo>
                      <a:lnTo>
                        <a:pt x="55443" y="46144"/>
                      </a:lnTo>
                      <a:lnTo>
                        <a:pt x="54710" y="47597"/>
                      </a:lnTo>
                      <a:lnTo>
                        <a:pt x="53804" y="49057"/>
                      </a:lnTo>
                      <a:lnTo>
                        <a:pt x="52703" y="50337"/>
                      </a:lnTo>
                      <a:lnTo>
                        <a:pt x="51610" y="51610"/>
                      </a:lnTo>
                      <a:lnTo>
                        <a:pt x="51610" y="51610"/>
                      </a:lnTo>
                      <a:lnTo>
                        <a:pt x="50337" y="52703"/>
                      </a:lnTo>
                      <a:lnTo>
                        <a:pt x="49057" y="53804"/>
                      </a:lnTo>
                      <a:lnTo>
                        <a:pt x="47784" y="54530"/>
                      </a:lnTo>
                      <a:lnTo>
                        <a:pt x="46324" y="55443"/>
                      </a:lnTo>
                      <a:lnTo>
                        <a:pt x="44864" y="55990"/>
                      </a:lnTo>
                      <a:lnTo>
                        <a:pt x="43224" y="56537"/>
                      </a:lnTo>
                      <a:lnTo>
                        <a:pt x="41584" y="56716"/>
                      </a:lnTo>
                      <a:lnTo>
                        <a:pt x="40124" y="56903"/>
                      </a:lnTo>
                      <a:lnTo>
                        <a:pt x="40124" y="56903"/>
                      </a:lnTo>
                      <a:lnTo>
                        <a:pt x="38118" y="56716"/>
                      </a:lnTo>
                      <a:lnTo>
                        <a:pt x="36298" y="56170"/>
                      </a:lnTo>
                      <a:lnTo>
                        <a:pt x="34471" y="55443"/>
                      </a:lnTo>
                      <a:lnTo>
                        <a:pt x="33011" y="54163"/>
                      </a:lnTo>
                      <a:lnTo>
                        <a:pt x="33011" y="54163"/>
                      </a:lnTo>
                      <a:lnTo>
                        <a:pt x="31738" y="52703"/>
                      </a:lnTo>
                      <a:lnTo>
                        <a:pt x="30825" y="51063"/>
                      </a:lnTo>
                      <a:lnTo>
                        <a:pt x="30278" y="49424"/>
                      </a:lnTo>
                      <a:lnTo>
                        <a:pt x="29732" y="47784"/>
                      </a:lnTo>
                      <a:lnTo>
                        <a:pt x="29365" y="46324"/>
                      </a:lnTo>
                      <a:lnTo>
                        <a:pt x="28818" y="44864"/>
                      </a:lnTo>
                      <a:lnTo>
                        <a:pt x="28092" y="43404"/>
                      </a:lnTo>
                      <a:lnTo>
                        <a:pt x="26991" y="41944"/>
                      </a:lnTo>
                      <a:lnTo>
                        <a:pt x="26991" y="41944"/>
                      </a:lnTo>
                      <a:lnTo>
                        <a:pt x="25898" y="41038"/>
                      </a:lnTo>
                      <a:lnTo>
                        <a:pt x="24805" y="40304"/>
                      </a:lnTo>
                      <a:lnTo>
                        <a:pt x="23712" y="39757"/>
                      </a:lnTo>
                      <a:lnTo>
                        <a:pt x="22619" y="39398"/>
                      </a:lnTo>
                      <a:lnTo>
                        <a:pt x="21338" y="39211"/>
                      </a:lnTo>
                      <a:lnTo>
                        <a:pt x="20245" y="39211"/>
                      </a:lnTo>
                      <a:lnTo>
                        <a:pt x="19152" y="39398"/>
                      </a:lnTo>
                      <a:lnTo>
                        <a:pt x="18059" y="39757"/>
                      </a:lnTo>
                      <a:lnTo>
                        <a:pt x="16786" y="40124"/>
                      </a:lnTo>
                      <a:lnTo>
                        <a:pt x="15686" y="40671"/>
                      </a:lnTo>
                      <a:lnTo>
                        <a:pt x="13499" y="42131"/>
                      </a:lnTo>
                      <a:lnTo>
                        <a:pt x="11313" y="43950"/>
                      </a:lnTo>
                      <a:lnTo>
                        <a:pt x="9306" y="45957"/>
                      </a:lnTo>
                      <a:lnTo>
                        <a:pt x="7300" y="48151"/>
                      </a:lnTo>
                      <a:lnTo>
                        <a:pt x="5660" y="50517"/>
                      </a:lnTo>
                      <a:lnTo>
                        <a:pt x="4020" y="52703"/>
                      </a:lnTo>
                      <a:lnTo>
                        <a:pt x="2740" y="54710"/>
                      </a:lnTo>
                      <a:lnTo>
                        <a:pt x="733" y="58176"/>
                      </a:lnTo>
                      <a:lnTo>
                        <a:pt x="187" y="59269"/>
                      </a:lnTo>
                      <a:lnTo>
                        <a:pt x="7" y="60003"/>
                      </a:lnTo>
                      <a:lnTo>
                        <a:pt x="7" y="60003"/>
                      </a:lnTo>
                      <a:lnTo>
                        <a:pt x="187" y="61456"/>
                      </a:lnTo>
                      <a:lnTo>
                        <a:pt x="554" y="62736"/>
                      </a:lnTo>
                      <a:lnTo>
                        <a:pt x="1280" y="64196"/>
                      </a:lnTo>
                      <a:lnTo>
                        <a:pt x="2193" y="65289"/>
                      </a:lnTo>
                      <a:lnTo>
                        <a:pt x="2193" y="65289"/>
                      </a:lnTo>
                      <a:lnTo>
                        <a:pt x="4380" y="67296"/>
                      </a:lnTo>
                      <a:lnTo>
                        <a:pt x="6573" y="69115"/>
                      </a:lnTo>
                      <a:lnTo>
                        <a:pt x="10579" y="72402"/>
                      </a:lnTo>
                      <a:lnTo>
                        <a:pt x="14233" y="75135"/>
                      </a:lnTo>
                      <a:lnTo>
                        <a:pt x="15686" y="76416"/>
                      </a:lnTo>
                      <a:lnTo>
                        <a:pt x="17146" y="77688"/>
                      </a:lnTo>
                      <a:lnTo>
                        <a:pt x="18059" y="78969"/>
                      </a:lnTo>
                      <a:lnTo>
                        <a:pt x="18972" y="80242"/>
                      </a:lnTo>
                      <a:lnTo>
                        <a:pt x="19339" y="81522"/>
                      </a:lnTo>
                      <a:lnTo>
                        <a:pt x="19339" y="82974"/>
                      </a:lnTo>
                      <a:lnTo>
                        <a:pt x="18972" y="84435"/>
                      </a:lnTo>
                      <a:lnTo>
                        <a:pt x="18239" y="86074"/>
                      </a:lnTo>
                      <a:lnTo>
                        <a:pt x="16966" y="87901"/>
                      </a:lnTo>
                      <a:lnTo>
                        <a:pt x="14959" y="89908"/>
                      </a:lnTo>
                      <a:lnTo>
                        <a:pt x="14959" y="89908"/>
                      </a:lnTo>
                      <a:lnTo>
                        <a:pt x="13686" y="91181"/>
                      </a:lnTo>
                      <a:lnTo>
                        <a:pt x="12226" y="91914"/>
                      </a:lnTo>
                      <a:lnTo>
                        <a:pt x="10579" y="92461"/>
                      </a:lnTo>
                      <a:lnTo>
                        <a:pt x="9127" y="92828"/>
                      </a:lnTo>
                      <a:lnTo>
                        <a:pt x="7479" y="93187"/>
                      </a:lnTo>
                      <a:lnTo>
                        <a:pt x="5840" y="93921"/>
                      </a:lnTo>
                      <a:lnTo>
                        <a:pt x="4380" y="94827"/>
                      </a:lnTo>
                      <a:lnTo>
                        <a:pt x="2740" y="96107"/>
                      </a:lnTo>
                      <a:lnTo>
                        <a:pt x="2740" y="96107"/>
                      </a:lnTo>
                      <a:lnTo>
                        <a:pt x="1467" y="97567"/>
                      </a:lnTo>
                      <a:lnTo>
                        <a:pt x="733" y="99207"/>
                      </a:lnTo>
                      <a:lnTo>
                        <a:pt x="187" y="101027"/>
                      </a:lnTo>
                      <a:lnTo>
                        <a:pt x="7" y="103033"/>
                      </a:lnTo>
                      <a:lnTo>
                        <a:pt x="7" y="103033"/>
                      </a:lnTo>
                      <a:lnTo>
                        <a:pt x="187" y="104680"/>
                      </a:lnTo>
                      <a:lnTo>
                        <a:pt x="374" y="106320"/>
                      </a:lnTo>
                      <a:lnTo>
                        <a:pt x="920" y="107780"/>
                      </a:lnTo>
                      <a:lnTo>
                        <a:pt x="1647" y="109420"/>
                      </a:lnTo>
                      <a:lnTo>
                        <a:pt x="2380" y="110693"/>
                      </a:lnTo>
                      <a:lnTo>
                        <a:pt x="3286" y="112153"/>
                      </a:lnTo>
                      <a:lnTo>
                        <a:pt x="4200" y="113433"/>
                      </a:lnTo>
                      <a:lnTo>
                        <a:pt x="5293" y="114706"/>
                      </a:lnTo>
                      <a:lnTo>
                        <a:pt x="5293" y="114706"/>
                      </a:lnTo>
                      <a:lnTo>
                        <a:pt x="6573" y="115799"/>
                      </a:lnTo>
                      <a:lnTo>
                        <a:pt x="7846" y="116713"/>
                      </a:lnTo>
                      <a:lnTo>
                        <a:pt x="9306" y="117626"/>
                      </a:lnTo>
                      <a:lnTo>
                        <a:pt x="10766" y="118539"/>
                      </a:lnTo>
                      <a:lnTo>
                        <a:pt x="12226" y="119086"/>
                      </a:lnTo>
                      <a:lnTo>
                        <a:pt x="13866" y="119633"/>
                      </a:lnTo>
                      <a:lnTo>
                        <a:pt x="15326" y="119812"/>
                      </a:lnTo>
                      <a:lnTo>
                        <a:pt x="16966" y="119992"/>
                      </a:lnTo>
                      <a:lnTo>
                        <a:pt x="16966" y="119992"/>
                      </a:lnTo>
                      <a:lnTo>
                        <a:pt x="18972" y="119812"/>
                      </a:lnTo>
                      <a:lnTo>
                        <a:pt x="20792" y="119266"/>
                      </a:lnTo>
                      <a:lnTo>
                        <a:pt x="22439" y="118539"/>
                      </a:lnTo>
                      <a:lnTo>
                        <a:pt x="23892" y="117259"/>
                      </a:lnTo>
                      <a:lnTo>
                        <a:pt x="23892" y="117259"/>
                      </a:lnTo>
                      <a:lnTo>
                        <a:pt x="25172" y="115799"/>
                      </a:lnTo>
                      <a:lnTo>
                        <a:pt x="26085" y="114159"/>
                      </a:lnTo>
                      <a:lnTo>
                        <a:pt x="26632" y="112699"/>
                      </a:lnTo>
                      <a:lnTo>
                        <a:pt x="26991" y="111060"/>
                      </a:lnTo>
                      <a:lnTo>
                        <a:pt x="27546" y="109420"/>
                      </a:lnTo>
                      <a:lnTo>
                        <a:pt x="28092" y="107960"/>
                      </a:lnTo>
                      <a:lnTo>
                        <a:pt x="28818" y="106320"/>
                      </a:lnTo>
                      <a:lnTo>
                        <a:pt x="30091" y="105040"/>
                      </a:lnTo>
                      <a:lnTo>
                        <a:pt x="30091" y="105040"/>
                      </a:lnTo>
                      <a:lnTo>
                        <a:pt x="32098" y="103220"/>
                      </a:lnTo>
                      <a:lnTo>
                        <a:pt x="33925" y="101760"/>
                      </a:lnTo>
                      <a:lnTo>
                        <a:pt x="35564" y="101027"/>
                      </a:lnTo>
                      <a:lnTo>
                        <a:pt x="37025" y="100667"/>
                      </a:lnTo>
                      <a:lnTo>
                        <a:pt x="38485" y="100667"/>
                      </a:lnTo>
                      <a:lnTo>
                        <a:pt x="39757" y="101027"/>
                      </a:lnTo>
                      <a:lnTo>
                        <a:pt x="41038" y="101940"/>
                      </a:lnTo>
                      <a:lnTo>
                        <a:pt x="42311" y="102853"/>
                      </a:lnTo>
                      <a:lnTo>
                        <a:pt x="43591" y="104313"/>
                      </a:lnTo>
                      <a:lnTo>
                        <a:pt x="44864" y="105774"/>
                      </a:lnTo>
                      <a:lnTo>
                        <a:pt x="47604" y="109420"/>
                      </a:lnTo>
                      <a:lnTo>
                        <a:pt x="50884" y="113433"/>
                      </a:lnTo>
                      <a:lnTo>
                        <a:pt x="52703" y="115619"/>
                      </a:lnTo>
                      <a:lnTo>
                        <a:pt x="54710" y="117806"/>
                      </a:lnTo>
                      <a:lnTo>
                        <a:pt x="54710" y="117806"/>
                      </a:lnTo>
                      <a:lnTo>
                        <a:pt x="55810" y="118719"/>
                      </a:lnTo>
                      <a:lnTo>
                        <a:pt x="57263" y="119445"/>
                      </a:lnTo>
                      <a:lnTo>
                        <a:pt x="58543" y="11981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60730" y="119812"/>
                      </a:lnTo>
                      <a:lnTo>
                        <a:pt x="61823" y="119266"/>
                      </a:lnTo>
                      <a:lnTo>
                        <a:pt x="65289" y="117259"/>
                      </a:lnTo>
                      <a:lnTo>
                        <a:pt x="67296" y="115986"/>
                      </a:lnTo>
                      <a:lnTo>
                        <a:pt x="69482" y="114339"/>
                      </a:lnTo>
                      <a:lnTo>
                        <a:pt x="71856" y="112699"/>
                      </a:lnTo>
                      <a:lnTo>
                        <a:pt x="74042" y="110693"/>
                      </a:lnTo>
                      <a:lnTo>
                        <a:pt x="76049" y="108686"/>
                      </a:lnTo>
                      <a:lnTo>
                        <a:pt x="77868" y="106500"/>
                      </a:lnTo>
                      <a:lnTo>
                        <a:pt x="79328" y="104313"/>
                      </a:lnTo>
                      <a:lnTo>
                        <a:pt x="79875" y="103220"/>
                      </a:lnTo>
                      <a:lnTo>
                        <a:pt x="80242" y="101940"/>
                      </a:lnTo>
                      <a:lnTo>
                        <a:pt x="80608" y="100847"/>
                      </a:lnTo>
                      <a:lnTo>
                        <a:pt x="80788" y="99754"/>
                      </a:lnTo>
                      <a:lnTo>
                        <a:pt x="80788" y="98661"/>
                      </a:lnTo>
                      <a:lnTo>
                        <a:pt x="80608" y="97380"/>
                      </a:lnTo>
                      <a:lnTo>
                        <a:pt x="80242" y="96287"/>
                      </a:lnTo>
                      <a:lnTo>
                        <a:pt x="79695" y="95194"/>
                      </a:lnTo>
                      <a:lnTo>
                        <a:pt x="78969" y="94101"/>
                      </a:lnTo>
                      <a:lnTo>
                        <a:pt x="78055" y="93008"/>
                      </a:lnTo>
                      <a:lnTo>
                        <a:pt x="78055" y="93008"/>
                      </a:lnTo>
                      <a:lnTo>
                        <a:pt x="76595" y="91914"/>
                      </a:lnTo>
                      <a:lnTo>
                        <a:pt x="75135" y="91181"/>
                      </a:lnTo>
                      <a:lnTo>
                        <a:pt x="73675" y="90634"/>
                      </a:lnTo>
                      <a:lnTo>
                        <a:pt x="72035" y="90087"/>
                      </a:lnTo>
                      <a:lnTo>
                        <a:pt x="70396" y="89721"/>
                      </a:lnTo>
                      <a:lnTo>
                        <a:pt x="68756" y="88994"/>
                      </a:lnTo>
                      <a:lnTo>
                        <a:pt x="67296" y="88268"/>
                      </a:lnTo>
                      <a:lnTo>
                        <a:pt x="65836" y="86988"/>
                      </a:lnTo>
                      <a:lnTo>
                        <a:pt x="65836" y="86988"/>
                      </a:lnTo>
                      <a:lnTo>
                        <a:pt x="64563" y="85528"/>
                      </a:lnTo>
                      <a:lnTo>
                        <a:pt x="63829" y="83888"/>
                      </a:lnTo>
                      <a:lnTo>
                        <a:pt x="63283" y="82069"/>
                      </a:lnTo>
                      <a:lnTo>
                        <a:pt x="63103" y="79875"/>
                      </a:lnTo>
                      <a:lnTo>
                        <a:pt x="63103" y="79875"/>
                      </a:lnTo>
                      <a:lnTo>
                        <a:pt x="63283" y="78415"/>
                      </a:lnTo>
                      <a:lnTo>
                        <a:pt x="63462" y="76775"/>
                      </a:lnTo>
                      <a:lnTo>
                        <a:pt x="64009" y="75315"/>
                      </a:lnTo>
                      <a:lnTo>
                        <a:pt x="64563" y="73862"/>
                      </a:lnTo>
                      <a:lnTo>
                        <a:pt x="65289" y="72402"/>
                      </a:lnTo>
                      <a:lnTo>
                        <a:pt x="66203" y="70942"/>
                      </a:lnTo>
                      <a:lnTo>
                        <a:pt x="67296" y="69662"/>
                      </a:lnTo>
                      <a:lnTo>
                        <a:pt x="68389" y="68389"/>
                      </a:lnTo>
                      <a:lnTo>
                        <a:pt x="68389" y="68389"/>
                      </a:lnTo>
                      <a:lnTo>
                        <a:pt x="69662" y="67296"/>
                      </a:lnTo>
                      <a:lnTo>
                        <a:pt x="70942" y="66382"/>
                      </a:lnTo>
                      <a:lnTo>
                        <a:pt x="72215" y="65469"/>
                      </a:lnTo>
                      <a:lnTo>
                        <a:pt x="73675" y="64556"/>
                      </a:lnTo>
                      <a:lnTo>
                        <a:pt x="75135" y="64009"/>
                      </a:lnTo>
                      <a:lnTo>
                        <a:pt x="76775" y="63462"/>
                      </a:lnTo>
                      <a:lnTo>
                        <a:pt x="78422" y="63283"/>
                      </a:lnTo>
                      <a:lnTo>
                        <a:pt x="79875" y="63103"/>
                      </a:lnTo>
                      <a:lnTo>
                        <a:pt x="79875" y="63103"/>
                      </a:lnTo>
                      <a:lnTo>
                        <a:pt x="81881" y="63283"/>
                      </a:lnTo>
                      <a:lnTo>
                        <a:pt x="83708" y="63829"/>
                      </a:lnTo>
                      <a:lnTo>
                        <a:pt x="85528" y="64556"/>
                      </a:lnTo>
                      <a:lnTo>
                        <a:pt x="86988" y="65836"/>
                      </a:lnTo>
                      <a:lnTo>
                        <a:pt x="86988" y="65836"/>
                      </a:lnTo>
                      <a:lnTo>
                        <a:pt x="88268" y="67296"/>
                      </a:lnTo>
                      <a:lnTo>
                        <a:pt x="89174" y="68936"/>
                      </a:lnTo>
                      <a:lnTo>
                        <a:pt x="89728" y="70575"/>
                      </a:lnTo>
                      <a:lnTo>
                        <a:pt x="90275" y="72215"/>
                      </a:lnTo>
                      <a:lnTo>
                        <a:pt x="90634" y="73675"/>
                      </a:lnTo>
                      <a:lnTo>
                        <a:pt x="91181" y="75135"/>
                      </a:lnTo>
                      <a:lnTo>
                        <a:pt x="91914" y="76595"/>
                      </a:lnTo>
                      <a:lnTo>
                        <a:pt x="93008" y="78055"/>
                      </a:lnTo>
                      <a:lnTo>
                        <a:pt x="93008" y="78055"/>
                      </a:lnTo>
                      <a:lnTo>
                        <a:pt x="94101" y="78969"/>
                      </a:lnTo>
                      <a:lnTo>
                        <a:pt x="95194" y="79695"/>
                      </a:lnTo>
                      <a:lnTo>
                        <a:pt x="96287" y="80242"/>
                      </a:lnTo>
                      <a:lnTo>
                        <a:pt x="97380" y="80608"/>
                      </a:lnTo>
                      <a:lnTo>
                        <a:pt x="98661" y="80788"/>
                      </a:lnTo>
                      <a:lnTo>
                        <a:pt x="99754" y="80788"/>
                      </a:lnTo>
                      <a:lnTo>
                        <a:pt x="100847" y="80608"/>
                      </a:lnTo>
                      <a:lnTo>
                        <a:pt x="101940" y="80242"/>
                      </a:lnTo>
                      <a:lnTo>
                        <a:pt x="103220" y="79875"/>
                      </a:lnTo>
                      <a:lnTo>
                        <a:pt x="104313" y="79328"/>
                      </a:lnTo>
                      <a:lnTo>
                        <a:pt x="106500" y="77868"/>
                      </a:lnTo>
                      <a:lnTo>
                        <a:pt x="108686" y="76049"/>
                      </a:lnTo>
                      <a:lnTo>
                        <a:pt x="110693" y="74042"/>
                      </a:lnTo>
                      <a:lnTo>
                        <a:pt x="112699" y="71856"/>
                      </a:lnTo>
                      <a:lnTo>
                        <a:pt x="114339" y="69482"/>
                      </a:lnTo>
                      <a:lnTo>
                        <a:pt x="115986" y="67296"/>
                      </a:lnTo>
                      <a:lnTo>
                        <a:pt x="117259" y="65289"/>
                      </a:lnTo>
                      <a:lnTo>
                        <a:pt x="119266" y="61823"/>
                      </a:lnTo>
                      <a:lnTo>
                        <a:pt x="119812" y="60730"/>
                      </a:lnTo>
                      <a:lnTo>
                        <a:pt x="119992" y="60003"/>
                      </a:lnTo>
                      <a:lnTo>
                        <a:pt x="119992" y="60003"/>
                      </a:lnTo>
                      <a:lnTo>
                        <a:pt x="119812" y="58543"/>
                      </a:lnTo>
                      <a:lnTo>
                        <a:pt x="119445" y="57263"/>
                      </a:lnTo>
                      <a:lnTo>
                        <a:pt x="118719" y="55803"/>
                      </a:lnTo>
                      <a:lnTo>
                        <a:pt x="117806" y="54710"/>
                      </a:lnTo>
                      <a:lnTo>
                        <a:pt x="117806" y="54710"/>
                      </a:lnTo>
                      <a:lnTo>
                        <a:pt x="115619" y="52703"/>
                      </a:lnTo>
                      <a:lnTo>
                        <a:pt x="113433" y="50884"/>
                      </a:lnTo>
                      <a:lnTo>
                        <a:pt x="109420" y="47597"/>
                      </a:lnTo>
                      <a:lnTo>
                        <a:pt x="105774" y="44864"/>
                      </a:lnTo>
                      <a:lnTo>
                        <a:pt x="104313" y="43591"/>
                      </a:lnTo>
                      <a:lnTo>
                        <a:pt x="102853" y="42311"/>
                      </a:lnTo>
                      <a:lnTo>
                        <a:pt x="101940" y="41038"/>
                      </a:lnTo>
                      <a:lnTo>
                        <a:pt x="101034" y="39757"/>
                      </a:lnTo>
                      <a:lnTo>
                        <a:pt x="100667" y="38485"/>
                      </a:lnTo>
                      <a:lnTo>
                        <a:pt x="100667" y="37025"/>
                      </a:lnTo>
                      <a:lnTo>
                        <a:pt x="101034" y="35564"/>
                      </a:lnTo>
                      <a:lnTo>
                        <a:pt x="101760" y="33925"/>
                      </a:lnTo>
                      <a:lnTo>
                        <a:pt x="103033" y="32098"/>
                      </a:lnTo>
                      <a:lnTo>
                        <a:pt x="105040" y="30091"/>
                      </a:lnTo>
                      <a:lnTo>
                        <a:pt x="105040" y="300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8" y="180461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6913" y="5"/>
                      </a:moveTo>
                      <a:lnTo>
                        <a:pt x="13096" y="5"/>
                      </a:lnTo>
                      <a:lnTo>
                        <a:pt x="13096" y="5"/>
                      </a:lnTo>
                      <a:lnTo>
                        <a:pt x="10380" y="146"/>
                      </a:lnTo>
                      <a:lnTo>
                        <a:pt x="7906" y="573"/>
                      </a:lnTo>
                      <a:lnTo>
                        <a:pt x="5686" y="1287"/>
                      </a:lnTo>
                      <a:lnTo>
                        <a:pt x="3710" y="2141"/>
                      </a:lnTo>
                      <a:lnTo>
                        <a:pt x="2230" y="3282"/>
                      </a:lnTo>
                      <a:lnTo>
                        <a:pt x="993" y="4564"/>
                      </a:lnTo>
                      <a:lnTo>
                        <a:pt x="253" y="5991"/>
                      </a:lnTo>
                      <a:lnTo>
                        <a:pt x="10" y="7559"/>
                      </a:lnTo>
                      <a:lnTo>
                        <a:pt x="10" y="112445"/>
                      </a:lnTo>
                      <a:lnTo>
                        <a:pt x="10" y="112445"/>
                      </a:lnTo>
                      <a:lnTo>
                        <a:pt x="253" y="114014"/>
                      </a:lnTo>
                      <a:lnTo>
                        <a:pt x="993" y="115435"/>
                      </a:lnTo>
                      <a:lnTo>
                        <a:pt x="2230" y="116723"/>
                      </a:lnTo>
                      <a:lnTo>
                        <a:pt x="3710" y="117858"/>
                      </a:lnTo>
                      <a:lnTo>
                        <a:pt x="5686" y="118718"/>
                      </a:lnTo>
                      <a:lnTo>
                        <a:pt x="7906" y="119426"/>
                      </a:lnTo>
                      <a:lnTo>
                        <a:pt x="10380" y="119853"/>
                      </a:lnTo>
                      <a:lnTo>
                        <a:pt x="13096" y="120000"/>
                      </a:lnTo>
                      <a:lnTo>
                        <a:pt x="106913" y="120000"/>
                      </a:lnTo>
                      <a:lnTo>
                        <a:pt x="106913" y="120000"/>
                      </a:lnTo>
                      <a:lnTo>
                        <a:pt x="109619" y="119853"/>
                      </a:lnTo>
                      <a:lnTo>
                        <a:pt x="112093" y="119426"/>
                      </a:lnTo>
                      <a:lnTo>
                        <a:pt x="114313" y="118718"/>
                      </a:lnTo>
                      <a:lnTo>
                        <a:pt x="116289" y="117858"/>
                      </a:lnTo>
                      <a:lnTo>
                        <a:pt x="117769" y="116723"/>
                      </a:lnTo>
                      <a:lnTo>
                        <a:pt x="119006" y="115435"/>
                      </a:lnTo>
                      <a:lnTo>
                        <a:pt x="119746" y="114014"/>
                      </a:lnTo>
                      <a:lnTo>
                        <a:pt x="119989" y="112445"/>
                      </a:lnTo>
                      <a:lnTo>
                        <a:pt x="119989" y="7559"/>
                      </a:lnTo>
                      <a:lnTo>
                        <a:pt x="119989" y="7559"/>
                      </a:lnTo>
                      <a:lnTo>
                        <a:pt x="119746" y="5991"/>
                      </a:lnTo>
                      <a:lnTo>
                        <a:pt x="119006" y="4564"/>
                      </a:lnTo>
                      <a:lnTo>
                        <a:pt x="117769" y="3282"/>
                      </a:lnTo>
                      <a:lnTo>
                        <a:pt x="116289" y="2141"/>
                      </a:lnTo>
                      <a:lnTo>
                        <a:pt x="114313" y="1287"/>
                      </a:lnTo>
                      <a:lnTo>
                        <a:pt x="112093" y="573"/>
                      </a:lnTo>
                      <a:lnTo>
                        <a:pt x="109619" y="146"/>
                      </a:lnTo>
                      <a:lnTo>
                        <a:pt x="106913" y="5"/>
                      </a:lnTo>
                      <a:lnTo>
                        <a:pt x="106913" y="5"/>
                      </a:lnTo>
                      <a:close/>
                      <a:moveTo>
                        <a:pt x="56300" y="5705"/>
                      </a:moveTo>
                      <a:lnTo>
                        <a:pt x="63699" y="5705"/>
                      </a:lnTo>
                      <a:lnTo>
                        <a:pt x="63699" y="5705"/>
                      </a:lnTo>
                      <a:lnTo>
                        <a:pt x="64936" y="5845"/>
                      </a:lnTo>
                      <a:lnTo>
                        <a:pt x="65676" y="6278"/>
                      </a:lnTo>
                      <a:lnTo>
                        <a:pt x="66416" y="6705"/>
                      </a:lnTo>
                      <a:lnTo>
                        <a:pt x="66670" y="7413"/>
                      </a:lnTo>
                      <a:lnTo>
                        <a:pt x="66670" y="7413"/>
                      </a:lnTo>
                      <a:lnTo>
                        <a:pt x="66416" y="7987"/>
                      </a:lnTo>
                      <a:lnTo>
                        <a:pt x="65676" y="8554"/>
                      </a:lnTo>
                      <a:lnTo>
                        <a:pt x="64936" y="8841"/>
                      </a:lnTo>
                      <a:lnTo>
                        <a:pt x="63699" y="8981"/>
                      </a:lnTo>
                      <a:lnTo>
                        <a:pt x="56300" y="8981"/>
                      </a:lnTo>
                      <a:lnTo>
                        <a:pt x="56300" y="8981"/>
                      </a:lnTo>
                      <a:lnTo>
                        <a:pt x="55063" y="8841"/>
                      </a:lnTo>
                      <a:lnTo>
                        <a:pt x="54323" y="8554"/>
                      </a:lnTo>
                      <a:lnTo>
                        <a:pt x="53583" y="7987"/>
                      </a:lnTo>
                      <a:lnTo>
                        <a:pt x="53340" y="7413"/>
                      </a:lnTo>
                      <a:lnTo>
                        <a:pt x="53340" y="7413"/>
                      </a:lnTo>
                      <a:lnTo>
                        <a:pt x="53583" y="6705"/>
                      </a:lnTo>
                      <a:lnTo>
                        <a:pt x="54323" y="6278"/>
                      </a:lnTo>
                      <a:lnTo>
                        <a:pt x="55063" y="5845"/>
                      </a:lnTo>
                      <a:lnTo>
                        <a:pt x="56300" y="5705"/>
                      </a:lnTo>
                      <a:lnTo>
                        <a:pt x="56300" y="5705"/>
                      </a:lnTo>
                      <a:close/>
                      <a:moveTo>
                        <a:pt x="59999" y="113727"/>
                      </a:moveTo>
                      <a:lnTo>
                        <a:pt x="59999" y="113727"/>
                      </a:lnTo>
                      <a:lnTo>
                        <a:pt x="58276" y="113586"/>
                      </a:lnTo>
                      <a:lnTo>
                        <a:pt x="56543" y="113300"/>
                      </a:lnTo>
                      <a:lnTo>
                        <a:pt x="55063" y="112873"/>
                      </a:lnTo>
                      <a:lnTo>
                        <a:pt x="53826" y="112305"/>
                      </a:lnTo>
                      <a:lnTo>
                        <a:pt x="52843" y="111591"/>
                      </a:lnTo>
                      <a:lnTo>
                        <a:pt x="52103" y="110737"/>
                      </a:lnTo>
                      <a:lnTo>
                        <a:pt x="51606" y="109736"/>
                      </a:lnTo>
                      <a:lnTo>
                        <a:pt x="51363" y="108741"/>
                      </a:lnTo>
                      <a:lnTo>
                        <a:pt x="51363" y="108741"/>
                      </a:lnTo>
                      <a:lnTo>
                        <a:pt x="51606" y="107741"/>
                      </a:lnTo>
                      <a:lnTo>
                        <a:pt x="52103" y="106746"/>
                      </a:lnTo>
                      <a:lnTo>
                        <a:pt x="52843" y="105892"/>
                      </a:lnTo>
                      <a:lnTo>
                        <a:pt x="53826" y="105178"/>
                      </a:lnTo>
                      <a:lnTo>
                        <a:pt x="55063" y="104605"/>
                      </a:lnTo>
                      <a:lnTo>
                        <a:pt x="56543" y="104177"/>
                      </a:lnTo>
                      <a:lnTo>
                        <a:pt x="58276" y="103897"/>
                      </a:lnTo>
                      <a:lnTo>
                        <a:pt x="59999" y="103750"/>
                      </a:lnTo>
                      <a:lnTo>
                        <a:pt x="59999" y="103750"/>
                      </a:lnTo>
                      <a:lnTo>
                        <a:pt x="61733" y="103897"/>
                      </a:lnTo>
                      <a:lnTo>
                        <a:pt x="63456" y="104177"/>
                      </a:lnTo>
                      <a:lnTo>
                        <a:pt x="64936" y="104605"/>
                      </a:lnTo>
                      <a:lnTo>
                        <a:pt x="66173" y="105178"/>
                      </a:lnTo>
                      <a:lnTo>
                        <a:pt x="67156" y="105892"/>
                      </a:lnTo>
                      <a:lnTo>
                        <a:pt x="67906" y="106746"/>
                      </a:lnTo>
                      <a:lnTo>
                        <a:pt x="68393" y="107741"/>
                      </a:lnTo>
                      <a:lnTo>
                        <a:pt x="68646" y="108741"/>
                      </a:lnTo>
                      <a:lnTo>
                        <a:pt x="68646" y="108741"/>
                      </a:lnTo>
                      <a:lnTo>
                        <a:pt x="68393" y="109736"/>
                      </a:lnTo>
                      <a:lnTo>
                        <a:pt x="67906" y="110737"/>
                      </a:lnTo>
                      <a:lnTo>
                        <a:pt x="67156" y="111591"/>
                      </a:lnTo>
                      <a:lnTo>
                        <a:pt x="66173" y="112305"/>
                      </a:lnTo>
                      <a:lnTo>
                        <a:pt x="64936" y="112873"/>
                      </a:lnTo>
                      <a:lnTo>
                        <a:pt x="63456" y="113300"/>
                      </a:lnTo>
                      <a:lnTo>
                        <a:pt x="61733" y="113586"/>
                      </a:lnTo>
                      <a:lnTo>
                        <a:pt x="59999" y="113727"/>
                      </a:lnTo>
                      <a:lnTo>
                        <a:pt x="59999" y="113727"/>
                      </a:lnTo>
                      <a:close/>
                      <a:moveTo>
                        <a:pt x="106913" y="97483"/>
                      </a:moveTo>
                      <a:lnTo>
                        <a:pt x="13096" y="97483"/>
                      </a:lnTo>
                      <a:lnTo>
                        <a:pt x="13096" y="14967"/>
                      </a:lnTo>
                      <a:lnTo>
                        <a:pt x="106913" y="14967"/>
                      </a:lnTo>
                      <a:lnTo>
                        <a:pt x="106913" y="974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89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85" y="9"/>
                        </a:moveTo>
                        <a:lnTo>
                          <a:pt x="59885" y="9"/>
                        </a:lnTo>
                        <a:lnTo>
                          <a:pt x="56864" y="238"/>
                        </a:lnTo>
                        <a:lnTo>
                          <a:pt x="53853" y="466"/>
                        </a:lnTo>
                        <a:lnTo>
                          <a:pt x="50832" y="705"/>
                        </a:lnTo>
                        <a:lnTo>
                          <a:pt x="47811" y="1400"/>
                        </a:lnTo>
                        <a:lnTo>
                          <a:pt x="45028" y="2096"/>
                        </a:lnTo>
                        <a:lnTo>
                          <a:pt x="42245" y="2792"/>
                        </a:lnTo>
                        <a:lnTo>
                          <a:pt x="39463" y="3716"/>
                        </a:lnTo>
                        <a:lnTo>
                          <a:pt x="36670" y="4878"/>
                        </a:lnTo>
                        <a:lnTo>
                          <a:pt x="33888" y="6041"/>
                        </a:lnTo>
                        <a:lnTo>
                          <a:pt x="31334" y="7432"/>
                        </a:lnTo>
                        <a:lnTo>
                          <a:pt x="28780" y="8823"/>
                        </a:lnTo>
                        <a:lnTo>
                          <a:pt x="26464" y="10215"/>
                        </a:lnTo>
                        <a:lnTo>
                          <a:pt x="21823" y="13693"/>
                        </a:lnTo>
                        <a:lnTo>
                          <a:pt x="17639" y="17647"/>
                        </a:lnTo>
                        <a:lnTo>
                          <a:pt x="13694" y="21821"/>
                        </a:lnTo>
                        <a:lnTo>
                          <a:pt x="10216" y="26462"/>
                        </a:lnTo>
                        <a:lnTo>
                          <a:pt x="8586" y="29016"/>
                        </a:lnTo>
                        <a:lnTo>
                          <a:pt x="7195" y="31569"/>
                        </a:lnTo>
                        <a:lnTo>
                          <a:pt x="5803" y="34123"/>
                        </a:lnTo>
                        <a:lnTo>
                          <a:pt x="4641" y="36677"/>
                        </a:lnTo>
                        <a:lnTo>
                          <a:pt x="3716" y="39460"/>
                        </a:lnTo>
                        <a:lnTo>
                          <a:pt x="2782" y="42242"/>
                        </a:lnTo>
                        <a:lnTo>
                          <a:pt x="1858" y="45025"/>
                        </a:lnTo>
                        <a:lnTo>
                          <a:pt x="1162" y="48045"/>
                        </a:lnTo>
                        <a:lnTo>
                          <a:pt x="695" y="50828"/>
                        </a:lnTo>
                        <a:lnTo>
                          <a:pt x="238" y="53848"/>
                        </a:lnTo>
                        <a:lnTo>
                          <a:pt x="0" y="56869"/>
                        </a:lnTo>
                        <a:lnTo>
                          <a:pt x="0" y="60109"/>
                        </a:lnTo>
                        <a:lnTo>
                          <a:pt x="0" y="60109"/>
                        </a:lnTo>
                        <a:lnTo>
                          <a:pt x="0" y="63130"/>
                        </a:lnTo>
                        <a:lnTo>
                          <a:pt x="238" y="66151"/>
                        </a:lnTo>
                        <a:lnTo>
                          <a:pt x="695" y="69162"/>
                        </a:lnTo>
                        <a:lnTo>
                          <a:pt x="1162" y="72182"/>
                        </a:lnTo>
                        <a:lnTo>
                          <a:pt x="1858" y="74965"/>
                        </a:lnTo>
                        <a:lnTo>
                          <a:pt x="2782" y="77986"/>
                        </a:lnTo>
                        <a:lnTo>
                          <a:pt x="3716" y="80768"/>
                        </a:lnTo>
                        <a:lnTo>
                          <a:pt x="4641" y="83322"/>
                        </a:lnTo>
                        <a:lnTo>
                          <a:pt x="5803" y="86104"/>
                        </a:lnTo>
                        <a:lnTo>
                          <a:pt x="7195" y="88658"/>
                        </a:lnTo>
                        <a:lnTo>
                          <a:pt x="8586" y="91212"/>
                        </a:lnTo>
                        <a:lnTo>
                          <a:pt x="10216" y="93537"/>
                        </a:lnTo>
                        <a:lnTo>
                          <a:pt x="13694" y="98178"/>
                        </a:lnTo>
                        <a:lnTo>
                          <a:pt x="17639" y="102352"/>
                        </a:lnTo>
                        <a:lnTo>
                          <a:pt x="21823" y="106297"/>
                        </a:lnTo>
                        <a:lnTo>
                          <a:pt x="26464" y="109775"/>
                        </a:lnTo>
                        <a:lnTo>
                          <a:pt x="28780" y="111404"/>
                        </a:lnTo>
                        <a:lnTo>
                          <a:pt x="31334" y="112795"/>
                        </a:lnTo>
                        <a:lnTo>
                          <a:pt x="33888" y="114187"/>
                        </a:lnTo>
                        <a:lnTo>
                          <a:pt x="36670" y="115349"/>
                        </a:lnTo>
                        <a:lnTo>
                          <a:pt x="39463" y="116274"/>
                        </a:lnTo>
                        <a:lnTo>
                          <a:pt x="42245" y="117207"/>
                        </a:lnTo>
                        <a:lnTo>
                          <a:pt x="45028" y="118132"/>
                        </a:lnTo>
                        <a:lnTo>
                          <a:pt x="47811" y="118827"/>
                        </a:lnTo>
                        <a:lnTo>
                          <a:pt x="50832" y="119294"/>
                        </a:lnTo>
                        <a:lnTo>
                          <a:pt x="53853" y="119761"/>
                        </a:lnTo>
                        <a:lnTo>
                          <a:pt x="56864" y="119990"/>
                        </a:lnTo>
                        <a:lnTo>
                          <a:pt x="59885" y="119990"/>
                        </a:lnTo>
                        <a:lnTo>
                          <a:pt x="59885" y="119990"/>
                        </a:lnTo>
                        <a:lnTo>
                          <a:pt x="63135" y="119990"/>
                        </a:lnTo>
                        <a:lnTo>
                          <a:pt x="66146" y="119761"/>
                        </a:lnTo>
                        <a:lnTo>
                          <a:pt x="69167" y="119294"/>
                        </a:lnTo>
                        <a:lnTo>
                          <a:pt x="71950" y="118827"/>
                        </a:lnTo>
                        <a:lnTo>
                          <a:pt x="74971" y="118132"/>
                        </a:lnTo>
                        <a:lnTo>
                          <a:pt x="77754" y="117207"/>
                        </a:lnTo>
                        <a:lnTo>
                          <a:pt x="80536" y="116274"/>
                        </a:lnTo>
                        <a:lnTo>
                          <a:pt x="83329" y="115349"/>
                        </a:lnTo>
                        <a:lnTo>
                          <a:pt x="85883" y="114187"/>
                        </a:lnTo>
                        <a:lnTo>
                          <a:pt x="88427" y="112795"/>
                        </a:lnTo>
                        <a:lnTo>
                          <a:pt x="90981" y="111404"/>
                        </a:lnTo>
                        <a:lnTo>
                          <a:pt x="93535" y="109775"/>
                        </a:lnTo>
                        <a:lnTo>
                          <a:pt x="98176" y="106297"/>
                        </a:lnTo>
                        <a:lnTo>
                          <a:pt x="102360" y="102352"/>
                        </a:lnTo>
                        <a:lnTo>
                          <a:pt x="106305" y="98178"/>
                        </a:lnTo>
                        <a:lnTo>
                          <a:pt x="109783" y="93537"/>
                        </a:lnTo>
                        <a:lnTo>
                          <a:pt x="111175" y="91212"/>
                        </a:lnTo>
                        <a:lnTo>
                          <a:pt x="112566" y="88658"/>
                        </a:lnTo>
                        <a:lnTo>
                          <a:pt x="113958" y="86104"/>
                        </a:lnTo>
                        <a:lnTo>
                          <a:pt x="115120" y="83322"/>
                        </a:lnTo>
                        <a:lnTo>
                          <a:pt x="116283" y="80768"/>
                        </a:lnTo>
                        <a:lnTo>
                          <a:pt x="117207" y="77986"/>
                        </a:lnTo>
                        <a:lnTo>
                          <a:pt x="118141" y="74965"/>
                        </a:lnTo>
                        <a:lnTo>
                          <a:pt x="118608" y="72182"/>
                        </a:lnTo>
                        <a:lnTo>
                          <a:pt x="119304" y="69162"/>
                        </a:lnTo>
                        <a:lnTo>
                          <a:pt x="119533" y="66151"/>
                        </a:lnTo>
                        <a:lnTo>
                          <a:pt x="119761" y="63130"/>
                        </a:lnTo>
                        <a:lnTo>
                          <a:pt x="120000" y="60109"/>
                        </a:lnTo>
                        <a:lnTo>
                          <a:pt x="120000" y="60109"/>
                        </a:lnTo>
                        <a:lnTo>
                          <a:pt x="119761" y="56869"/>
                        </a:lnTo>
                        <a:lnTo>
                          <a:pt x="119533" y="53848"/>
                        </a:lnTo>
                        <a:lnTo>
                          <a:pt x="119304" y="50828"/>
                        </a:lnTo>
                        <a:lnTo>
                          <a:pt x="118608" y="48045"/>
                        </a:lnTo>
                        <a:lnTo>
                          <a:pt x="118141" y="45025"/>
                        </a:lnTo>
                        <a:lnTo>
                          <a:pt x="117207" y="42242"/>
                        </a:lnTo>
                        <a:lnTo>
                          <a:pt x="116283" y="39460"/>
                        </a:lnTo>
                        <a:lnTo>
                          <a:pt x="115120" y="36677"/>
                        </a:lnTo>
                        <a:lnTo>
                          <a:pt x="113958" y="34123"/>
                        </a:lnTo>
                        <a:lnTo>
                          <a:pt x="112566" y="31569"/>
                        </a:lnTo>
                        <a:lnTo>
                          <a:pt x="111175" y="29016"/>
                        </a:lnTo>
                        <a:lnTo>
                          <a:pt x="109783" y="26462"/>
                        </a:lnTo>
                        <a:lnTo>
                          <a:pt x="106305" y="21821"/>
                        </a:lnTo>
                        <a:lnTo>
                          <a:pt x="102360" y="17647"/>
                        </a:lnTo>
                        <a:lnTo>
                          <a:pt x="98176" y="13693"/>
                        </a:lnTo>
                        <a:lnTo>
                          <a:pt x="93535" y="10215"/>
                        </a:lnTo>
                        <a:lnTo>
                          <a:pt x="90981" y="8823"/>
                        </a:lnTo>
                        <a:lnTo>
                          <a:pt x="88427" y="7432"/>
                        </a:lnTo>
                        <a:lnTo>
                          <a:pt x="85883" y="6041"/>
                        </a:lnTo>
                        <a:lnTo>
                          <a:pt x="83329" y="4878"/>
                        </a:lnTo>
                        <a:lnTo>
                          <a:pt x="80536" y="3716"/>
                        </a:lnTo>
                        <a:lnTo>
                          <a:pt x="77754" y="2792"/>
                        </a:lnTo>
                        <a:lnTo>
                          <a:pt x="74971" y="2096"/>
                        </a:lnTo>
                        <a:lnTo>
                          <a:pt x="71950" y="1400"/>
                        </a:lnTo>
                        <a:lnTo>
                          <a:pt x="69167" y="705"/>
                        </a:lnTo>
                        <a:lnTo>
                          <a:pt x="66146" y="466"/>
                        </a:lnTo>
                        <a:lnTo>
                          <a:pt x="63135" y="238"/>
                        </a:lnTo>
                        <a:lnTo>
                          <a:pt x="59885" y="9"/>
                        </a:lnTo>
                        <a:lnTo>
                          <a:pt x="59885" y="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51" y="12"/>
                        </a:moveTo>
                        <a:lnTo>
                          <a:pt x="59851" y="12"/>
                        </a:lnTo>
                        <a:lnTo>
                          <a:pt x="53807" y="310"/>
                        </a:lnTo>
                        <a:lnTo>
                          <a:pt x="47764" y="1216"/>
                        </a:lnTo>
                        <a:lnTo>
                          <a:pt x="42018" y="2730"/>
                        </a:lnTo>
                        <a:lnTo>
                          <a:pt x="36570" y="4852"/>
                        </a:lnTo>
                        <a:lnTo>
                          <a:pt x="31433" y="7259"/>
                        </a:lnTo>
                        <a:lnTo>
                          <a:pt x="26605" y="10287"/>
                        </a:lnTo>
                        <a:lnTo>
                          <a:pt x="21766" y="13911"/>
                        </a:lnTo>
                        <a:lnTo>
                          <a:pt x="17534" y="17844"/>
                        </a:lnTo>
                        <a:lnTo>
                          <a:pt x="13600" y="22076"/>
                        </a:lnTo>
                        <a:lnTo>
                          <a:pt x="10287" y="26605"/>
                        </a:lnTo>
                        <a:lnTo>
                          <a:pt x="7259" y="31445"/>
                        </a:lnTo>
                        <a:lnTo>
                          <a:pt x="4839" y="36881"/>
                        </a:lnTo>
                        <a:lnTo>
                          <a:pt x="2730" y="42328"/>
                        </a:lnTo>
                        <a:lnTo>
                          <a:pt x="1216" y="48062"/>
                        </a:lnTo>
                        <a:lnTo>
                          <a:pt x="310" y="53807"/>
                        </a:lnTo>
                        <a:lnTo>
                          <a:pt x="12" y="60148"/>
                        </a:lnTo>
                        <a:lnTo>
                          <a:pt x="12" y="60148"/>
                        </a:lnTo>
                        <a:lnTo>
                          <a:pt x="310" y="66204"/>
                        </a:lnTo>
                        <a:lnTo>
                          <a:pt x="1216" y="72248"/>
                        </a:lnTo>
                        <a:lnTo>
                          <a:pt x="2730" y="77981"/>
                        </a:lnTo>
                        <a:lnTo>
                          <a:pt x="4839" y="83429"/>
                        </a:lnTo>
                        <a:lnTo>
                          <a:pt x="7259" y="88566"/>
                        </a:lnTo>
                        <a:lnTo>
                          <a:pt x="10287" y="93406"/>
                        </a:lnTo>
                        <a:lnTo>
                          <a:pt x="13600" y="98233"/>
                        </a:lnTo>
                        <a:lnTo>
                          <a:pt x="17534" y="102465"/>
                        </a:lnTo>
                        <a:lnTo>
                          <a:pt x="21766" y="106399"/>
                        </a:lnTo>
                        <a:lnTo>
                          <a:pt x="26605" y="109724"/>
                        </a:lnTo>
                        <a:lnTo>
                          <a:pt x="31433" y="112740"/>
                        </a:lnTo>
                        <a:lnTo>
                          <a:pt x="36570" y="115160"/>
                        </a:lnTo>
                        <a:lnTo>
                          <a:pt x="42018" y="117282"/>
                        </a:lnTo>
                        <a:lnTo>
                          <a:pt x="47764" y="118783"/>
                        </a:lnTo>
                        <a:lnTo>
                          <a:pt x="53807" y="119689"/>
                        </a:lnTo>
                        <a:lnTo>
                          <a:pt x="59851" y="120000"/>
                        </a:lnTo>
                        <a:lnTo>
                          <a:pt x="59851" y="120000"/>
                        </a:lnTo>
                        <a:lnTo>
                          <a:pt x="66192" y="119689"/>
                        </a:lnTo>
                        <a:lnTo>
                          <a:pt x="71937" y="118783"/>
                        </a:lnTo>
                        <a:lnTo>
                          <a:pt x="77683" y="117282"/>
                        </a:lnTo>
                        <a:lnTo>
                          <a:pt x="83118" y="115160"/>
                        </a:lnTo>
                        <a:lnTo>
                          <a:pt x="88554" y="112740"/>
                        </a:lnTo>
                        <a:lnTo>
                          <a:pt x="93394" y="109724"/>
                        </a:lnTo>
                        <a:lnTo>
                          <a:pt x="97935" y="106399"/>
                        </a:lnTo>
                        <a:lnTo>
                          <a:pt x="102155" y="102465"/>
                        </a:lnTo>
                        <a:lnTo>
                          <a:pt x="106088" y="98233"/>
                        </a:lnTo>
                        <a:lnTo>
                          <a:pt x="109712" y="93406"/>
                        </a:lnTo>
                        <a:lnTo>
                          <a:pt x="112740" y="88566"/>
                        </a:lnTo>
                        <a:lnTo>
                          <a:pt x="115160" y="83429"/>
                        </a:lnTo>
                        <a:lnTo>
                          <a:pt x="117269" y="77981"/>
                        </a:lnTo>
                        <a:lnTo>
                          <a:pt x="118783" y="72248"/>
                        </a:lnTo>
                        <a:lnTo>
                          <a:pt x="119689" y="66204"/>
                        </a:lnTo>
                        <a:lnTo>
                          <a:pt x="119987" y="60148"/>
                        </a:lnTo>
                        <a:lnTo>
                          <a:pt x="119987" y="60148"/>
                        </a:lnTo>
                        <a:lnTo>
                          <a:pt x="119689" y="53807"/>
                        </a:lnTo>
                        <a:lnTo>
                          <a:pt x="118783" y="48062"/>
                        </a:lnTo>
                        <a:lnTo>
                          <a:pt x="117269" y="42328"/>
                        </a:lnTo>
                        <a:lnTo>
                          <a:pt x="115160" y="36881"/>
                        </a:lnTo>
                        <a:lnTo>
                          <a:pt x="112740" y="31445"/>
                        </a:lnTo>
                        <a:lnTo>
                          <a:pt x="109712" y="26605"/>
                        </a:lnTo>
                        <a:lnTo>
                          <a:pt x="106088" y="22076"/>
                        </a:lnTo>
                        <a:lnTo>
                          <a:pt x="102155" y="17844"/>
                        </a:lnTo>
                        <a:lnTo>
                          <a:pt x="97935" y="13911"/>
                        </a:lnTo>
                        <a:lnTo>
                          <a:pt x="93394" y="10287"/>
                        </a:lnTo>
                        <a:lnTo>
                          <a:pt x="88554" y="7259"/>
                        </a:lnTo>
                        <a:lnTo>
                          <a:pt x="83118" y="4852"/>
                        </a:lnTo>
                        <a:lnTo>
                          <a:pt x="77683" y="2730"/>
                        </a:lnTo>
                        <a:lnTo>
                          <a:pt x="71937" y="1216"/>
                        </a:lnTo>
                        <a:lnTo>
                          <a:pt x="66192" y="310"/>
                        </a:lnTo>
                        <a:lnTo>
                          <a:pt x="59851" y="12"/>
                        </a:lnTo>
                        <a:lnTo>
                          <a:pt x="59851" y="1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964"/>
                        </a:moveTo>
                        <a:lnTo>
                          <a:pt x="0" y="119964"/>
                        </a:lnTo>
                        <a:lnTo>
                          <a:pt x="886" y="107028"/>
                        </a:lnTo>
                        <a:lnTo>
                          <a:pt x="2622" y="95829"/>
                        </a:lnTo>
                        <a:lnTo>
                          <a:pt x="5209" y="83744"/>
                        </a:lnTo>
                        <a:lnTo>
                          <a:pt x="9497" y="73360"/>
                        </a:lnTo>
                        <a:lnTo>
                          <a:pt x="14672" y="62161"/>
                        </a:lnTo>
                        <a:lnTo>
                          <a:pt x="20732" y="52663"/>
                        </a:lnTo>
                        <a:lnTo>
                          <a:pt x="27643" y="43165"/>
                        </a:lnTo>
                        <a:lnTo>
                          <a:pt x="35404" y="34518"/>
                        </a:lnTo>
                        <a:lnTo>
                          <a:pt x="44051" y="26757"/>
                        </a:lnTo>
                        <a:lnTo>
                          <a:pt x="53514" y="19846"/>
                        </a:lnTo>
                        <a:lnTo>
                          <a:pt x="63012" y="13821"/>
                        </a:lnTo>
                        <a:lnTo>
                          <a:pt x="73396" y="8647"/>
                        </a:lnTo>
                        <a:lnTo>
                          <a:pt x="84595" y="5174"/>
                        </a:lnTo>
                        <a:lnTo>
                          <a:pt x="95829" y="1736"/>
                        </a:lnTo>
                        <a:lnTo>
                          <a:pt x="107914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20016"/>
                        </a:moveTo>
                        <a:lnTo>
                          <a:pt x="96767" y="117126"/>
                        </a:lnTo>
                        <a:lnTo>
                          <a:pt x="96767" y="117126"/>
                        </a:lnTo>
                        <a:lnTo>
                          <a:pt x="98188" y="118084"/>
                        </a:lnTo>
                        <a:lnTo>
                          <a:pt x="99610" y="119042"/>
                        </a:lnTo>
                        <a:lnTo>
                          <a:pt x="101499" y="119511"/>
                        </a:lnTo>
                        <a:lnTo>
                          <a:pt x="103407" y="119980"/>
                        </a:lnTo>
                        <a:lnTo>
                          <a:pt x="105296" y="119511"/>
                        </a:lnTo>
                        <a:lnTo>
                          <a:pt x="106718" y="119042"/>
                        </a:lnTo>
                        <a:lnTo>
                          <a:pt x="108607" y="118084"/>
                        </a:lnTo>
                        <a:lnTo>
                          <a:pt x="110048" y="117126"/>
                        </a:lnTo>
                        <a:lnTo>
                          <a:pt x="117156" y="109991"/>
                        </a:lnTo>
                        <a:lnTo>
                          <a:pt x="117156" y="109991"/>
                        </a:lnTo>
                        <a:lnTo>
                          <a:pt x="118578" y="108564"/>
                        </a:lnTo>
                        <a:lnTo>
                          <a:pt x="119532" y="106649"/>
                        </a:lnTo>
                        <a:lnTo>
                          <a:pt x="120000" y="104753"/>
                        </a:lnTo>
                        <a:lnTo>
                          <a:pt x="120000" y="103326"/>
                        </a:lnTo>
                        <a:lnTo>
                          <a:pt x="120000" y="101410"/>
                        </a:lnTo>
                        <a:lnTo>
                          <a:pt x="119532" y="99514"/>
                        </a:lnTo>
                        <a:lnTo>
                          <a:pt x="118578" y="98087"/>
                        </a:lnTo>
                        <a:lnTo>
                          <a:pt x="117156" y="96191"/>
                        </a:lnTo>
                        <a:lnTo>
                          <a:pt x="20876" y="1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0"/>
              <a:ext cx="342880" cy="418127"/>
              <a:chOff x="596350" y="929175"/>
              <a:chExt cx="407949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13050"/>
                    </a:moveTo>
                    <a:lnTo>
                      <a:pt x="120000" y="113050"/>
                    </a:lnTo>
                    <a:lnTo>
                      <a:pt x="119814" y="114128"/>
                    </a:lnTo>
                    <a:lnTo>
                      <a:pt x="119434" y="115212"/>
                    </a:lnTo>
                    <a:lnTo>
                      <a:pt x="118675" y="116448"/>
                    </a:lnTo>
                    <a:lnTo>
                      <a:pt x="117737" y="117526"/>
                    </a:lnTo>
                    <a:lnTo>
                      <a:pt x="116606" y="118452"/>
                    </a:lnTo>
                    <a:lnTo>
                      <a:pt x="115282" y="119226"/>
                    </a:lnTo>
                    <a:lnTo>
                      <a:pt x="114151" y="119847"/>
                    </a:lnTo>
                    <a:lnTo>
                      <a:pt x="112826" y="120000"/>
                    </a:lnTo>
                    <a:lnTo>
                      <a:pt x="7925" y="120000"/>
                    </a:lnTo>
                    <a:lnTo>
                      <a:pt x="7925" y="120000"/>
                    </a:lnTo>
                    <a:lnTo>
                      <a:pt x="6608" y="119847"/>
                    </a:lnTo>
                    <a:lnTo>
                      <a:pt x="5283" y="119226"/>
                    </a:lnTo>
                    <a:lnTo>
                      <a:pt x="3966" y="118452"/>
                    </a:lnTo>
                    <a:lnTo>
                      <a:pt x="2641" y="117526"/>
                    </a:lnTo>
                    <a:lnTo>
                      <a:pt x="1696" y="116448"/>
                    </a:lnTo>
                    <a:lnTo>
                      <a:pt x="759" y="115212"/>
                    </a:lnTo>
                    <a:lnTo>
                      <a:pt x="193" y="114128"/>
                    </a:lnTo>
                    <a:lnTo>
                      <a:pt x="0" y="113050"/>
                    </a:lnTo>
                    <a:lnTo>
                      <a:pt x="0" y="5561"/>
                    </a:lnTo>
                    <a:lnTo>
                      <a:pt x="0" y="5561"/>
                    </a:lnTo>
                    <a:lnTo>
                      <a:pt x="193" y="4476"/>
                    </a:lnTo>
                    <a:lnTo>
                      <a:pt x="759" y="3551"/>
                    </a:lnTo>
                    <a:lnTo>
                      <a:pt x="1510" y="2625"/>
                    </a:lnTo>
                    <a:lnTo>
                      <a:pt x="2641" y="1699"/>
                    </a:lnTo>
                    <a:lnTo>
                      <a:pt x="3772" y="1084"/>
                    </a:lnTo>
                    <a:lnTo>
                      <a:pt x="5097" y="462"/>
                    </a:lnTo>
                    <a:lnTo>
                      <a:pt x="6414" y="152"/>
                    </a:lnTo>
                    <a:lnTo>
                      <a:pt x="7545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4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21794"/>
                    </a:moveTo>
                    <a:lnTo>
                      <a:pt x="120000" y="114943"/>
                    </a:lnTo>
                    <a:lnTo>
                      <a:pt x="120000" y="114943"/>
                    </a:lnTo>
                    <a:lnTo>
                      <a:pt x="119809" y="115890"/>
                    </a:lnTo>
                    <a:lnTo>
                      <a:pt x="119419" y="116842"/>
                    </a:lnTo>
                    <a:lnTo>
                      <a:pt x="119030" y="117627"/>
                    </a:lnTo>
                    <a:lnTo>
                      <a:pt x="118259" y="118418"/>
                    </a:lnTo>
                    <a:lnTo>
                      <a:pt x="117290" y="119053"/>
                    </a:lnTo>
                    <a:lnTo>
                      <a:pt x="116130" y="119526"/>
                    </a:lnTo>
                    <a:lnTo>
                      <a:pt x="114969" y="119837"/>
                    </a:lnTo>
                    <a:lnTo>
                      <a:pt x="113809" y="120000"/>
                    </a:lnTo>
                    <a:lnTo>
                      <a:pt x="6198" y="120000"/>
                    </a:lnTo>
                    <a:lnTo>
                      <a:pt x="6198" y="120000"/>
                    </a:lnTo>
                    <a:lnTo>
                      <a:pt x="5038" y="119837"/>
                    </a:lnTo>
                    <a:lnTo>
                      <a:pt x="3877" y="119526"/>
                    </a:lnTo>
                    <a:lnTo>
                      <a:pt x="2717" y="119053"/>
                    </a:lnTo>
                    <a:lnTo>
                      <a:pt x="1748" y="118418"/>
                    </a:lnTo>
                    <a:lnTo>
                      <a:pt x="977" y="117627"/>
                    </a:lnTo>
                    <a:lnTo>
                      <a:pt x="588" y="116842"/>
                    </a:lnTo>
                    <a:lnTo>
                      <a:pt x="198" y="115890"/>
                    </a:lnTo>
                    <a:lnTo>
                      <a:pt x="7" y="114943"/>
                    </a:lnTo>
                    <a:lnTo>
                      <a:pt x="7" y="5056"/>
                    </a:lnTo>
                    <a:lnTo>
                      <a:pt x="7" y="5056"/>
                    </a:lnTo>
                    <a:lnTo>
                      <a:pt x="198" y="3954"/>
                    </a:lnTo>
                    <a:lnTo>
                      <a:pt x="588" y="3007"/>
                    </a:lnTo>
                    <a:lnTo>
                      <a:pt x="977" y="2217"/>
                    </a:lnTo>
                    <a:lnTo>
                      <a:pt x="1748" y="1426"/>
                    </a:lnTo>
                    <a:lnTo>
                      <a:pt x="2717" y="797"/>
                    </a:lnTo>
                    <a:lnTo>
                      <a:pt x="3877" y="324"/>
                    </a:lnTo>
                    <a:lnTo>
                      <a:pt x="5038" y="6"/>
                    </a:lnTo>
                    <a:lnTo>
                      <a:pt x="6198" y="6"/>
                    </a:lnTo>
                    <a:lnTo>
                      <a:pt x="93291" y="6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4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77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49" cy="840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35" y="92159"/>
                    </a:moveTo>
                    <a:lnTo>
                      <a:pt x="35" y="35"/>
                    </a:lnTo>
                    <a:lnTo>
                      <a:pt x="119999" y="119999"/>
                    </a:lnTo>
                    <a:lnTo>
                      <a:pt x="27840" y="119999"/>
                    </a:lnTo>
                    <a:lnTo>
                      <a:pt x="27840" y="119999"/>
                    </a:lnTo>
                    <a:lnTo>
                      <a:pt x="21772" y="119107"/>
                    </a:lnTo>
                    <a:lnTo>
                      <a:pt x="16561" y="117394"/>
                    </a:lnTo>
                    <a:lnTo>
                      <a:pt x="12207" y="114788"/>
                    </a:lnTo>
                    <a:lnTo>
                      <a:pt x="7852" y="111290"/>
                    </a:lnTo>
                    <a:lnTo>
                      <a:pt x="4390" y="107828"/>
                    </a:lnTo>
                    <a:lnTo>
                      <a:pt x="1784" y="102617"/>
                    </a:lnTo>
                    <a:lnTo>
                      <a:pt x="35" y="97406"/>
                    </a:lnTo>
                    <a:lnTo>
                      <a:pt x="35" y="92159"/>
                    </a:lnTo>
                    <a:lnTo>
                      <a:pt x="35" y="9215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0999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20000"/>
                    </a:moveTo>
                    <a:lnTo>
                      <a:pt x="120000" y="50051"/>
                    </a:lnTo>
                    <a:lnTo>
                      <a:pt x="120000" y="50051"/>
                    </a:lnTo>
                    <a:lnTo>
                      <a:pt x="120000" y="40000"/>
                    </a:lnTo>
                    <a:lnTo>
                      <a:pt x="119684" y="30051"/>
                    </a:lnTo>
                    <a:lnTo>
                      <a:pt x="119529" y="22564"/>
                    </a:lnTo>
                    <a:lnTo>
                      <a:pt x="119058" y="15076"/>
                    </a:lnTo>
                    <a:lnTo>
                      <a:pt x="118587" y="7589"/>
                    </a:lnTo>
                    <a:lnTo>
                      <a:pt x="118116" y="5025"/>
                    </a:lnTo>
                    <a:lnTo>
                      <a:pt x="117484" y="102"/>
                    </a:lnTo>
                    <a:lnTo>
                      <a:pt x="116859" y="102"/>
                    </a:lnTo>
                    <a:lnTo>
                      <a:pt x="3147" y="102"/>
                    </a:lnTo>
                    <a:lnTo>
                      <a:pt x="3147" y="102"/>
                    </a:lnTo>
                    <a:lnTo>
                      <a:pt x="2515" y="102"/>
                    </a:lnTo>
                    <a:lnTo>
                      <a:pt x="1889" y="5025"/>
                    </a:lnTo>
                    <a:lnTo>
                      <a:pt x="1418" y="7589"/>
                    </a:lnTo>
                    <a:lnTo>
                      <a:pt x="947" y="15076"/>
                    </a:lnTo>
                    <a:lnTo>
                      <a:pt x="477" y="22564"/>
                    </a:lnTo>
                    <a:lnTo>
                      <a:pt x="315" y="30051"/>
                    </a:lnTo>
                    <a:lnTo>
                      <a:pt x="6" y="40000"/>
                    </a:lnTo>
                    <a:lnTo>
                      <a:pt x="6" y="50051"/>
                    </a:lnTo>
                    <a:lnTo>
                      <a:pt x="6" y="12000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87014" y="79459"/>
                    </a:moveTo>
                    <a:lnTo>
                      <a:pt x="120000" y="120000"/>
                    </a:lnTo>
                    <a:lnTo>
                      <a:pt x="120000" y="120000"/>
                    </a:lnTo>
                    <a:lnTo>
                      <a:pt x="120000" y="119195"/>
                    </a:lnTo>
                    <a:lnTo>
                      <a:pt x="120000" y="0"/>
                    </a:lnTo>
                    <a:lnTo>
                      <a:pt x="60941" y="73022"/>
                    </a:lnTo>
                    <a:lnTo>
                      <a:pt x="60941" y="73022"/>
                    </a:lnTo>
                    <a:lnTo>
                      <a:pt x="60470" y="73551"/>
                    </a:lnTo>
                    <a:lnTo>
                      <a:pt x="60000" y="73551"/>
                    </a:lnTo>
                    <a:lnTo>
                      <a:pt x="60000" y="73551"/>
                    </a:lnTo>
                    <a:lnTo>
                      <a:pt x="59529" y="73551"/>
                    </a:lnTo>
                    <a:lnTo>
                      <a:pt x="59058" y="73022"/>
                    </a:lnTo>
                    <a:lnTo>
                      <a:pt x="6" y="0"/>
                    </a:lnTo>
                    <a:lnTo>
                      <a:pt x="6" y="119195"/>
                    </a:lnTo>
                    <a:lnTo>
                      <a:pt x="6" y="119195"/>
                    </a:lnTo>
                    <a:lnTo>
                      <a:pt x="6" y="120000"/>
                    </a:lnTo>
                    <a:lnTo>
                      <a:pt x="32985" y="7945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54" y="120000"/>
                    </a:lnTo>
                    <a:lnTo>
                      <a:pt x="1141" y="120000"/>
                    </a:lnTo>
                    <a:lnTo>
                      <a:pt x="118858" y="120000"/>
                    </a:lnTo>
                    <a:lnTo>
                      <a:pt x="118858" y="120000"/>
                    </a:lnTo>
                    <a:lnTo>
                      <a:pt x="119345" y="120000"/>
                    </a:lnTo>
                    <a:lnTo>
                      <a:pt x="119993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3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0" y="56937"/>
                  </a:lnTo>
                  <a:lnTo>
                    <a:pt x="362" y="53874"/>
                  </a:lnTo>
                  <a:lnTo>
                    <a:pt x="724" y="50812"/>
                  </a:lnTo>
                  <a:lnTo>
                    <a:pt x="1265" y="47927"/>
                  </a:lnTo>
                  <a:lnTo>
                    <a:pt x="1805" y="45049"/>
                  </a:lnTo>
                  <a:lnTo>
                    <a:pt x="2707" y="42164"/>
                  </a:lnTo>
                  <a:lnTo>
                    <a:pt x="3602" y="39464"/>
                  </a:lnTo>
                  <a:lnTo>
                    <a:pt x="4690" y="36579"/>
                  </a:lnTo>
                  <a:lnTo>
                    <a:pt x="5947" y="34057"/>
                  </a:lnTo>
                  <a:lnTo>
                    <a:pt x="7212" y="31357"/>
                  </a:lnTo>
                  <a:lnTo>
                    <a:pt x="8648" y="28834"/>
                  </a:lnTo>
                  <a:lnTo>
                    <a:pt x="10275" y="26489"/>
                  </a:lnTo>
                  <a:lnTo>
                    <a:pt x="11895" y="24144"/>
                  </a:lnTo>
                  <a:lnTo>
                    <a:pt x="13693" y="21807"/>
                  </a:lnTo>
                  <a:lnTo>
                    <a:pt x="15675" y="19647"/>
                  </a:lnTo>
                  <a:lnTo>
                    <a:pt x="17658" y="17664"/>
                  </a:lnTo>
                  <a:lnTo>
                    <a:pt x="19641" y="15682"/>
                  </a:lnTo>
                  <a:lnTo>
                    <a:pt x="21801" y="13699"/>
                  </a:lnTo>
                  <a:lnTo>
                    <a:pt x="24146" y="11894"/>
                  </a:lnTo>
                  <a:lnTo>
                    <a:pt x="26491" y="10274"/>
                  </a:lnTo>
                  <a:lnTo>
                    <a:pt x="28829" y="8654"/>
                  </a:lnTo>
                  <a:lnTo>
                    <a:pt x="31351" y="7212"/>
                  </a:lnTo>
                  <a:lnTo>
                    <a:pt x="34052" y="5954"/>
                  </a:lnTo>
                  <a:lnTo>
                    <a:pt x="36574" y="4689"/>
                  </a:lnTo>
                  <a:lnTo>
                    <a:pt x="39459" y="3609"/>
                  </a:lnTo>
                  <a:lnTo>
                    <a:pt x="42160" y="2707"/>
                  </a:lnTo>
                  <a:lnTo>
                    <a:pt x="45045" y="1804"/>
                  </a:lnTo>
                  <a:lnTo>
                    <a:pt x="47930" y="1264"/>
                  </a:lnTo>
                  <a:lnTo>
                    <a:pt x="50808" y="724"/>
                  </a:lnTo>
                  <a:lnTo>
                    <a:pt x="53870" y="369"/>
                  </a:lnTo>
                  <a:lnTo>
                    <a:pt x="56933" y="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63066" y="7"/>
                  </a:lnTo>
                  <a:lnTo>
                    <a:pt x="66129" y="369"/>
                  </a:lnTo>
                  <a:lnTo>
                    <a:pt x="69191" y="724"/>
                  </a:lnTo>
                  <a:lnTo>
                    <a:pt x="72069" y="1264"/>
                  </a:lnTo>
                  <a:lnTo>
                    <a:pt x="74954" y="1804"/>
                  </a:lnTo>
                  <a:lnTo>
                    <a:pt x="77839" y="2707"/>
                  </a:lnTo>
                  <a:lnTo>
                    <a:pt x="80717" y="3609"/>
                  </a:lnTo>
                  <a:lnTo>
                    <a:pt x="83425" y="4689"/>
                  </a:lnTo>
                  <a:lnTo>
                    <a:pt x="85947" y="5954"/>
                  </a:lnTo>
                  <a:lnTo>
                    <a:pt x="88648" y="7212"/>
                  </a:lnTo>
                  <a:lnTo>
                    <a:pt x="91170" y="8654"/>
                  </a:lnTo>
                  <a:lnTo>
                    <a:pt x="93515" y="10274"/>
                  </a:lnTo>
                  <a:lnTo>
                    <a:pt x="95853" y="11894"/>
                  </a:lnTo>
                  <a:lnTo>
                    <a:pt x="98198" y="13699"/>
                  </a:lnTo>
                  <a:lnTo>
                    <a:pt x="100358" y="15682"/>
                  </a:lnTo>
                  <a:lnTo>
                    <a:pt x="102341" y="17664"/>
                  </a:lnTo>
                  <a:lnTo>
                    <a:pt x="104501" y="19647"/>
                  </a:lnTo>
                  <a:lnTo>
                    <a:pt x="106306" y="21807"/>
                  </a:lnTo>
                  <a:lnTo>
                    <a:pt x="108104" y="24144"/>
                  </a:lnTo>
                  <a:lnTo>
                    <a:pt x="109724" y="26489"/>
                  </a:lnTo>
                  <a:lnTo>
                    <a:pt x="111351" y="28834"/>
                  </a:lnTo>
                  <a:lnTo>
                    <a:pt x="112794" y="31357"/>
                  </a:lnTo>
                  <a:lnTo>
                    <a:pt x="114052" y="34057"/>
                  </a:lnTo>
                  <a:lnTo>
                    <a:pt x="115309" y="36579"/>
                  </a:lnTo>
                  <a:lnTo>
                    <a:pt x="116397" y="39464"/>
                  </a:lnTo>
                  <a:lnTo>
                    <a:pt x="117292" y="42164"/>
                  </a:lnTo>
                  <a:lnTo>
                    <a:pt x="118194" y="45049"/>
                  </a:lnTo>
                  <a:lnTo>
                    <a:pt x="118734" y="47927"/>
                  </a:lnTo>
                  <a:lnTo>
                    <a:pt x="119275" y="50812"/>
                  </a:lnTo>
                  <a:lnTo>
                    <a:pt x="119637" y="53874"/>
                  </a:lnTo>
                  <a:lnTo>
                    <a:pt x="120000" y="5693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3062"/>
                  </a:lnTo>
                  <a:lnTo>
                    <a:pt x="119637" y="66125"/>
                  </a:lnTo>
                  <a:lnTo>
                    <a:pt x="119275" y="69187"/>
                  </a:lnTo>
                  <a:lnTo>
                    <a:pt x="118734" y="72072"/>
                  </a:lnTo>
                  <a:lnTo>
                    <a:pt x="118194" y="74957"/>
                  </a:lnTo>
                  <a:lnTo>
                    <a:pt x="117292" y="77835"/>
                  </a:lnTo>
                  <a:lnTo>
                    <a:pt x="116397" y="80542"/>
                  </a:lnTo>
                  <a:lnTo>
                    <a:pt x="115309" y="83420"/>
                  </a:lnTo>
                  <a:lnTo>
                    <a:pt x="114052" y="85942"/>
                  </a:lnTo>
                  <a:lnTo>
                    <a:pt x="112794" y="88649"/>
                  </a:lnTo>
                  <a:lnTo>
                    <a:pt x="111351" y="91165"/>
                  </a:lnTo>
                  <a:lnTo>
                    <a:pt x="109724" y="93510"/>
                  </a:lnTo>
                  <a:lnTo>
                    <a:pt x="108104" y="95855"/>
                  </a:lnTo>
                  <a:lnTo>
                    <a:pt x="106306" y="98192"/>
                  </a:lnTo>
                  <a:lnTo>
                    <a:pt x="104501" y="100360"/>
                  </a:lnTo>
                  <a:lnTo>
                    <a:pt x="102341" y="102342"/>
                  </a:lnTo>
                  <a:lnTo>
                    <a:pt x="100358" y="104317"/>
                  </a:lnTo>
                  <a:lnTo>
                    <a:pt x="98198" y="106300"/>
                  </a:lnTo>
                  <a:lnTo>
                    <a:pt x="95853" y="108105"/>
                  </a:lnTo>
                  <a:lnTo>
                    <a:pt x="93515" y="109725"/>
                  </a:lnTo>
                  <a:lnTo>
                    <a:pt x="91170" y="111345"/>
                  </a:lnTo>
                  <a:lnTo>
                    <a:pt x="88648" y="112787"/>
                  </a:lnTo>
                  <a:lnTo>
                    <a:pt x="85947" y="114052"/>
                  </a:lnTo>
                  <a:lnTo>
                    <a:pt x="83425" y="115310"/>
                  </a:lnTo>
                  <a:lnTo>
                    <a:pt x="80717" y="116390"/>
                  </a:lnTo>
                  <a:lnTo>
                    <a:pt x="77839" y="117292"/>
                  </a:lnTo>
                  <a:lnTo>
                    <a:pt x="74954" y="118195"/>
                  </a:lnTo>
                  <a:lnTo>
                    <a:pt x="72069" y="118735"/>
                  </a:lnTo>
                  <a:lnTo>
                    <a:pt x="69191" y="119275"/>
                  </a:lnTo>
                  <a:lnTo>
                    <a:pt x="66129" y="119637"/>
                  </a:lnTo>
                  <a:lnTo>
                    <a:pt x="63066" y="11999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56933" y="119992"/>
                  </a:lnTo>
                  <a:lnTo>
                    <a:pt x="53870" y="119637"/>
                  </a:lnTo>
                  <a:lnTo>
                    <a:pt x="50808" y="119275"/>
                  </a:lnTo>
                  <a:lnTo>
                    <a:pt x="47930" y="118735"/>
                  </a:lnTo>
                  <a:lnTo>
                    <a:pt x="45045" y="118195"/>
                  </a:lnTo>
                  <a:lnTo>
                    <a:pt x="42160" y="117292"/>
                  </a:lnTo>
                  <a:lnTo>
                    <a:pt x="39459" y="116390"/>
                  </a:lnTo>
                  <a:lnTo>
                    <a:pt x="36574" y="115310"/>
                  </a:lnTo>
                  <a:lnTo>
                    <a:pt x="34052" y="114052"/>
                  </a:lnTo>
                  <a:lnTo>
                    <a:pt x="31351" y="112787"/>
                  </a:lnTo>
                  <a:lnTo>
                    <a:pt x="28829" y="111345"/>
                  </a:lnTo>
                  <a:lnTo>
                    <a:pt x="26491" y="109725"/>
                  </a:lnTo>
                  <a:lnTo>
                    <a:pt x="24146" y="108105"/>
                  </a:lnTo>
                  <a:lnTo>
                    <a:pt x="21801" y="106300"/>
                  </a:lnTo>
                  <a:lnTo>
                    <a:pt x="19641" y="104317"/>
                  </a:lnTo>
                  <a:lnTo>
                    <a:pt x="17658" y="102342"/>
                  </a:lnTo>
                  <a:lnTo>
                    <a:pt x="15675" y="100360"/>
                  </a:lnTo>
                  <a:lnTo>
                    <a:pt x="13693" y="98192"/>
                  </a:lnTo>
                  <a:lnTo>
                    <a:pt x="11895" y="95855"/>
                  </a:lnTo>
                  <a:lnTo>
                    <a:pt x="10275" y="93510"/>
                  </a:lnTo>
                  <a:lnTo>
                    <a:pt x="8648" y="91165"/>
                  </a:lnTo>
                  <a:lnTo>
                    <a:pt x="7212" y="88649"/>
                  </a:lnTo>
                  <a:lnTo>
                    <a:pt x="5947" y="85942"/>
                  </a:lnTo>
                  <a:lnTo>
                    <a:pt x="4690" y="83420"/>
                  </a:lnTo>
                  <a:lnTo>
                    <a:pt x="3602" y="80542"/>
                  </a:lnTo>
                  <a:lnTo>
                    <a:pt x="2707" y="77835"/>
                  </a:lnTo>
                  <a:lnTo>
                    <a:pt x="1805" y="74957"/>
                  </a:lnTo>
                  <a:lnTo>
                    <a:pt x="1265" y="72072"/>
                  </a:lnTo>
                  <a:lnTo>
                    <a:pt x="724" y="69187"/>
                  </a:lnTo>
                  <a:lnTo>
                    <a:pt x="362" y="66125"/>
                  </a:lnTo>
                  <a:lnTo>
                    <a:pt x="0" y="63062"/>
                  </a:lnTo>
                  <a:lnTo>
                    <a:pt x="0" y="60000"/>
                  </a:lnTo>
                  <a:lnTo>
                    <a:pt x="0" y="60000"/>
                  </a:lnTo>
                  <a:close/>
                  <a:moveTo>
                    <a:pt x="53515" y="82702"/>
                  </a:moveTo>
                  <a:lnTo>
                    <a:pt x="53515" y="82702"/>
                  </a:lnTo>
                  <a:lnTo>
                    <a:pt x="53870" y="82702"/>
                  </a:lnTo>
                  <a:lnTo>
                    <a:pt x="53870" y="82702"/>
                  </a:lnTo>
                  <a:lnTo>
                    <a:pt x="55135" y="82517"/>
                  </a:lnTo>
                  <a:lnTo>
                    <a:pt x="56393" y="81977"/>
                  </a:lnTo>
                  <a:lnTo>
                    <a:pt x="57658" y="81260"/>
                  </a:lnTo>
                  <a:lnTo>
                    <a:pt x="58561" y="80357"/>
                  </a:lnTo>
                  <a:lnTo>
                    <a:pt x="88825" y="49909"/>
                  </a:lnTo>
                  <a:lnTo>
                    <a:pt x="88825" y="49909"/>
                  </a:lnTo>
                  <a:lnTo>
                    <a:pt x="89550" y="49007"/>
                  </a:lnTo>
                  <a:lnTo>
                    <a:pt x="89905" y="48112"/>
                  </a:lnTo>
                  <a:lnTo>
                    <a:pt x="90268" y="47032"/>
                  </a:lnTo>
                  <a:lnTo>
                    <a:pt x="90268" y="45945"/>
                  </a:lnTo>
                  <a:lnTo>
                    <a:pt x="90268" y="45945"/>
                  </a:lnTo>
                  <a:lnTo>
                    <a:pt x="90090" y="44509"/>
                  </a:lnTo>
                  <a:lnTo>
                    <a:pt x="89728" y="43067"/>
                  </a:lnTo>
                  <a:lnTo>
                    <a:pt x="89010" y="41987"/>
                  </a:lnTo>
                  <a:lnTo>
                    <a:pt x="87930" y="40900"/>
                  </a:lnTo>
                  <a:lnTo>
                    <a:pt x="87930" y="40900"/>
                  </a:lnTo>
                  <a:lnTo>
                    <a:pt x="87027" y="40182"/>
                  </a:lnTo>
                  <a:lnTo>
                    <a:pt x="85947" y="39819"/>
                  </a:lnTo>
                  <a:lnTo>
                    <a:pt x="84867" y="39464"/>
                  </a:lnTo>
                  <a:lnTo>
                    <a:pt x="83780" y="39464"/>
                  </a:lnTo>
                  <a:lnTo>
                    <a:pt x="83780" y="39464"/>
                  </a:lnTo>
                  <a:lnTo>
                    <a:pt x="82345" y="39642"/>
                  </a:lnTo>
                  <a:lnTo>
                    <a:pt x="81080" y="40004"/>
                  </a:lnTo>
                  <a:lnTo>
                    <a:pt x="79822" y="40722"/>
                  </a:lnTo>
                  <a:lnTo>
                    <a:pt x="78734" y="41802"/>
                  </a:lnTo>
                  <a:lnTo>
                    <a:pt x="52975" y="66487"/>
                  </a:lnTo>
                  <a:lnTo>
                    <a:pt x="42885" y="56575"/>
                  </a:lnTo>
                  <a:lnTo>
                    <a:pt x="42885" y="56575"/>
                  </a:lnTo>
                  <a:lnTo>
                    <a:pt x="41982" y="55679"/>
                  </a:lnTo>
                  <a:lnTo>
                    <a:pt x="40724" y="55139"/>
                  </a:lnTo>
                  <a:lnTo>
                    <a:pt x="39637" y="54777"/>
                  </a:lnTo>
                  <a:lnTo>
                    <a:pt x="38379" y="54592"/>
                  </a:lnTo>
                  <a:lnTo>
                    <a:pt x="38379" y="54592"/>
                  </a:lnTo>
                  <a:lnTo>
                    <a:pt x="37114" y="54777"/>
                  </a:lnTo>
                  <a:lnTo>
                    <a:pt x="35857" y="55139"/>
                  </a:lnTo>
                  <a:lnTo>
                    <a:pt x="34777" y="55679"/>
                  </a:lnTo>
                  <a:lnTo>
                    <a:pt x="33697" y="56575"/>
                  </a:lnTo>
                  <a:lnTo>
                    <a:pt x="33697" y="56575"/>
                  </a:lnTo>
                  <a:lnTo>
                    <a:pt x="32972" y="57477"/>
                  </a:lnTo>
                  <a:lnTo>
                    <a:pt x="32254" y="58557"/>
                  </a:lnTo>
                  <a:lnTo>
                    <a:pt x="31891" y="59822"/>
                  </a:lnTo>
                  <a:lnTo>
                    <a:pt x="31891" y="61080"/>
                  </a:lnTo>
                  <a:lnTo>
                    <a:pt x="31891" y="61080"/>
                  </a:lnTo>
                  <a:lnTo>
                    <a:pt x="31891" y="62344"/>
                  </a:lnTo>
                  <a:lnTo>
                    <a:pt x="32254" y="63602"/>
                  </a:lnTo>
                  <a:lnTo>
                    <a:pt x="32972" y="64682"/>
                  </a:lnTo>
                  <a:lnTo>
                    <a:pt x="33697" y="65762"/>
                  </a:lnTo>
                  <a:lnTo>
                    <a:pt x="48832" y="80897"/>
                  </a:lnTo>
                  <a:lnTo>
                    <a:pt x="48832" y="80897"/>
                  </a:lnTo>
                  <a:lnTo>
                    <a:pt x="49913" y="81622"/>
                  </a:lnTo>
                  <a:lnTo>
                    <a:pt x="50993" y="82340"/>
                  </a:lnTo>
                  <a:lnTo>
                    <a:pt x="52250" y="82702"/>
                  </a:lnTo>
                  <a:lnTo>
                    <a:pt x="53515" y="82702"/>
                  </a:lnTo>
                  <a:lnTo>
                    <a:pt x="53515" y="82702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188" name="Shape 188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1" name="Shape 191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192" name="Shape 192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6" name="Shape 196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" name="Shape 198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Shape 206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207" name="Shape 207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" name="Shape 209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" name="Shape 211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212" name="Shape 212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6" name="Shape 216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Shape 217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218" name="Shape 218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Shape 221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222" name="Shape 222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Shape 225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226" name="Shape 226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9" name="Shape 229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Shape 231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5" name="Shape 235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3" name="Shape 243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244" name="Shape 244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245" name="Shape 245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Shape 252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255" name="Shape 255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3" name="Shape 263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4" name="Shape 264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265" name="Shape 26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7" name="Shape 267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268" name="Shape 268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269" name="Shape 269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Shape 281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Shape 283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2" name="Shape 292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293" name="Shape 293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Shape 298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Shape 299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1" name="Shape 301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Shape 302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303" name="Shape 303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304" name="Shape 304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Shape 30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Shape 30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Shape 309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328" name="Shape 328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6" name="Shape 336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7" name="Shape 337"/>
          <p:cNvSpPr/>
          <p:nvPr/>
        </p:nvSpPr>
        <p:spPr>
          <a:xfrm flipH="1">
            <a:off x="2095198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2544225" y="297365"/>
            <a:ext cx="2981399" cy="466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2"/>
          </p:nvPr>
        </p:nvSpPr>
        <p:spPr>
          <a:xfrm>
            <a:off x="5705275" y="297365"/>
            <a:ext cx="2981399" cy="466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Shape 343"/>
          <p:cNvGrpSpPr/>
          <p:nvPr/>
        </p:nvGrpSpPr>
        <p:grpSpPr>
          <a:xfrm>
            <a:off x="-190654" y="180461"/>
            <a:ext cx="9618282" cy="1632384"/>
            <a:chOff x="-114454" y="180461"/>
            <a:chExt cx="9618282" cy="1632384"/>
          </a:xfrm>
        </p:grpSpPr>
        <p:sp>
          <p:nvSpPr>
            <p:cNvPr id="344" name="Shape 344"/>
            <p:cNvSpPr/>
            <p:nvPr/>
          </p:nvSpPr>
          <p:spPr>
            <a:xfrm>
              <a:off x="3135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222212" y="227540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040" y="30091"/>
                  </a:moveTo>
                  <a:lnTo>
                    <a:pt x="105040" y="30091"/>
                  </a:lnTo>
                  <a:lnTo>
                    <a:pt x="106320" y="28818"/>
                  </a:lnTo>
                  <a:lnTo>
                    <a:pt x="107780" y="28092"/>
                  </a:lnTo>
                  <a:lnTo>
                    <a:pt x="109420" y="27538"/>
                  </a:lnTo>
                  <a:lnTo>
                    <a:pt x="110880" y="27179"/>
                  </a:lnTo>
                  <a:lnTo>
                    <a:pt x="112520" y="26812"/>
                  </a:lnTo>
                  <a:lnTo>
                    <a:pt x="114159" y="26085"/>
                  </a:lnTo>
                  <a:lnTo>
                    <a:pt x="115619" y="25172"/>
                  </a:lnTo>
                  <a:lnTo>
                    <a:pt x="117259" y="23892"/>
                  </a:lnTo>
                  <a:lnTo>
                    <a:pt x="117259" y="23892"/>
                  </a:lnTo>
                  <a:lnTo>
                    <a:pt x="118539" y="22439"/>
                  </a:lnTo>
                  <a:lnTo>
                    <a:pt x="119266" y="20792"/>
                  </a:lnTo>
                  <a:lnTo>
                    <a:pt x="119812" y="18972"/>
                  </a:lnTo>
                  <a:lnTo>
                    <a:pt x="119992" y="16966"/>
                  </a:lnTo>
                  <a:lnTo>
                    <a:pt x="119992" y="16966"/>
                  </a:lnTo>
                  <a:lnTo>
                    <a:pt x="119812" y="15326"/>
                  </a:lnTo>
                  <a:lnTo>
                    <a:pt x="119633" y="13679"/>
                  </a:lnTo>
                  <a:lnTo>
                    <a:pt x="119086" y="12226"/>
                  </a:lnTo>
                  <a:lnTo>
                    <a:pt x="118352" y="10579"/>
                  </a:lnTo>
                  <a:lnTo>
                    <a:pt x="117626" y="9306"/>
                  </a:lnTo>
                  <a:lnTo>
                    <a:pt x="116713" y="7846"/>
                  </a:lnTo>
                  <a:lnTo>
                    <a:pt x="115799" y="6573"/>
                  </a:lnTo>
                  <a:lnTo>
                    <a:pt x="114706" y="5293"/>
                  </a:lnTo>
                  <a:lnTo>
                    <a:pt x="114706" y="5293"/>
                  </a:lnTo>
                  <a:lnTo>
                    <a:pt x="113433" y="4200"/>
                  </a:lnTo>
                  <a:lnTo>
                    <a:pt x="112153" y="3286"/>
                  </a:lnTo>
                  <a:lnTo>
                    <a:pt x="110693" y="2373"/>
                  </a:lnTo>
                  <a:lnTo>
                    <a:pt x="109240" y="1467"/>
                  </a:lnTo>
                  <a:lnTo>
                    <a:pt x="107780" y="920"/>
                  </a:lnTo>
                  <a:lnTo>
                    <a:pt x="106133" y="374"/>
                  </a:lnTo>
                  <a:lnTo>
                    <a:pt x="104680" y="187"/>
                  </a:lnTo>
                  <a:lnTo>
                    <a:pt x="103033" y="7"/>
                  </a:lnTo>
                  <a:lnTo>
                    <a:pt x="103033" y="7"/>
                  </a:lnTo>
                  <a:lnTo>
                    <a:pt x="101034" y="187"/>
                  </a:lnTo>
                  <a:lnTo>
                    <a:pt x="99207" y="733"/>
                  </a:lnTo>
                  <a:lnTo>
                    <a:pt x="97567" y="1467"/>
                  </a:lnTo>
                  <a:lnTo>
                    <a:pt x="96107" y="2740"/>
                  </a:lnTo>
                  <a:lnTo>
                    <a:pt x="96107" y="2740"/>
                  </a:lnTo>
                  <a:lnTo>
                    <a:pt x="94827" y="4200"/>
                  </a:lnTo>
                  <a:lnTo>
                    <a:pt x="93921" y="5840"/>
                  </a:lnTo>
                  <a:lnTo>
                    <a:pt x="93374" y="7300"/>
                  </a:lnTo>
                  <a:lnTo>
                    <a:pt x="93008" y="8939"/>
                  </a:lnTo>
                  <a:lnTo>
                    <a:pt x="92461" y="10579"/>
                  </a:lnTo>
                  <a:lnTo>
                    <a:pt x="91914" y="12039"/>
                  </a:lnTo>
                  <a:lnTo>
                    <a:pt x="91181" y="13679"/>
                  </a:lnTo>
                  <a:lnTo>
                    <a:pt x="89908" y="14959"/>
                  </a:lnTo>
                  <a:lnTo>
                    <a:pt x="89908" y="14959"/>
                  </a:lnTo>
                  <a:lnTo>
                    <a:pt x="87901" y="16966"/>
                  </a:lnTo>
                  <a:lnTo>
                    <a:pt x="86074" y="18239"/>
                  </a:lnTo>
                  <a:lnTo>
                    <a:pt x="84435" y="18972"/>
                  </a:lnTo>
                  <a:lnTo>
                    <a:pt x="82974" y="19332"/>
                  </a:lnTo>
                  <a:lnTo>
                    <a:pt x="81522" y="19332"/>
                  </a:lnTo>
                  <a:lnTo>
                    <a:pt x="80242" y="18972"/>
                  </a:lnTo>
                  <a:lnTo>
                    <a:pt x="78969" y="18059"/>
                  </a:lnTo>
                  <a:lnTo>
                    <a:pt x="77688" y="17146"/>
                  </a:lnTo>
                  <a:lnTo>
                    <a:pt x="76416" y="15686"/>
                  </a:lnTo>
                  <a:lnTo>
                    <a:pt x="75135" y="14233"/>
                  </a:lnTo>
                  <a:lnTo>
                    <a:pt x="72402" y="10579"/>
                  </a:lnTo>
                  <a:lnTo>
                    <a:pt x="69115" y="6573"/>
                  </a:lnTo>
                  <a:lnTo>
                    <a:pt x="67296" y="4380"/>
                  </a:lnTo>
                  <a:lnTo>
                    <a:pt x="65289" y="2193"/>
                  </a:lnTo>
                  <a:lnTo>
                    <a:pt x="65289" y="2193"/>
                  </a:lnTo>
                  <a:lnTo>
                    <a:pt x="64196" y="1280"/>
                  </a:lnTo>
                  <a:lnTo>
                    <a:pt x="62736" y="554"/>
                  </a:lnTo>
                  <a:lnTo>
                    <a:pt x="61463" y="18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59269" y="187"/>
                  </a:lnTo>
                  <a:lnTo>
                    <a:pt x="58176" y="733"/>
                  </a:lnTo>
                  <a:lnTo>
                    <a:pt x="54710" y="2740"/>
                  </a:lnTo>
                  <a:lnTo>
                    <a:pt x="52703" y="4020"/>
                  </a:lnTo>
                  <a:lnTo>
                    <a:pt x="50517" y="5660"/>
                  </a:lnTo>
                  <a:lnTo>
                    <a:pt x="48151" y="7300"/>
                  </a:lnTo>
                  <a:lnTo>
                    <a:pt x="45957" y="9306"/>
                  </a:lnTo>
                  <a:lnTo>
                    <a:pt x="43950" y="11313"/>
                  </a:lnTo>
                  <a:lnTo>
                    <a:pt x="42131" y="13499"/>
                  </a:lnTo>
                  <a:lnTo>
                    <a:pt x="40671" y="15686"/>
                  </a:lnTo>
                  <a:lnTo>
                    <a:pt x="40124" y="16786"/>
                  </a:lnTo>
                  <a:lnTo>
                    <a:pt x="39757" y="18059"/>
                  </a:lnTo>
                  <a:lnTo>
                    <a:pt x="39398" y="19152"/>
                  </a:lnTo>
                  <a:lnTo>
                    <a:pt x="39211" y="20245"/>
                  </a:lnTo>
                  <a:lnTo>
                    <a:pt x="39211" y="21338"/>
                  </a:lnTo>
                  <a:lnTo>
                    <a:pt x="39398" y="22619"/>
                  </a:lnTo>
                  <a:lnTo>
                    <a:pt x="39757" y="23712"/>
                  </a:lnTo>
                  <a:lnTo>
                    <a:pt x="40304" y="24805"/>
                  </a:lnTo>
                  <a:lnTo>
                    <a:pt x="41038" y="25898"/>
                  </a:lnTo>
                  <a:lnTo>
                    <a:pt x="41951" y="26991"/>
                  </a:lnTo>
                  <a:lnTo>
                    <a:pt x="41951" y="26991"/>
                  </a:lnTo>
                  <a:lnTo>
                    <a:pt x="43404" y="28092"/>
                  </a:lnTo>
                  <a:lnTo>
                    <a:pt x="44864" y="28818"/>
                  </a:lnTo>
                  <a:lnTo>
                    <a:pt x="46324" y="29545"/>
                  </a:lnTo>
                  <a:lnTo>
                    <a:pt x="47964" y="29912"/>
                  </a:lnTo>
                  <a:lnTo>
                    <a:pt x="49603" y="30278"/>
                  </a:lnTo>
                  <a:lnTo>
                    <a:pt x="51251" y="31005"/>
                  </a:lnTo>
                  <a:lnTo>
                    <a:pt x="52703" y="31738"/>
                  </a:lnTo>
                  <a:lnTo>
                    <a:pt x="54163" y="33011"/>
                  </a:lnTo>
                  <a:lnTo>
                    <a:pt x="54163" y="33011"/>
                  </a:lnTo>
                  <a:lnTo>
                    <a:pt x="55443" y="34471"/>
                  </a:lnTo>
                  <a:lnTo>
                    <a:pt x="56170" y="36111"/>
                  </a:lnTo>
                  <a:lnTo>
                    <a:pt x="56716" y="37938"/>
                  </a:lnTo>
                  <a:lnTo>
                    <a:pt x="56903" y="40124"/>
                  </a:lnTo>
                  <a:lnTo>
                    <a:pt x="56903" y="40124"/>
                  </a:lnTo>
                  <a:lnTo>
                    <a:pt x="56716" y="41584"/>
                  </a:lnTo>
                  <a:lnTo>
                    <a:pt x="56537" y="43224"/>
                  </a:lnTo>
                  <a:lnTo>
                    <a:pt x="55990" y="44684"/>
                  </a:lnTo>
                  <a:lnTo>
                    <a:pt x="55443" y="46144"/>
                  </a:lnTo>
                  <a:lnTo>
                    <a:pt x="54710" y="47597"/>
                  </a:lnTo>
                  <a:lnTo>
                    <a:pt x="53804" y="49057"/>
                  </a:lnTo>
                  <a:lnTo>
                    <a:pt x="52703" y="50337"/>
                  </a:lnTo>
                  <a:lnTo>
                    <a:pt x="51610" y="51610"/>
                  </a:lnTo>
                  <a:lnTo>
                    <a:pt x="51610" y="51610"/>
                  </a:lnTo>
                  <a:lnTo>
                    <a:pt x="50337" y="52703"/>
                  </a:lnTo>
                  <a:lnTo>
                    <a:pt x="49057" y="53804"/>
                  </a:lnTo>
                  <a:lnTo>
                    <a:pt x="47784" y="54530"/>
                  </a:lnTo>
                  <a:lnTo>
                    <a:pt x="46324" y="55443"/>
                  </a:lnTo>
                  <a:lnTo>
                    <a:pt x="44864" y="55990"/>
                  </a:lnTo>
                  <a:lnTo>
                    <a:pt x="43224" y="56537"/>
                  </a:lnTo>
                  <a:lnTo>
                    <a:pt x="41584" y="56716"/>
                  </a:lnTo>
                  <a:lnTo>
                    <a:pt x="40124" y="56903"/>
                  </a:lnTo>
                  <a:lnTo>
                    <a:pt x="40124" y="56903"/>
                  </a:lnTo>
                  <a:lnTo>
                    <a:pt x="38118" y="56716"/>
                  </a:lnTo>
                  <a:lnTo>
                    <a:pt x="36298" y="56170"/>
                  </a:lnTo>
                  <a:lnTo>
                    <a:pt x="34471" y="55443"/>
                  </a:lnTo>
                  <a:lnTo>
                    <a:pt x="33011" y="54163"/>
                  </a:lnTo>
                  <a:lnTo>
                    <a:pt x="33011" y="54163"/>
                  </a:lnTo>
                  <a:lnTo>
                    <a:pt x="31738" y="52703"/>
                  </a:lnTo>
                  <a:lnTo>
                    <a:pt x="30825" y="51063"/>
                  </a:lnTo>
                  <a:lnTo>
                    <a:pt x="30278" y="49424"/>
                  </a:lnTo>
                  <a:lnTo>
                    <a:pt x="29732" y="47784"/>
                  </a:lnTo>
                  <a:lnTo>
                    <a:pt x="29365" y="46324"/>
                  </a:lnTo>
                  <a:lnTo>
                    <a:pt x="28818" y="44864"/>
                  </a:lnTo>
                  <a:lnTo>
                    <a:pt x="28092" y="43404"/>
                  </a:lnTo>
                  <a:lnTo>
                    <a:pt x="26991" y="41944"/>
                  </a:lnTo>
                  <a:lnTo>
                    <a:pt x="26991" y="41944"/>
                  </a:lnTo>
                  <a:lnTo>
                    <a:pt x="25898" y="41038"/>
                  </a:lnTo>
                  <a:lnTo>
                    <a:pt x="24805" y="40304"/>
                  </a:lnTo>
                  <a:lnTo>
                    <a:pt x="23712" y="39757"/>
                  </a:lnTo>
                  <a:lnTo>
                    <a:pt x="22619" y="39398"/>
                  </a:lnTo>
                  <a:lnTo>
                    <a:pt x="21338" y="39211"/>
                  </a:lnTo>
                  <a:lnTo>
                    <a:pt x="20245" y="39211"/>
                  </a:lnTo>
                  <a:lnTo>
                    <a:pt x="19152" y="39398"/>
                  </a:lnTo>
                  <a:lnTo>
                    <a:pt x="18059" y="39757"/>
                  </a:lnTo>
                  <a:lnTo>
                    <a:pt x="16786" y="40124"/>
                  </a:lnTo>
                  <a:lnTo>
                    <a:pt x="15686" y="40671"/>
                  </a:lnTo>
                  <a:lnTo>
                    <a:pt x="13499" y="42131"/>
                  </a:lnTo>
                  <a:lnTo>
                    <a:pt x="11313" y="43950"/>
                  </a:lnTo>
                  <a:lnTo>
                    <a:pt x="9306" y="45957"/>
                  </a:lnTo>
                  <a:lnTo>
                    <a:pt x="7300" y="48151"/>
                  </a:lnTo>
                  <a:lnTo>
                    <a:pt x="5660" y="50517"/>
                  </a:lnTo>
                  <a:lnTo>
                    <a:pt x="4020" y="52703"/>
                  </a:lnTo>
                  <a:lnTo>
                    <a:pt x="2740" y="54710"/>
                  </a:lnTo>
                  <a:lnTo>
                    <a:pt x="733" y="58176"/>
                  </a:lnTo>
                  <a:lnTo>
                    <a:pt x="187" y="59269"/>
                  </a:lnTo>
                  <a:lnTo>
                    <a:pt x="7" y="60003"/>
                  </a:lnTo>
                  <a:lnTo>
                    <a:pt x="7" y="60003"/>
                  </a:lnTo>
                  <a:lnTo>
                    <a:pt x="187" y="61456"/>
                  </a:lnTo>
                  <a:lnTo>
                    <a:pt x="554" y="62736"/>
                  </a:lnTo>
                  <a:lnTo>
                    <a:pt x="1280" y="64196"/>
                  </a:lnTo>
                  <a:lnTo>
                    <a:pt x="2193" y="65289"/>
                  </a:lnTo>
                  <a:lnTo>
                    <a:pt x="2193" y="65289"/>
                  </a:lnTo>
                  <a:lnTo>
                    <a:pt x="4380" y="67296"/>
                  </a:lnTo>
                  <a:lnTo>
                    <a:pt x="6573" y="69115"/>
                  </a:lnTo>
                  <a:lnTo>
                    <a:pt x="10579" y="72402"/>
                  </a:lnTo>
                  <a:lnTo>
                    <a:pt x="14233" y="75135"/>
                  </a:lnTo>
                  <a:lnTo>
                    <a:pt x="15686" y="76416"/>
                  </a:lnTo>
                  <a:lnTo>
                    <a:pt x="17146" y="77688"/>
                  </a:lnTo>
                  <a:lnTo>
                    <a:pt x="18059" y="78969"/>
                  </a:lnTo>
                  <a:lnTo>
                    <a:pt x="18972" y="80242"/>
                  </a:lnTo>
                  <a:lnTo>
                    <a:pt x="19339" y="81522"/>
                  </a:lnTo>
                  <a:lnTo>
                    <a:pt x="19339" y="82974"/>
                  </a:lnTo>
                  <a:lnTo>
                    <a:pt x="18972" y="84435"/>
                  </a:lnTo>
                  <a:lnTo>
                    <a:pt x="18239" y="86074"/>
                  </a:lnTo>
                  <a:lnTo>
                    <a:pt x="16966" y="87901"/>
                  </a:lnTo>
                  <a:lnTo>
                    <a:pt x="14959" y="89908"/>
                  </a:lnTo>
                  <a:lnTo>
                    <a:pt x="14959" y="89908"/>
                  </a:lnTo>
                  <a:lnTo>
                    <a:pt x="13686" y="91181"/>
                  </a:lnTo>
                  <a:lnTo>
                    <a:pt x="12226" y="91914"/>
                  </a:lnTo>
                  <a:lnTo>
                    <a:pt x="10579" y="92461"/>
                  </a:lnTo>
                  <a:lnTo>
                    <a:pt x="9127" y="92828"/>
                  </a:lnTo>
                  <a:lnTo>
                    <a:pt x="7479" y="93187"/>
                  </a:lnTo>
                  <a:lnTo>
                    <a:pt x="5840" y="93921"/>
                  </a:lnTo>
                  <a:lnTo>
                    <a:pt x="4380" y="94827"/>
                  </a:lnTo>
                  <a:lnTo>
                    <a:pt x="2740" y="96107"/>
                  </a:lnTo>
                  <a:lnTo>
                    <a:pt x="2740" y="96107"/>
                  </a:lnTo>
                  <a:lnTo>
                    <a:pt x="1467" y="97567"/>
                  </a:lnTo>
                  <a:lnTo>
                    <a:pt x="733" y="99207"/>
                  </a:lnTo>
                  <a:lnTo>
                    <a:pt x="187" y="101027"/>
                  </a:lnTo>
                  <a:lnTo>
                    <a:pt x="7" y="103033"/>
                  </a:lnTo>
                  <a:lnTo>
                    <a:pt x="7" y="103033"/>
                  </a:lnTo>
                  <a:lnTo>
                    <a:pt x="187" y="104680"/>
                  </a:lnTo>
                  <a:lnTo>
                    <a:pt x="374" y="106320"/>
                  </a:lnTo>
                  <a:lnTo>
                    <a:pt x="920" y="107780"/>
                  </a:lnTo>
                  <a:lnTo>
                    <a:pt x="1647" y="109420"/>
                  </a:lnTo>
                  <a:lnTo>
                    <a:pt x="2380" y="110693"/>
                  </a:lnTo>
                  <a:lnTo>
                    <a:pt x="3286" y="112153"/>
                  </a:lnTo>
                  <a:lnTo>
                    <a:pt x="4200" y="113433"/>
                  </a:lnTo>
                  <a:lnTo>
                    <a:pt x="5293" y="114706"/>
                  </a:lnTo>
                  <a:lnTo>
                    <a:pt x="5293" y="114706"/>
                  </a:lnTo>
                  <a:lnTo>
                    <a:pt x="6573" y="115799"/>
                  </a:lnTo>
                  <a:lnTo>
                    <a:pt x="7846" y="116713"/>
                  </a:lnTo>
                  <a:lnTo>
                    <a:pt x="9306" y="117626"/>
                  </a:lnTo>
                  <a:lnTo>
                    <a:pt x="10766" y="118539"/>
                  </a:lnTo>
                  <a:lnTo>
                    <a:pt x="12226" y="119086"/>
                  </a:lnTo>
                  <a:lnTo>
                    <a:pt x="13866" y="119633"/>
                  </a:lnTo>
                  <a:lnTo>
                    <a:pt x="15326" y="119812"/>
                  </a:lnTo>
                  <a:lnTo>
                    <a:pt x="16966" y="119992"/>
                  </a:lnTo>
                  <a:lnTo>
                    <a:pt x="16966" y="119992"/>
                  </a:lnTo>
                  <a:lnTo>
                    <a:pt x="18972" y="119812"/>
                  </a:lnTo>
                  <a:lnTo>
                    <a:pt x="20792" y="119266"/>
                  </a:lnTo>
                  <a:lnTo>
                    <a:pt x="22439" y="118539"/>
                  </a:lnTo>
                  <a:lnTo>
                    <a:pt x="23892" y="117259"/>
                  </a:lnTo>
                  <a:lnTo>
                    <a:pt x="23892" y="117259"/>
                  </a:lnTo>
                  <a:lnTo>
                    <a:pt x="25172" y="115799"/>
                  </a:lnTo>
                  <a:lnTo>
                    <a:pt x="26085" y="114159"/>
                  </a:lnTo>
                  <a:lnTo>
                    <a:pt x="26632" y="112699"/>
                  </a:lnTo>
                  <a:lnTo>
                    <a:pt x="26991" y="111060"/>
                  </a:lnTo>
                  <a:lnTo>
                    <a:pt x="27546" y="109420"/>
                  </a:lnTo>
                  <a:lnTo>
                    <a:pt x="28092" y="107960"/>
                  </a:lnTo>
                  <a:lnTo>
                    <a:pt x="28818" y="106320"/>
                  </a:lnTo>
                  <a:lnTo>
                    <a:pt x="30091" y="105040"/>
                  </a:lnTo>
                  <a:lnTo>
                    <a:pt x="30091" y="105040"/>
                  </a:lnTo>
                  <a:lnTo>
                    <a:pt x="32098" y="103220"/>
                  </a:lnTo>
                  <a:lnTo>
                    <a:pt x="33925" y="101760"/>
                  </a:lnTo>
                  <a:lnTo>
                    <a:pt x="35564" y="101027"/>
                  </a:lnTo>
                  <a:lnTo>
                    <a:pt x="37025" y="100667"/>
                  </a:lnTo>
                  <a:lnTo>
                    <a:pt x="38485" y="100667"/>
                  </a:lnTo>
                  <a:lnTo>
                    <a:pt x="39757" y="101027"/>
                  </a:lnTo>
                  <a:lnTo>
                    <a:pt x="41038" y="101940"/>
                  </a:lnTo>
                  <a:lnTo>
                    <a:pt x="42311" y="102853"/>
                  </a:lnTo>
                  <a:lnTo>
                    <a:pt x="43591" y="104313"/>
                  </a:lnTo>
                  <a:lnTo>
                    <a:pt x="44864" y="105774"/>
                  </a:lnTo>
                  <a:lnTo>
                    <a:pt x="47604" y="109420"/>
                  </a:lnTo>
                  <a:lnTo>
                    <a:pt x="50884" y="113433"/>
                  </a:lnTo>
                  <a:lnTo>
                    <a:pt x="52703" y="115619"/>
                  </a:lnTo>
                  <a:lnTo>
                    <a:pt x="54710" y="117806"/>
                  </a:lnTo>
                  <a:lnTo>
                    <a:pt x="54710" y="117806"/>
                  </a:lnTo>
                  <a:lnTo>
                    <a:pt x="55810" y="118719"/>
                  </a:lnTo>
                  <a:lnTo>
                    <a:pt x="57263" y="119445"/>
                  </a:lnTo>
                  <a:lnTo>
                    <a:pt x="58543" y="11981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60730" y="119812"/>
                  </a:lnTo>
                  <a:lnTo>
                    <a:pt x="61823" y="119266"/>
                  </a:lnTo>
                  <a:lnTo>
                    <a:pt x="65289" y="117259"/>
                  </a:lnTo>
                  <a:lnTo>
                    <a:pt x="67296" y="115986"/>
                  </a:lnTo>
                  <a:lnTo>
                    <a:pt x="69482" y="114339"/>
                  </a:lnTo>
                  <a:lnTo>
                    <a:pt x="71856" y="112699"/>
                  </a:lnTo>
                  <a:lnTo>
                    <a:pt x="74042" y="110693"/>
                  </a:lnTo>
                  <a:lnTo>
                    <a:pt x="76049" y="108686"/>
                  </a:lnTo>
                  <a:lnTo>
                    <a:pt x="77868" y="106500"/>
                  </a:lnTo>
                  <a:lnTo>
                    <a:pt x="79328" y="104313"/>
                  </a:lnTo>
                  <a:lnTo>
                    <a:pt x="79875" y="103220"/>
                  </a:lnTo>
                  <a:lnTo>
                    <a:pt x="80242" y="101940"/>
                  </a:lnTo>
                  <a:lnTo>
                    <a:pt x="80608" y="100847"/>
                  </a:lnTo>
                  <a:lnTo>
                    <a:pt x="80788" y="99754"/>
                  </a:lnTo>
                  <a:lnTo>
                    <a:pt x="80788" y="98661"/>
                  </a:lnTo>
                  <a:lnTo>
                    <a:pt x="80608" y="97380"/>
                  </a:lnTo>
                  <a:lnTo>
                    <a:pt x="80242" y="96287"/>
                  </a:lnTo>
                  <a:lnTo>
                    <a:pt x="79695" y="95194"/>
                  </a:lnTo>
                  <a:lnTo>
                    <a:pt x="78969" y="94101"/>
                  </a:lnTo>
                  <a:lnTo>
                    <a:pt x="78055" y="93008"/>
                  </a:lnTo>
                  <a:lnTo>
                    <a:pt x="78055" y="93008"/>
                  </a:lnTo>
                  <a:lnTo>
                    <a:pt x="76595" y="91914"/>
                  </a:lnTo>
                  <a:lnTo>
                    <a:pt x="75135" y="91181"/>
                  </a:lnTo>
                  <a:lnTo>
                    <a:pt x="73675" y="90634"/>
                  </a:lnTo>
                  <a:lnTo>
                    <a:pt x="72035" y="90087"/>
                  </a:lnTo>
                  <a:lnTo>
                    <a:pt x="70396" y="89721"/>
                  </a:lnTo>
                  <a:lnTo>
                    <a:pt x="68756" y="88994"/>
                  </a:lnTo>
                  <a:lnTo>
                    <a:pt x="67296" y="88268"/>
                  </a:lnTo>
                  <a:lnTo>
                    <a:pt x="65836" y="86988"/>
                  </a:lnTo>
                  <a:lnTo>
                    <a:pt x="65836" y="86988"/>
                  </a:lnTo>
                  <a:lnTo>
                    <a:pt x="64563" y="85528"/>
                  </a:lnTo>
                  <a:lnTo>
                    <a:pt x="63829" y="83888"/>
                  </a:lnTo>
                  <a:lnTo>
                    <a:pt x="63283" y="82069"/>
                  </a:lnTo>
                  <a:lnTo>
                    <a:pt x="63103" y="79875"/>
                  </a:lnTo>
                  <a:lnTo>
                    <a:pt x="63103" y="79875"/>
                  </a:lnTo>
                  <a:lnTo>
                    <a:pt x="63283" y="78415"/>
                  </a:lnTo>
                  <a:lnTo>
                    <a:pt x="63462" y="76775"/>
                  </a:lnTo>
                  <a:lnTo>
                    <a:pt x="64009" y="75315"/>
                  </a:lnTo>
                  <a:lnTo>
                    <a:pt x="64563" y="73862"/>
                  </a:lnTo>
                  <a:lnTo>
                    <a:pt x="65289" y="72402"/>
                  </a:lnTo>
                  <a:lnTo>
                    <a:pt x="66203" y="70942"/>
                  </a:lnTo>
                  <a:lnTo>
                    <a:pt x="67296" y="69662"/>
                  </a:lnTo>
                  <a:lnTo>
                    <a:pt x="68389" y="68389"/>
                  </a:lnTo>
                  <a:lnTo>
                    <a:pt x="68389" y="68389"/>
                  </a:lnTo>
                  <a:lnTo>
                    <a:pt x="69662" y="67296"/>
                  </a:lnTo>
                  <a:lnTo>
                    <a:pt x="70942" y="66382"/>
                  </a:lnTo>
                  <a:lnTo>
                    <a:pt x="72215" y="65469"/>
                  </a:lnTo>
                  <a:lnTo>
                    <a:pt x="73675" y="64556"/>
                  </a:lnTo>
                  <a:lnTo>
                    <a:pt x="75135" y="64009"/>
                  </a:lnTo>
                  <a:lnTo>
                    <a:pt x="76775" y="63462"/>
                  </a:lnTo>
                  <a:lnTo>
                    <a:pt x="78422" y="63283"/>
                  </a:lnTo>
                  <a:lnTo>
                    <a:pt x="79875" y="63103"/>
                  </a:lnTo>
                  <a:lnTo>
                    <a:pt x="79875" y="63103"/>
                  </a:lnTo>
                  <a:lnTo>
                    <a:pt x="81881" y="63283"/>
                  </a:lnTo>
                  <a:lnTo>
                    <a:pt x="83708" y="63829"/>
                  </a:lnTo>
                  <a:lnTo>
                    <a:pt x="85528" y="64556"/>
                  </a:lnTo>
                  <a:lnTo>
                    <a:pt x="86988" y="65836"/>
                  </a:lnTo>
                  <a:lnTo>
                    <a:pt x="86988" y="65836"/>
                  </a:lnTo>
                  <a:lnTo>
                    <a:pt x="88268" y="67296"/>
                  </a:lnTo>
                  <a:lnTo>
                    <a:pt x="89174" y="68936"/>
                  </a:lnTo>
                  <a:lnTo>
                    <a:pt x="89728" y="70575"/>
                  </a:lnTo>
                  <a:lnTo>
                    <a:pt x="90275" y="72215"/>
                  </a:lnTo>
                  <a:lnTo>
                    <a:pt x="90634" y="73675"/>
                  </a:lnTo>
                  <a:lnTo>
                    <a:pt x="91181" y="75135"/>
                  </a:lnTo>
                  <a:lnTo>
                    <a:pt x="91914" y="76595"/>
                  </a:lnTo>
                  <a:lnTo>
                    <a:pt x="93008" y="78055"/>
                  </a:lnTo>
                  <a:lnTo>
                    <a:pt x="93008" y="78055"/>
                  </a:lnTo>
                  <a:lnTo>
                    <a:pt x="94101" y="78969"/>
                  </a:lnTo>
                  <a:lnTo>
                    <a:pt x="95194" y="79695"/>
                  </a:lnTo>
                  <a:lnTo>
                    <a:pt x="96287" y="80242"/>
                  </a:lnTo>
                  <a:lnTo>
                    <a:pt x="97380" y="80608"/>
                  </a:lnTo>
                  <a:lnTo>
                    <a:pt x="98661" y="80788"/>
                  </a:lnTo>
                  <a:lnTo>
                    <a:pt x="99754" y="80788"/>
                  </a:lnTo>
                  <a:lnTo>
                    <a:pt x="100847" y="80608"/>
                  </a:lnTo>
                  <a:lnTo>
                    <a:pt x="101940" y="80242"/>
                  </a:lnTo>
                  <a:lnTo>
                    <a:pt x="103220" y="79875"/>
                  </a:lnTo>
                  <a:lnTo>
                    <a:pt x="104313" y="79328"/>
                  </a:lnTo>
                  <a:lnTo>
                    <a:pt x="106500" y="77868"/>
                  </a:lnTo>
                  <a:lnTo>
                    <a:pt x="108686" y="76049"/>
                  </a:lnTo>
                  <a:lnTo>
                    <a:pt x="110693" y="74042"/>
                  </a:lnTo>
                  <a:lnTo>
                    <a:pt x="112699" y="71856"/>
                  </a:lnTo>
                  <a:lnTo>
                    <a:pt x="114339" y="69482"/>
                  </a:lnTo>
                  <a:lnTo>
                    <a:pt x="115986" y="67296"/>
                  </a:lnTo>
                  <a:lnTo>
                    <a:pt x="117259" y="65289"/>
                  </a:lnTo>
                  <a:lnTo>
                    <a:pt x="119266" y="61823"/>
                  </a:lnTo>
                  <a:lnTo>
                    <a:pt x="119812" y="60730"/>
                  </a:lnTo>
                  <a:lnTo>
                    <a:pt x="119992" y="60003"/>
                  </a:lnTo>
                  <a:lnTo>
                    <a:pt x="119992" y="60003"/>
                  </a:lnTo>
                  <a:lnTo>
                    <a:pt x="119812" y="58543"/>
                  </a:lnTo>
                  <a:lnTo>
                    <a:pt x="119445" y="57263"/>
                  </a:lnTo>
                  <a:lnTo>
                    <a:pt x="118719" y="55803"/>
                  </a:lnTo>
                  <a:lnTo>
                    <a:pt x="117806" y="54710"/>
                  </a:lnTo>
                  <a:lnTo>
                    <a:pt x="117806" y="54710"/>
                  </a:lnTo>
                  <a:lnTo>
                    <a:pt x="115619" y="52703"/>
                  </a:lnTo>
                  <a:lnTo>
                    <a:pt x="113433" y="50884"/>
                  </a:lnTo>
                  <a:lnTo>
                    <a:pt x="109420" y="47597"/>
                  </a:lnTo>
                  <a:lnTo>
                    <a:pt x="105774" y="44864"/>
                  </a:lnTo>
                  <a:lnTo>
                    <a:pt x="104313" y="43591"/>
                  </a:lnTo>
                  <a:lnTo>
                    <a:pt x="102853" y="42311"/>
                  </a:lnTo>
                  <a:lnTo>
                    <a:pt x="101940" y="41038"/>
                  </a:lnTo>
                  <a:lnTo>
                    <a:pt x="101034" y="39757"/>
                  </a:lnTo>
                  <a:lnTo>
                    <a:pt x="100667" y="38485"/>
                  </a:lnTo>
                  <a:lnTo>
                    <a:pt x="100667" y="37025"/>
                  </a:lnTo>
                  <a:lnTo>
                    <a:pt x="101034" y="35564"/>
                  </a:lnTo>
                  <a:lnTo>
                    <a:pt x="101760" y="33925"/>
                  </a:lnTo>
                  <a:lnTo>
                    <a:pt x="103033" y="32098"/>
                  </a:lnTo>
                  <a:lnTo>
                    <a:pt x="105040" y="30091"/>
                  </a:lnTo>
                  <a:lnTo>
                    <a:pt x="105040" y="30091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017028" y="180461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Shape 347"/>
            <p:cNvGrpSpPr/>
            <p:nvPr/>
          </p:nvGrpSpPr>
          <p:grpSpPr>
            <a:xfrm>
              <a:off x="2116562" y="220889"/>
              <a:ext cx="342881" cy="350068"/>
              <a:chOff x="3951850" y="2985350"/>
              <a:chExt cx="407950" cy="416500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3951850" y="2985350"/>
                <a:ext cx="314800" cy="3148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85" y="9"/>
                    </a:moveTo>
                    <a:lnTo>
                      <a:pt x="59885" y="9"/>
                    </a:lnTo>
                    <a:lnTo>
                      <a:pt x="56864" y="238"/>
                    </a:lnTo>
                    <a:lnTo>
                      <a:pt x="53853" y="466"/>
                    </a:lnTo>
                    <a:lnTo>
                      <a:pt x="50832" y="705"/>
                    </a:lnTo>
                    <a:lnTo>
                      <a:pt x="47811" y="1400"/>
                    </a:lnTo>
                    <a:lnTo>
                      <a:pt x="45028" y="2096"/>
                    </a:lnTo>
                    <a:lnTo>
                      <a:pt x="42245" y="2792"/>
                    </a:lnTo>
                    <a:lnTo>
                      <a:pt x="39463" y="3716"/>
                    </a:lnTo>
                    <a:lnTo>
                      <a:pt x="36670" y="4878"/>
                    </a:lnTo>
                    <a:lnTo>
                      <a:pt x="33888" y="6041"/>
                    </a:lnTo>
                    <a:lnTo>
                      <a:pt x="31334" y="7432"/>
                    </a:lnTo>
                    <a:lnTo>
                      <a:pt x="28780" y="8823"/>
                    </a:lnTo>
                    <a:lnTo>
                      <a:pt x="26464" y="10215"/>
                    </a:lnTo>
                    <a:lnTo>
                      <a:pt x="21823" y="13693"/>
                    </a:lnTo>
                    <a:lnTo>
                      <a:pt x="17639" y="17647"/>
                    </a:lnTo>
                    <a:lnTo>
                      <a:pt x="13694" y="21821"/>
                    </a:lnTo>
                    <a:lnTo>
                      <a:pt x="10216" y="26462"/>
                    </a:lnTo>
                    <a:lnTo>
                      <a:pt x="8586" y="29016"/>
                    </a:lnTo>
                    <a:lnTo>
                      <a:pt x="7195" y="31569"/>
                    </a:lnTo>
                    <a:lnTo>
                      <a:pt x="5803" y="34123"/>
                    </a:lnTo>
                    <a:lnTo>
                      <a:pt x="4641" y="36677"/>
                    </a:lnTo>
                    <a:lnTo>
                      <a:pt x="3716" y="39460"/>
                    </a:lnTo>
                    <a:lnTo>
                      <a:pt x="2782" y="42242"/>
                    </a:lnTo>
                    <a:lnTo>
                      <a:pt x="1858" y="45025"/>
                    </a:lnTo>
                    <a:lnTo>
                      <a:pt x="1162" y="48045"/>
                    </a:lnTo>
                    <a:lnTo>
                      <a:pt x="695" y="50828"/>
                    </a:lnTo>
                    <a:lnTo>
                      <a:pt x="238" y="53848"/>
                    </a:lnTo>
                    <a:lnTo>
                      <a:pt x="0" y="56869"/>
                    </a:lnTo>
                    <a:lnTo>
                      <a:pt x="0" y="60109"/>
                    </a:lnTo>
                    <a:lnTo>
                      <a:pt x="0" y="60109"/>
                    </a:lnTo>
                    <a:lnTo>
                      <a:pt x="0" y="63130"/>
                    </a:lnTo>
                    <a:lnTo>
                      <a:pt x="238" y="66151"/>
                    </a:lnTo>
                    <a:lnTo>
                      <a:pt x="695" y="69162"/>
                    </a:lnTo>
                    <a:lnTo>
                      <a:pt x="1162" y="72182"/>
                    </a:lnTo>
                    <a:lnTo>
                      <a:pt x="1858" y="74965"/>
                    </a:lnTo>
                    <a:lnTo>
                      <a:pt x="2782" y="77986"/>
                    </a:lnTo>
                    <a:lnTo>
                      <a:pt x="3716" y="80768"/>
                    </a:lnTo>
                    <a:lnTo>
                      <a:pt x="4641" y="83322"/>
                    </a:lnTo>
                    <a:lnTo>
                      <a:pt x="5803" y="86104"/>
                    </a:lnTo>
                    <a:lnTo>
                      <a:pt x="7195" y="88658"/>
                    </a:lnTo>
                    <a:lnTo>
                      <a:pt x="8586" y="91212"/>
                    </a:lnTo>
                    <a:lnTo>
                      <a:pt x="10216" y="93537"/>
                    </a:lnTo>
                    <a:lnTo>
                      <a:pt x="13694" y="98178"/>
                    </a:lnTo>
                    <a:lnTo>
                      <a:pt x="17639" y="102352"/>
                    </a:lnTo>
                    <a:lnTo>
                      <a:pt x="21823" y="106297"/>
                    </a:lnTo>
                    <a:lnTo>
                      <a:pt x="26464" y="109775"/>
                    </a:lnTo>
                    <a:lnTo>
                      <a:pt x="28780" y="111404"/>
                    </a:lnTo>
                    <a:lnTo>
                      <a:pt x="31334" y="112795"/>
                    </a:lnTo>
                    <a:lnTo>
                      <a:pt x="33888" y="114187"/>
                    </a:lnTo>
                    <a:lnTo>
                      <a:pt x="36670" y="115349"/>
                    </a:lnTo>
                    <a:lnTo>
                      <a:pt x="39463" y="116274"/>
                    </a:lnTo>
                    <a:lnTo>
                      <a:pt x="42245" y="117207"/>
                    </a:lnTo>
                    <a:lnTo>
                      <a:pt x="45028" y="118132"/>
                    </a:lnTo>
                    <a:lnTo>
                      <a:pt x="47811" y="118827"/>
                    </a:lnTo>
                    <a:lnTo>
                      <a:pt x="50832" y="119294"/>
                    </a:lnTo>
                    <a:lnTo>
                      <a:pt x="53853" y="119761"/>
                    </a:lnTo>
                    <a:lnTo>
                      <a:pt x="56864" y="119990"/>
                    </a:lnTo>
                    <a:lnTo>
                      <a:pt x="59885" y="119990"/>
                    </a:lnTo>
                    <a:lnTo>
                      <a:pt x="59885" y="119990"/>
                    </a:lnTo>
                    <a:lnTo>
                      <a:pt x="63135" y="119990"/>
                    </a:lnTo>
                    <a:lnTo>
                      <a:pt x="66146" y="119761"/>
                    </a:lnTo>
                    <a:lnTo>
                      <a:pt x="69167" y="119294"/>
                    </a:lnTo>
                    <a:lnTo>
                      <a:pt x="71950" y="118827"/>
                    </a:lnTo>
                    <a:lnTo>
                      <a:pt x="74971" y="118132"/>
                    </a:lnTo>
                    <a:lnTo>
                      <a:pt x="77754" y="117207"/>
                    </a:lnTo>
                    <a:lnTo>
                      <a:pt x="80536" y="116274"/>
                    </a:lnTo>
                    <a:lnTo>
                      <a:pt x="83329" y="115349"/>
                    </a:lnTo>
                    <a:lnTo>
                      <a:pt x="85883" y="114187"/>
                    </a:lnTo>
                    <a:lnTo>
                      <a:pt x="88427" y="112795"/>
                    </a:lnTo>
                    <a:lnTo>
                      <a:pt x="90981" y="111404"/>
                    </a:lnTo>
                    <a:lnTo>
                      <a:pt x="93535" y="109775"/>
                    </a:lnTo>
                    <a:lnTo>
                      <a:pt x="98176" y="106297"/>
                    </a:lnTo>
                    <a:lnTo>
                      <a:pt x="102360" y="102352"/>
                    </a:lnTo>
                    <a:lnTo>
                      <a:pt x="106305" y="98178"/>
                    </a:lnTo>
                    <a:lnTo>
                      <a:pt x="109783" y="93537"/>
                    </a:lnTo>
                    <a:lnTo>
                      <a:pt x="111175" y="91212"/>
                    </a:lnTo>
                    <a:lnTo>
                      <a:pt x="112566" y="88658"/>
                    </a:lnTo>
                    <a:lnTo>
                      <a:pt x="113958" y="86104"/>
                    </a:lnTo>
                    <a:lnTo>
                      <a:pt x="115120" y="83322"/>
                    </a:lnTo>
                    <a:lnTo>
                      <a:pt x="116283" y="80768"/>
                    </a:lnTo>
                    <a:lnTo>
                      <a:pt x="117207" y="77986"/>
                    </a:lnTo>
                    <a:lnTo>
                      <a:pt x="118141" y="74965"/>
                    </a:lnTo>
                    <a:lnTo>
                      <a:pt x="118608" y="72182"/>
                    </a:lnTo>
                    <a:lnTo>
                      <a:pt x="119304" y="69162"/>
                    </a:lnTo>
                    <a:lnTo>
                      <a:pt x="119533" y="66151"/>
                    </a:lnTo>
                    <a:lnTo>
                      <a:pt x="119761" y="63130"/>
                    </a:lnTo>
                    <a:lnTo>
                      <a:pt x="120000" y="60109"/>
                    </a:lnTo>
                    <a:lnTo>
                      <a:pt x="120000" y="60109"/>
                    </a:lnTo>
                    <a:lnTo>
                      <a:pt x="119761" y="56869"/>
                    </a:lnTo>
                    <a:lnTo>
                      <a:pt x="119533" y="53848"/>
                    </a:lnTo>
                    <a:lnTo>
                      <a:pt x="119304" y="50828"/>
                    </a:lnTo>
                    <a:lnTo>
                      <a:pt x="118608" y="48045"/>
                    </a:lnTo>
                    <a:lnTo>
                      <a:pt x="118141" y="45025"/>
                    </a:lnTo>
                    <a:lnTo>
                      <a:pt x="117207" y="42242"/>
                    </a:lnTo>
                    <a:lnTo>
                      <a:pt x="116283" y="39460"/>
                    </a:lnTo>
                    <a:lnTo>
                      <a:pt x="115120" y="36677"/>
                    </a:lnTo>
                    <a:lnTo>
                      <a:pt x="113958" y="34123"/>
                    </a:lnTo>
                    <a:lnTo>
                      <a:pt x="112566" y="31569"/>
                    </a:lnTo>
                    <a:lnTo>
                      <a:pt x="111175" y="29016"/>
                    </a:lnTo>
                    <a:lnTo>
                      <a:pt x="109783" y="26462"/>
                    </a:lnTo>
                    <a:lnTo>
                      <a:pt x="106305" y="21821"/>
                    </a:lnTo>
                    <a:lnTo>
                      <a:pt x="102360" y="17647"/>
                    </a:lnTo>
                    <a:lnTo>
                      <a:pt x="98176" y="13693"/>
                    </a:lnTo>
                    <a:lnTo>
                      <a:pt x="93535" y="10215"/>
                    </a:lnTo>
                    <a:lnTo>
                      <a:pt x="90981" y="8823"/>
                    </a:lnTo>
                    <a:lnTo>
                      <a:pt x="88427" y="7432"/>
                    </a:lnTo>
                    <a:lnTo>
                      <a:pt x="85883" y="6041"/>
                    </a:lnTo>
                    <a:lnTo>
                      <a:pt x="83329" y="4878"/>
                    </a:lnTo>
                    <a:lnTo>
                      <a:pt x="80536" y="3716"/>
                    </a:lnTo>
                    <a:lnTo>
                      <a:pt x="77754" y="2792"/>
                    </a:lnTo>
                    <a:lnTo>
                      <a:pt x="74971" y="2096"/>
                    </a:lnTo>
                    <a:lnTo>
                      <a:pt x="71950" y="1400"/>
                    </a:lnTo>
                    <a:lnTo>
                      <a:pt x="69167" y="705"/>
                    </a:lnTo>
                    <a:lnTo>
                      <a:pt x="66146" y="466"/>
                    </a:lnTo>
                    <a:lnTo>
                      <a:pt x="63135" y="238"/>
                    </a:lnTo>
                    <a:lnTo>
                      <a:pt x="59885" y="9"/>
                    </a:lnTo>
                    <a:lnTo>
                      <a:pt x="59885" y="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51" y="12"/>
                    </a:moveTo>
                    <a:lnTo>
                      <a:pt x="59851" y="12"/>
                    </a:lnTo>
                    <a:lnTo>
                      <a:pt x="53807" y="310"/>
                    </a:lnTo>
                    <a:lnTo>
                      <a:pt x="47764" y="1216"/>
                    </a:lnTo>
                    <a:lnTo>
                      <a:pt x="42018" y="2730"/>
                    </a:lnTo>
                    <a:lnTo>
                      <a:pt x="36570" y="4852"/>
                    </a:lnTo>
                    <a:lnTo>
                      <a:pt x="31433" y="7259"/>
                    </a:lnTo>
                    <a:lnTo>
                      <a:pt x="26605" y="10287"/>
                    </a:lnTo>
                    <a:lnTo>
                      <a:pt x="21766" y="13911"/>
                    </a:lnTo>
                    <a:lnTo>
                      <a:pt x="17534" y="17844"/>
                    </a:lnTo>
                    <a:lnTo>
                      <a:pt x="13600" y="22076"/>
                    </a:lnTo>
                    <a:lnTo>
                      <a:pt x="10287" y="26605"/>
                    </a:lnTo>
                    <a:lnTo>
                      <a:pt x="7259" y="31445"/>
                    </a:lnTo>
                    <a:lnTo>
                      <a:pt x="4839" y="36881"/>
                    </a:lnTo>
                    <a:lnTo>
                      <a:pt x="2730" y="42328"/>
                    </a:lnTo>
                    <a:lnTo>
                      <a:pt x="1216" y="48062"/>
                    </a:lnTo>
                    <a:lnTo>
                      <a:pt x="310" y="53807"/>
                    </a:lnTo>
                    <a:lnTo>
                      <a:pt x="12" y="60148"/>
                    </a:lnTo>
                    <a:lnTo>
                      <a:pt x="12" y="60148"/>
                    </a:lnTo>
                    <a:lnTo>
                      <a:pt x="310" y="66204"/>
                    </a:lnTo>
                    <a:lnTo>
                      <a:pt x="1216" y="72248"/>
                    </a:lnTo>
                    <a:lnTo>
                      <a:pt x="2730" y="77981"/>
                    </a:lnTo>
                    <a:lnTo>
                      <a:pt x="4839" y="83429"/>
                    </a:lnTo>
                    <a:lnTo>
                      <a:pt x="7259" y="88566"/>
                    </a:lnTo>
                    <a:lnTo>
                      <a:pt x="10287" y="93406"/>
                    </a:lnTo>
                    <a:lnTo>
                      <a:pt x="13600" y="98233"/>
                    </a:lnTo>
                    <a:lnTo>
                      <a:pt x="17534" y="102465"/>
                    </a:lnTo>
                    <a:lnTo>
                      <a:pt x="21766" y="106399"/>
                    </a:lnTo>
                    <a:lnTo>
                      <a:pt x="26605" y="109724"/>
                    </a:lnTo>
                    <a:lnTo>
                      <a:pt x="31433" y="112740"/>
                    </a:lnTo>
                    <a:lnTo>
                      <a:pt x="36570" y="115160"/>
                    </a:lnTo>
                    <a:lnTo>
                      <a:pt x="42018" y="117282"/>
                    </a:lnTo>
                    <a:lnTo>
                      <a:pt x="47764" y="118783"/>
                    </a:lnTo>
                    <a:lnTo>
                      <a:pt x="53807" y="119689"/>
                    </a:lnTo>
                    <a:lnTo>
                      <a:pt x="59851" y="120000"/>
                    </a:lnTo>
                    <a:lnTo>
                      <a:pt x="59851" y="120000"/>
                    </a:lnTo>
                    <a:lnTo>
                      <a:pt x="66192" y="119689"/>
                    </a:lnTo>
                    <a:lnTo>
                      <a:pt x="71937" y="118783"/>
                    </a:lnTo>
                    <a:lnTo>
                      <a:pt x="77683" y="117282"/>
                    </a:lnTo>
                    <a:lnTo>
                      <a:pt x="83118" y="115160"/>
                    </a:lnTo>
                    <a:lnTo>
                      <a:pt x="88554" y="112740"/>
                    </a:lnTo>
                    <a:lnTo>
                      <a:pt x="93394" y="109724"/>
                    </a:lnTo>
                    <a:lnTo>
                      <a:pt x="97935" y="106399"/>
                    </a:lnTo>
                    <a:lnTo>
                      <a:pt x="102155" y="102465"/>
                    </a:lnTo>
                    <a:lnTo>
                      <a:pt x="106088" y="98233"/>
                    </a:lnTo>
                    <a:lnTo>
                      <a:pt x="109712" y="93406"/>
                    </a:lnTo>
                    <a:lnTo>
                      <a:pt x="112740" y="88566"/>
                    </a:lnTo>
                    <a:lnTo>
                      <a:pt x="115160" y="83429"/>
                    </a:lnTo>
                    <a:lnTo>
                      <a:pt x="117269" y="77981"/>
                    </a:lnTo>
                    <a:lnTo>
                      <a:pt x="118783" y="72248"/>
                    </a:lnTo>
                    <a:lnTo>
                      <a:pt x="119689" y="66204"/>
                    </a:lnTo>
                    <a:lnTo>
                      <a:pt x="119987" y="60148"/>
                    </a:lnTo>
                    <a:lnTo>
                      <a:pt x="119987" y="60148"/>
                    </a:lnTo>
                    <a:lnTo>
                      <a:pt x="119689" y="53807"/>
                    </a:lnTo>
                    <a:lnTo>
                      <a:pt x="118783" y="48062"/>
                    </a:lnTo>
                    <a:lnTo>
                      <a:pt x="117269" y="42328"/>
                    </a:lnTo>
                    <a:lnTo>
                      <a:pt x="115160" y="36881"/>
                    </a:lnTo>
                    <a:lnTo>
                      <a:pt x="112740" y="31445"/>
                    </a:lnTo>
                    <a:lnTo>
                      <a:pt x="109712" y="26605"/>
                    </a:lnTo>
                    <a:lnTo>
                      <a:pt x="106088" y="22076"/>
                    </a:lnTo>
                    <a:lnTo>
                      <a:pt x="102155" y="17844"/>
                    </a:lnTo>
                    <a:lnTo>
                      <a:pt x="97935" y="13911"/>
                    </a:lnTo>
                    <a:lnTo>
                      <a:pt x="93394" y="10287"/>
                    </a:lnTo>
                    <a:lnTo>
                      <a:pt x="88554" y="7259"/>
                    </a:lnTo>
                    <a:lnTo>
                      <a:pt x="83118" y="4852"/>
                    </a:lnTo>
                    <a:lnTo>
                      <a:pt x="77683" y="2730"/>
                    </a:lnTo>
                    <a:lnTo>
                      <a:pt x="71937" y="1216"/>
                    </a:lnTo>
                    <a:lnTo>
                      <a:pt x="66192" y="310"/>
                    </a:lnTo>
                    <a:lnTo>
                      <a:pt x="59851" y="12"/>
                    </a:lnTo>
                    <a:lnTo>
                      <a:pt x="59851" y="12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19964"/>
                    </a:moveTo>
                    <a:lnTo>
                      <a:pt x="0" y="119964"/>
                    </a:lnTo>
                    <a:lnTo>
                      <a:pt x="886" y="107028"/>
                    </a:lnTo>
                    <a:lnTo>
                      <a:pt x="2622" y="95829"/>
                    </a:lnTo>
                    <a:lnTo>
                      <a:pt x="5209" y="83744"/>
                    </a:lnTo>
                    <a:lnTo>
                      <a:pt x="9497" y="73360"/>
                    </a:lnTo>
                    <a:lnTo>
                      <a:pt x="14672" y="62161"/>
                    </a:lnTo>
                    <a:lnTo>
                      <a:pt x="20732" y="52663"/>
                    </a:lnTo>
                    <a:lnTo>
                      <a:pt x="27643" y="43165"/>
                    </a:lnTo>
                    <a:lnTo>
                      <a:pt x="35404" y="34518"/>
                    </a:lnTo>
                    <a:lnTo>
                      <a:pt x="44051" y="26757"/>
                    </a:lnTo>
                    <a:lnTo>
                      <a:pt x="53514" y="19846"/>
                    </a:lnTo>
                    <a:lnTo>
                      <a:pt x="63012" y="13821"/>
                    </a:lnTo>
                    <a:lnTo>
                      <a:pt x="73396" y="8647"/>
                    </a:lnTo>
                    <a:lnTo>
                      <a:pt x="84595" y="5174"/>
                    </a:lnTo>
                    <a:lnTo>
                      <a:pt x="95829" y="1736"/>
                    </a:lnTo>
                    <a:lnTo>
                      <a:pt x="107914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20016"/>
                    </a:moveTo>
                    <a:lnTo>
                      <a:pt x="96767" y="117126"/>
                    </a:lnTo>
                    <a:lnTo>
                      <a:pt x="96767" y="117126"/>
                    </a:lnTo>
                    <a:lnTo>
                      <a:pt x="98188" y="118084"/>
                    </a:lnTo>
                    <a:lnTo>
                      <a:pt x="99610" y="119042"/>
                    </a:lnTo>
                    <a:lnTo>
                      <a:pt x="101499" y="119511"/>
                    </a:lnTo>
                    <a:lnTo>
                      <a:pt x="103407" y="119980"/>
                    </a:lnTo>
                    <a:lnTo>
                      <a:pt x="105296" y="119511"/>
                    </a:lnTo>
                    <a:lnTo>
                      <a:pt x="106718" y="119042"/>
                    </a:lnTo>
                    <a:lnTo>
                      <a:pt x="108607" y="118084"/>
                    </a:lnTo>
                    <a:lnTo>
                      <a:pt x="110048" y="117126"/>
                    </a:lnTo>
                    <a:lnTo>
                      <a:pt x="117156" y="109991"/>
                    </a:lnTo>
                    <a:lnTo>
                      <a:pt x="117156" y="109991"/>
                    </a:lnTo>
                    <a:lnTo>
                      <a:pt x="118578" y="108564"/>
                    </a:lnTo>
                    <a:lnTo>
                      <a:pt x="119532" y="106649"/>
                    </a:lnTo>
                    <a:lnTo>
                      <a:pt x="120000" y="104753"/>
                    </a:lnTo>
                    <a:lnTo>
                      <a:pt x="120000" y="103326"/>
                    </a:lnTo>
                    <a:lnTo>
                      <a:pt x="120000" y="101410"/>
                    </a:lnTo>
                    <a:lnTo>
                      <a:pt x="119532" y="99514"/>
                    </a:lnTo>
                    <a:lnTo>
                      <a:pt x="118578" y="98087"/>
                    </a:lnTo>
                    <a:lnTo>
                      <a:pt x="117156" y="96191"/>
                    </a:lnTo>
                    <a:lnTo>
                      <a:pt x="20876" y="1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Shape 352"/>
            <p:cNvGrpSpPr/>
            <p:nvPr/>
          </p:nvGrpSpPr>
          <p:grpSpPr>
            <a:xfrm>
              <a:off x="-114454" y="814472"/>
              <a:ext cx="3920222" cy="376691"/>
              <a:chOff x="151024" y="1029894"/>
              <a:chExt cx="3920222" cy="376691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1057375" y="1063682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4" name="Shape 354"/>
              <p:cNvGrpSpPr/>
              <p:nvPr/>
            </p:nvGrpSpPr>
            <p:grpSpPr>
              <a:xfrm>
                <a:off x="151024" y="1086197"/>
                <a:ext cx="390999" cy="264085"/>
                <a:chOff x="564675" y="1700625"/>
                <a:chExt cx="465200" cy="314200"/>
              </a:xfrm>
            </p:grpSpPr>
            <p:sp>
              <p:nvSpPr>
                <p:cNvPr id="355" name="Shape 35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8" name="Shape 358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359" name="Shape 35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" name="Shape 366"/>
              <p:cNvGrpSpPr/>
              <p:nvPr/>
            </p:nvGrpSpPr>
            <p:grpSpPr>
              <a:xfrm>
                <a:off x="2787179" y="1056516"/>
                <a:ext cx="435021" cy="323444"/>
                <a:chOff x="5247525" y="3007275"/>
                <a:chExt cx="517574" cy="384824"/>
              </a:xfrm>
            </p:grpSpPr>
            <p:sp>
              <p:nvSpPr>
                <p:cNvPr id="367" name="Shape 36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9" name="Shape 369"/>
              <p:cNvGrpSpPr/>
              <p:nvPr/>
            </p:nvGrpSpPr>
            <p:grpSpPr>
              <a:xfrm>
                <a:off x="3737548" y="1053700"/>
                <a:ext cx="333698" cy="329075"/>
                <a:chOff x="3292425" y="3664250"/>
                <a:chExt cx="397024" cy="391525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3" name="Shape 373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374" name="Shape 374"/>
              <p:cNvGrpSpPr/>
              <p:nvPr/>
            </p:nvGrpSpPr>
            <p:grpSpPr>
              <a:xfrm>
                <a:off x="2023105" y="1859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375" name="Shape 375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7" name="Shape 377"/>
              <p:cNvGrpSpPr/>
              <p:nvPr/>
            </p:nvGrpSpPr>
            <p:grpSpPr>
              <a:xfrm>
                <a:off x="1093457" y="1865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378" name="Shape 378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Shape 385"/>
              <p:cNvSpPr/>
              <p:nvPr/>
            </p:nvSpPr>
            <p:spPr>
              <a:xfrm>
                <a:off x="176103" y="1852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6" name="Shape 386"/>
              <p:cNvGrpSpPr/>
              <p:nvPr/>
            </p:nvGrpSpPr>
            <p:grpSpPr>
              <a:xfrm>
                <a:off x="3738064" y="1856311"/>
                <a:ext cx="332668" cy="332668"/>
                <a:chOff x="6649150" y="309350"/>
                <a:chExt cx="395799" cy="395799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Shape 38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Shape 39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Shape 392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0" name="Shape 410"/>
              <p:cNvGrpSpPr/>
              <p:nvPr/>
            </p:nvGrpSpPr>
            <p:grpSpPr>
              <a:xfrm>
                <a:off x="2945586" y="1851448"/>
                <a:ext cx="215965" cy="342398"/>
                <a:chOff x="6718575" y="2318625"/>
                <a:chExt cx="256949" cy="407375"/>
              </a:xfrm>
            </p:grpSpPr>
            <p:sp>
              <p:nvSpPr>
                <p:cNvPr id="411" name="Shape 411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9" name="Shape 419"/>
            <p:cNvGrpSpPr/>
            <p:nvPr/>
          </p:nvGrpSpPr>
          <p:grpSpPr>
            <a:xfrm>
              <a:off x="3832686" y="180461"/>
              <a:ext cx="4766658" cy="1632384"/>
              <a:chOff x="175086" y="180461"/>
              <a:chExt cx="4766658" cy="1632384"/>
            </a:xfrm>
          </p:grpSpPr>
          <p:grpSp>
            <p:nvGrpSpPr>
              <p:cNvPr id="420" name="Shape 420"/>
              <p:cNvGrpSpPr/>
              <p:nvPr/>
            </p:nvGrpSpPr>
            <p:grpSpPr>
              <a:xfrm>
                <a:off x="175086" y="180461"/>
                <a:ext cx="3852687" cy="430924"/>
                <a:chOff x="175086" y="180461"/>
                <a:chExt cx="3852687" cy="430924"/>
              </a:xfrm>
            </p:grpSpPr>
            <p:grpSp>
              <p:nvGrpSpPr>
                <p:cNvPr id="421" name="Shape 421"/>
                <p:cNvGrpSpPr/>
                <p:nvPr/>
              </p:nvGrpSpPr>
              <p:grpSpPr>
                <a:xfrm>
                  <a:off x="175086" y="186860"/>
                  <a:ext cx="342880" cy="418127"/>
                  <a:chOff x="596350" y="929175"/>
                  <a:chExt cx="407949" cy="497475"/>
                </a:xfrm>
              </p:grpSpPr>
              <p:sp>
                <p:nvSpPr>
                  <p:cNvPr id="422" name="Shape 422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3050"/>
                        </a:moveTo>
                        <a:lnTo>
                          <a:pt x="120000" y="113050"/>
                        </a:lnTo>
                        <a:lnTo>
                          <a:pt x="119814" y="114128"/>
                        </a:lnTo>
                        <a:lnTo>
                          <a:pt x="119434" y="115212"/>
                        </a:lnTo>
                        <a:lnTo>
                          <a:pt x="118675" y="116448"/>
                        </a:lnTo>
                        <a:lnTo>
                          <a:pt x="117737" y="117526"/>
                        </a:lnTo>
                        <a:lnTo>
                          <a:pt x="116606" y="118452"/>
                        </a:lnTo>
                        <a:lnTo>
                          <a:pt x="115282" y="119226"/>
                        </a:lnTo>
                        <a:lnTo>
                          <a:pt x="114151" y="119847"/>
                        </a:lnTo>
                        <a:lnTo>
                          <a:pt x="112826" y="120000"/>
                        </a:lnTo>
                        <a:lnTo>
                          <a:pt x="7925" y="120000"/>
                        </a:lnTo>
                        <a:lnTo>
                          <a:pt x="7925" y="120000"/>
                        </a:lnTo>
                        <a:lnTo>
                          <a:pt x="6608" y="119847"/>
                        </a:lnTo>
                        <a:lnTo>
                          <a:pt x="5283" y="119226"/>
                        </a:lnTo>
                        <a:lnTo>
                          <a:pt x="3966" y="118452"/>
                        </a:lnTo>
                        <a:lnTo>
                          <a:pt x="2641" y="117526"/>
                        </a:lnTo>
                        <a:lnTo>
                          <a:pt x="1696" y="116448"/>
                        </a:lnTo>
                        <a:lnTo>
                          <a:pt x="759" y="115212"/>
                        </a:lnTo>
                        <a:lnTo>
                          <a:pt x="193" y="114128"/>
                        </a:lnTo>
                        <a:lnTo>
                          <a:pt x="0" y="113050"/>
                        </a:lnTo>
                        <a:lnTo>
                          <a:pt x="0" y="5561"/>
                        </a:lnTo>
                        <a:lnTo>
                          <a:pt x="0" y="5561"/>
                        </a:lnTo>
                        <a:lnTo>
                          <a:pt x="193" y="4476"/>
                        </a:lnTo>
                        <a:lnTo>
                          <a:pt x="759" y="3551"/>
                        </a:lnTo>
                        <a:lnTo>
                          <a:pt x="1510" y="2625"/>
                        </a:lnTo>
                        <a:lnTo>
                          <a:pt x="2641" y="1699"/>
                        </a:lnTo>
                        <a:lnTo>
                          <a:pt x="3772" y="1084"/>
                        </a:lnTo>
                        <a:lnTo>
                          <a:pt x="5097" y="462"/>
                        </a:lnTo>
                        <a:lnTo>
                          <a:pt x="6414" y="152"/>
                        </a:lnTo>
                        <a:lnTo>
                          <a:pt x="7545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626775" y="929175"/>
                    <a:ext cx="377524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21794"/>
                        </a:moveTo>
                        <a:lnTo>
                          <a:pt x="120000" y="114943"/>
                        </a:lnTo>
                        <a:lnTo>
                          <a:pt x="120000" y="114943"/>
                        </a:lnTo>
                        <a:lnTo>
                          <a:pt x="119809" y="115890"/>
                        </a:lnTo>
                        <a:lnTo>
                          <a:pt x="119419" y="116842"/>
                        </a:lnTo>
                        <a:lnTo>
                          <a:pt x="119030" y="117627"/>
                        </a:lnTo>
                        <a:lnTo>
                          <a:pt x="118259" y="118418"/>
                        </a:lnTo>
                        <a:lnTo>
                          <a:pt x="117290" y="119053"/>
                        </a:lnTo>
                        <a:lnTo>
                          <a:pt x="116130" y="119526"/>
                        </a:lnTo>
                        <a:lnTo>
                          <a:pt x="114969" y="119837"/>
                        </a:lnTo>
                        <a:lnTo>
                          <a:pt x="113809" y="120000"/>
                        </a:lnTo>
                        <a:lnTo>
                          <a:pt x="6198" y="120000"/>
                        </a:lnTo>
                        <a:lnTo>
                          <a:pt x="6198" y="120000"/>
                        </a:lnTo>
                        <a:lnTo>
                          <a:pt x="5038" y="119837"/>
                        </a:lnTo>
                        <a:lnTo>
                          <a:pt x="3877" y="119526"/>
                        </a:lnTo>
                        <a:lnTo>
                          <a:pt x="2717" y="119053"/>
                        </a:lnTo>
                        <a:lnTo>
                          <a:pt x="1748" y="118418"/>
                        </a:lnTo>
                        <a:lnTo>
                          <a:pt x="977" y="117627"/>
                        </a:lnTo>
                        <a:lnTo>
                          <a:pt x="588" y="116842"/>
                        </a:lnTo>
                        <a:lnTo>
                          <a:pt x="198" y="115890"/>
                        </a:lnTo>
                        <a:lnTo>
                          <a:pt x="7" y="114943"/>
                        </a:lnTo>
                        <a:lnTo>
                          <a:pt x="7" y="5056"/>
                        </a:lnTo>
                        <a:lnTo>
                          <a:pt x="7" y="5056"/>
                        </a:lnTo>
                        <a:lnTo>
                          <a:pt x="198" y="3954"/>
                        </a:lnTo>
                        <a:lnTo>
                          <a:pt x="588" y="3007"/>
                        </a:lnTo>
                        <a:lnTo>
                          <a:pt x="977" y="2217"/>
                        </a:lnTo>
                        <a:lnTo>
                          <a:pt x="1748" y="1426"/>
                        </a:lnTo>
                        <a:lnTo>
                          <a:pt x="2717" y="797"/>
                        </a:lnTo>
                        <a:lnTo>
                          <a:pt x="3877" y="324"/>
                        </a:lnTo>
                        <a:lnTo>
                          <a:pt x="5038" y="6"/>
                        </a:lnTo>
                        <a:lnTo>
                          <a:pt x="6198" y="6"/>
                        </a:lnTo>
                        <a:lnTo>
                          <a:pt x="93291" y="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4" name="Shape 424"/>
                  <p:cNvSpPr/>
                  <p:nvPr/>
                </p:nvSpPr>
                <p:spPr>
                  <a:xfrm>
                    <a:off x="688900" y="1256150"/>
                    <a:ext cx="133974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5" name="Shape 425"/>
                  <p:cNvSpPr/>
                  <p:nvPr/>
                </p:nvSpPr>
                <p:spPr>
                  <a:xfrm>
                    <a:off x="688900" y="12013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88900" y="11459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88900" y="1090525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920250" y="929175"/>
                    <a:ext cx="84049" cy="840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5" y="92159"/>
                        </a:moveTo>
                        <a:lnTo>
                          <a:pt x="35" y="35"/>
                        </a:lnTo>
                        <a:lnTo>
                          <a:pt x="119999" y="119999"/>
                        </a:lnTo>
                        <a:lnTo>
                          <a:pt x="27840" y="119999"/>
                        </a:lnTo>
                        <a:lnTo>
                          <a:pt x="27840" y="119999"/>
                        </a:lnTo>
                        <a:lnTo>
                          <a:pt x="21772" y="119107"/>
                        </a:lnTo>
                        <a:lnTo>
                          <a:pt x="16561" y="117394"/>
                        </a:lnTo>
                        <a:lnTo>
                          <a:pt x="12207" y="114788"/>
                        </a:lnTo>
                        <a:lnTo>
                          <a:pt x="7852" y="111290"/>
                        </a:lnTo>
                        <a:lnTo>
                          <a:pt x="4390" y="107828"/>
                        </a:lnTo>
                        <a:lnTo>
                          <a:pt x="1784" y="102617"/>
                        </a:lnTo>
                        <a:lnTo>
                          <a:pt x="35" y="97406"/>
                        </a:lnTo>
                        <a:lnTo>
                          <a:pt x="35" y="92159"/>
                        </a:lnTo>
                        <a:lnTo>
                          <a:pt x="35" y="921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29" name="Shape 429"/>
                <p:cNvSpPr/>
                <p:nvPr/>
              </p:nvSpPr>
              <p:spPr>
                <a:xfrm>
                  <a:off x="1075551" y="221405"/>
                  <a:ext cx="351075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973" y="63875"/>
                      </a:moveTo>
                      <a:lnTo>
                        <a:pt x="60351" y="7570"/>
                      </a:lnTo>
                      <a:lnTo>
                        <a:pt x="60351" y="7570"/>
                      </a:lnTo>
                      <a:lnTo>
                        <a:pt x="61048" y="6870"/>
                      </a:lnTo>
                      <a:lnTo>
                        <a:pt x="61745" y="5988"/>
                      </a:lnTo>
                      <a:lnTo>
                        <a:pt x="63670" y="4753"/>
                      </a:lnTo>
                      <a:lnTo>
                        <a:pt x="65774" y="3525"/>
                      </a:lnTo>
                      <a:lnTo>
                        <a:pt x="67871" y="2290"/>
                      </a:lnTo>
                      <a:lnTo>
                        <a:pt x="67871" y="2290"/>
                      </a:lnTo>
                      <a:lnTo>
                        <a:pt x="70665" y="1235"/>
                      </a:lnTo>
                      <a:lnTo>
                        <a:pt x="73114" y="534"/>
                      </a:lnTo>
                      <a:lnTo>
                        <a:pt x="75391" y="180"/>
                      </a:lnTo>
                      <a:lnTo>
                        <a:pt x="77668" y="7"/>
                      </a:lnTo>
                      <a:lnTo>
                        <a:pt x="110203" y="7"/>
                      </a:lnTo>
                      <a:lnTo>
                        <a:pt x="110203" y="7"/>
                      </a:lnTo>
                      <a:lnTo>
                        <a:pt x="111072" y="7"/>
                      </a:lnTo>
                      <a:lnTo>
                        <a:pt x="111948" y="353"/>
                      </a:lnTo>
                      <a:lnTo>
                        <a:pt x="113873" y="881"/>
                      </a:lnTo>
                      <a:lnTo>
                        <a:pt x="115626" y="1943"/>
                      </a:lnTo>
                      <a:lnTo>
                        <a:pt x="117026" y="2998"/>
                      </a:lnTo>
                      <a:lnTo>
                        <a:pt x="117026" y="2998"/>
                      </a:lnTo>
                      <a:lnTo>
                        <a:pt x="117723" y="3879"/>
                      </a:lnTo>
                      <a:lnTo>
                        <a:pt x="118419" y="4753"/>
                      </a:lnTo>
                      <a:lnTo>
                        <a:pt x="118944" y="5634"/>
                      </a:lnTo>
                      <a:lnTo>
                        <a:pt x="119296" y="6516"/>
                      </a:lnTo>
                      <a:lnTo>
                        <a:pt x="119648" y="7570"/>
                      </a:lnTo>
                      <a:lnTo>
                        <a:pt x="119820" y="8452"/>
                      </a:lnTo>
                      <a:lnTo>
                        <a:pt x="120000" y="10735"/>
                      </a:lnTo>
                      <a:lnTo>
                        <a:pt x="120000" y="43286"/>
                      </a:lnTo>
                      <a:lnTo>
                        <a:pt x="120000" y="43286"/>
                      </a:lnTo>
                      <a:lnTo>
                        <a:pt x="119820" y="45577"/>
                      </a:lnTo>
                      <a:lnTo>
                        <a:pt x="119475" y="47859"/>
                      </a:lnTo>
                      <a:lnTo>
                        <a:pt x="118771" y="50149"/>
                      </a:lnTo>
                      <a:lnTo>
                        <a:pt x="117723" y="52432"/>
                      </a:lnTo>
                      <a:lnTo>
                        <a:pt x="117723" y="52432"/>
                      </a:lnTo>
                      <a:lnTo>
                        <a:pt x="117371" y="53841"/>
                      </a:lnTo>
                      <a:lnTo>
                        <a:pt x="117026" y="55076"/>
                      </a:lnTo>
                      <a:lnTo>
                        <a:pt x="116322" y="56131"/>
                      </a:lnTo>
                      <a:lnTo>
                        <a:pt x="115798" y="57186"/>
                      </a:lnTo>
                      <a:lnTo>
                        <a:pt x="114397" y="58948"/>
                      </a:lnTo>
                      <a:lnTo>
                        <a:pt x="113176" y="60704"/>
                      </a:lnTo>
                      <a:lnTo>
                        <a:pt x="56674" y="117009"/>
                      </a:lnTo>
                      <a:lnTo>
                        <a:pt x="56674" y="117009"/>
                      </a:lnTo>
                      <a:lnTo>
                        <a:pt x="55977" y="117709"/>
                      </a:lnTo>
                      <a:lnTo>
                        <a:pt x="55274" y="118417"/>
                      </a:lnTo>
                      <a:lnTo>
                        <a:pt x="54397" y="118945"/>
                      </a:lnTo>
                      <a:lnTo>
                        <a:pt x="53528" y="119292"/>
                      </a:lnTo>
                      <a:lnTo>
                        <a:pt x="51604" y="119819"/>
                      </a:lnTo>
                      <a:lnTo>
                        <a:pt x="49851" y="120000"/>
                      </a:lnTo>
                      <a:lnTo>
                        <a:pt x="49851" y="120000"/>
                      </a:lnTo>
                      <a:lnTo>
                        <a:pt x="47754" y="119819"/>
                      </a:lnTo>
                      <a:lnTo>
                        <a:pt x="46705" y="119646"/>
                      </a:lnTo>
                      <a:lnTo>
                        <a:pt x="45829" y="119292"/>
                      </a:lnTo>
                      <a:lnTo>
                        <a:pt x="44780" y="118945"/>
                      </a:lnTo>
                      <a:lnTo>
                        <a:pt x="43904" y="118417"/>
                      </a:lnTo>
                      <a:lnTo>
                        <a:pt x="43028" y="117709"/>
                      </a:lnTo>
                      <a:lnTo>
                        <a:pt x="42331" y="117009"/>
                      </a:lnTo>
                      <a:lnTo>
                        <a:pt x="2973" y="78302"/>
                      </a:lnTo>
                      <a:lnTo>
                        <a:pt x="2973" y="78302"/>
                      </a:lnTo>
                      <a:lnTo>
                        <a:pt x="1924" y="76539"/>
                      </a:lnTo>
                      <a:lnTo>
                        <a:pt x="876" y="74784"/>
                      </a:lnTo>
                      <a:lnTo>
                        <a:pt x="172" y="73021"/>
                      </a:lnTo>
                      <a:lnTo>
                        <a:pt x="0" y="72320"/>
                      </a:lnTo>
                      <a:lnTo>
                        <a:pt x="0" y="71439"/>
                      </a:lnTo>
                      <a:lnTo>
                        <a:pt x="0" y="71439"/>
                      </a:lnTo>
                      <a:lnTo>
                        <a:pt x="0" y="70204"/>
                      </a:lnTo>
                      <a:lnTo>
                        <a:pt x="172" y="69329"/>
                      </a:lnTo>
                      <a:lnTo>
                        <a:pt x="876" y="67393"/>
                      </a:lnTo>
                      <a:lnTo>
                        <a:pt x="1924" y="65457"/>
                      </a:lnTo>
                      <a:lnTo>
                        <a:pt x="2973" y="63875"/>
                      </a:lnTo>
                      <a:lnTo>
                        <a:pt x="2973" y="63875"/>
                      </a:lnTo>
                      <a:close/>
                      <a:moveTo>
                        <a:pt x="89913" y="30269"/>
                      </a:moveTo>
                      <a:lnTo>
                        <a:pt x="89913" y="30269"/>
                      </a:lnTo>
                      <a:lnTo>
                        <a:pt x="91134" y="31323"/>
                      </a:lnTo>
                      <a:lnTo>
                        <a:pt x="92355" y="32024"/>
                      </a:lnTo>
                      <a:lnTo>
                        <a:pt x="93583" y="32378"/>
                      </a:lnTo>
                      <a:lnTo>
                        <a:pt x="95156" y="32378"/>
                      </a:lnTo>
                      <a:lnTo>
                        <a:pt x="95156" y="32378"/>
                      </a:lnTo>
                      <a:lnTo>
                        <a:pt x="96557" y="32378"/>
                      </a:lnTo>
                      <a:lnTo>
                        <a:pt x="97785" y="32024"/>
                      </a:lnTo>
                      <a:lnTo>
                        <a:pt x="98834" y="31323"/>
                      </a:lnTo>
                      <a:lnTo>
                        <a:pt x="99703" y="30269"/>
                      </a:lnTo>
                      <a:lnTo>
                        <a:pt x="99703" y="30269"/>
                      </a:lnTo>
                      <a:lnTo>
                        <a:pt x="100758" y="29214"/>
                      </a:lnTo>
                      <a:lnTo>
                        <a:pt x="101283" y="27979"/>
                      </a:lnTo>
                      <a:lnTo>
                        <a:pt x="101627" y="26924"/>
                      </a:lnTo>
                      <a:lnTo>
                        <a:pt x="101807" y="25696"/>
                      </a:lnTo>
                      <a:lnTo>
                        <a:pt x="101807" y="25696"/>
                      </a:lnTo>
                      <a:lnTo>
                        <a:pt x="101627" y="24287"/>
                      </a:lnTo>
                      <a:lnTo>
                        <a:pt x="101283" y="22878"/>
                      </a:lnTo>
                      <a:lnTo>
                        <a:pt x="100758" y="21643"/>
                      </a:lnTo>
                      <a:lnTo>
                        <a:pt x="99703" y="20588"/>
                      </a:lnTo>
                      <a:lnTo>
                        <a:pt x="99703" y="20588"/>
                      </a:lnTo>
                      <a:lnTo>
                        <a:pt x="98834" y="19707"/>
                      </a:lnTo>
                      <a:lnTo>
                        <a:pt x="97785" y="19180"/>
                      </a:lnTo>
                      <a:lnTo>
                        <a:pt x="96557" y="18652"/>
                      </a:lnTo>
                      <a:lnTo>
                        <a:pt x="95156" y="18479"/>
                      </a:lnTo>
                      <a:lnTo>
                        <a:pt x="95156" y="18479"/>
                      </a:lnTo>
                      <a:lnTo>
                        <a:pt x="93583" y="18652"/>
                      </a:lnTo>
                      <a:lnTo>
                        <a:pt x="92355" y="19180"/>
                      </a:lnTo>
                      <a:lnTo>
                        <a:pt x="91134" y="19707"/>
                      </a:lnTo>
                      <a:lnTo>
                        <a:pt x="89913" y="20588"/>
                      </a:lnTo>
                      <a:lnTo>
                        <a:pt x="89913" y="20588"/>
                      </a:lnTo>
                      <a:lnTo>
                        <a:pt x="89382" y="21643"/>
                      </a:lnTo>
                      <a:lnTo>
                        <a:pt x="88858" y="22878"/>
                      </a:lnTo>
                      <a:lnTo>
                        <a:pt x="88513" y="24287"/>
                      </a:lnTo>
                      <a:lnTo>
                        <a:pt x="88513" y="25696"/>
                      </a:lnTo>
                      <a:lnTo>
                        <a:pt x="88513" y="25696"/>
                      </a:lnTo>
                      <a:lnTo>
                        <a:pt x="88513" y="26924"/>
                      </a:lnTo>
                      <a:lnTo>
                        <a:pt x="88858" y="27979"/>
                      </a:lnTo>
                      <a:lnTo>
                        <a:pt x="89382" y="29214"/>
                      </a:lnTo>
                      <a:lnTo>
                        <a:pt x="89913" y="30269"/>
                      </a:lnTo>
                      <a:lnTo>
                        <a:pt x="89913" y="3026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1984211" y="227540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5040" y="30091"/>
                      </a:moveTo>
                      <a:lnTo>
                        <a:pt x="105040" y="30091"/>
                      </a:lnTo>
                      <a:lnTo>
                        <a:pt x="106320" y="28818"/>
                      </a:lnTo>
                      <a:lnTo>
                        <a:pt x="107780" y="28092"/>
                      </a:lnTo>
                      <a:lnTo>
                        <a:pt x="109420" y="27538"/>
                      </a:lnTo>
                      <a:lnTo>
                        <a:pt x="110880" y="27179"/>
                      </a:lnTo>
                      <a:lnTo>
                        <a:pt x="112520" y="26812"/>
                      </a:lnTo>
                      <a:lnTo>
                        <a:pt x="114159" y="26085"/>
                      </a:lnTo>
                      <a:lnTo>
                        <a:pt x="115619" y="25172"/>
                      </a:lnTo>
                      <a:lnTo>
                        <a:pt x="117259" y="23892"/>
                      </a:lnTo>
                      <a:lnTo>
                        <a:pt x="117259" y="23892"/>
                      </a:lnTo>
                      <a:lnTo>
                        <a:pt x="118539" y="22439"/>
                      </a:lnTo>
                      <a:lnTo>
                        <a:pt x="119266" y="20792"/>
                      </a:lnTo>
                      <a:lnTo>
                        <a:pt x="119812" y="18972"/>
                      </a:lnTo>
                      <a:lnTo>
                        <a:pt x="119992" y="16966"/>
                      </a:lnTo>
                      <a:lnTo>
                        <a:pt x="119992" y="16966"/>
                      </a:lnTo>
                      <a:lnTo>
                        <a:pt x="119812" y="15326"/>
                      </a:lnTo>
                      <a:lnTo>
                        <a:pt x="119633" y="13679"/>
                      </a:lnTo>
                      <a:lnTo>
                        <a:pt x="119086" y="12226"/>
                      </a:lnTo>
                      <a:lnTo>
                        <a:pt x="118352" y="10579"/>
                      </a:lnTo>
                      <a:lnTo>
                        <a:pt x="117626" y="9306"/>
                      </a:lnTo>
                      <a:lnTo>
                        <a:pt x="116713" y="7846"/>
                      </a:lnTo>
                      <a:lnTo>
                        <a:pt x="115799" y="6573"/>
                      </a:lnTo>
                      <a:lnTo>
                        <a:pt x="114706" y="5293"/>
                      </a:lnTo>
                      <a:lnTo>
                        <a:pt x="114706" y="5293"/>
                      </a:lnTo>
                      <a:lnTo>
                        <a:pt x="113433" y="4200"/>
                      </a:lnTo>
                      <a:lnTo>
                        <a:pt x="112153" y="3286"/>
                      </a:lnTo>
                      <a:lnTo>
                        <a:pt x="110693" y="2373"/>
                      </a:lnTo>
                      <a:lnTo>
                        <a:pt x="109240" y="1467"/>
                      </a:lnTo>
                      <a:lnTo>
                        <a:pt x="107780" y="920"/>
                      </a:lnTo>
                      <a:lnTo>
                        <a:pt x="106133" y="374"/>
                      </a:lnTo>
                      <a:lnTo>
                        <a:pt x="104680" y="187"/>
                      </a:lnTo>
                      <a:lnTo>
                        <a:pt x="103033" y="7"/>
                      </a:lnTo>
                      <a:lnTo>
                        <a:pt x="103033" y="7"/>
                      </a:lnTo>
                      <a:lnTo>
                        <a:pt x="101034" y="187"/>
                      </a:lnTo>
                      <a:lnTo>
                        <a:pt x="99207" y="733"/>
                      </a:lnTo>
                      <a:lnTo>
                        <a:pt x="97567" y="1467"/>
                      </a:lnTo>
                      <a:lnTo>
                        <a:pt x="96107" y="2740"/>
                      </a:lnTo>
                      <a:lnTo>
                        <a:pt x="96107" y="2740"/>
                      </a:lnTo>
                      <a:lnTo>
                        <a:pt x="94827" y="4200"/>
                      </a:lnTo>
                      <a:lnTo>
                        <a:pt x="93921" y="5840"/>
                      </a:lnTo>
                      <a:lnTo>
                        <a:pt x="93374" y="7300"/>
                      </a:lnTo>
                      <a:lnTo>
                        <a:pt x="93008" y="8939"/>
                      </a:lnTo>
                      <a:lnTo>
                        <a:pt x="92461" y="10579"/>
                      </a:lnTo>
                      <a:lnTo>
                        <a:pt x="91914" y="12039"/>
                      </a:lnTo>
                      <a:lnTo>
                        <a:pt x="91181" y="13679"/>
                      </a:lnTo>
                      <a:lnTo>
                        <a:pt x="89908" y="14959"/>
                      </a:lnTo>
                      <a:lnTo>
                        <a:pt x="89908" y="14959"/>
                      </a:lnTo>
                      <a:lnTo>
                        <a:pt x="87901" y="16966"/>
                      </a:lnTo>
                      <a:lnTo>
                        <a:pt x="86074" y="18239"/>
                      </a:lnTo>
                      <a:lnTo>
                        <a:pt x="84435" y="18972"/>
                      </a:lnTo>
                      <a:lnTo>
                        <a:pt x="82974" y="19332"/>
                      </a:lnTo>
                      <a:lnTo>
                        <a:pt x="81522" y="19332"/>
                      </a:lnTo>
                      <a:lnTo>
                        <a:pt x="80242" y="18972"/>
                      </a:lnTo>
                      <a:lnTo>
                        <a:pt x="78969" y="18059"/>
                      </a:lnTo>
                      <a:lnTo>
                        <a:pt x="77688" y="17146"/>
                      </a:lnTo>
                      <a:lnTo>
                        <a:pt x="76416" y="15686"/>
                      </a:lnTo>
                      <a:lnTo>
                        <a:pt x="75135" y="14233"/>
                      </a:lnTo>
                      <a:lnTo>
                        <a:pt x="72402" y="10579"/>
                      </a:lnTo>
                      <a:lnTo>
                        <a:pt x="69115" y="6573"/>
                      </a:lnTo>
                      <a:lnTo>
                        <a:pt x="67296" y="4380"/>
                      </a:lnTo>
                      <a:lnTo>
                        <a:pt x="65289" y="2193"/>
                      </a:lnTo>
                      <a:lnTo>
                        <a:pt x="65289" y="2193"/>
                      </a:lnTo>
                      <a:lnTo>
                        <a:pt x="64196" y="1280"/>
                      </a:lnTo>
                      <a:lnTo>
                        <a:pt x="62736" y="554"/>
                      </a:lnTo>
                      <a:lnTo>
                        <a:pt x="61463" y="18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59269" y="187"/>
                      </a:lnTo>
                      <a:lnTo>
                        <a:pt x="58176" y="733"/>
                      </a:lnTo>
                      <a:lnTo>
                        <a:pt x="54710" y="2740"/>
                      </a:lnTo>
                      <a:lnTo>
                        <a:pt x="52703" y="4020"/>
                      </a:lnTo>
                      <a:lnTo>
                        <a:pt x="50517" y="5660"/>
                      </a:lnTo>
                      <a:lnTo>
                        <a:pt x="48151" y="7300"/>
                      </a:lnTo>
                      <a:lnTo>
                        <a:pt x="45957" y="9306"/>
                      </a:lnTo>
                      <a:lnTo>
                        <a:pt x="43950" y="11313"/>
                      </a:lnTo>
                      <a:lnTo>
                        <a:pt x="42131" y="13499"/>
                      </a:lnTo>
                      <a:lnTo>
                        <a:pt x="40671" y="15686"/>
                      </a:lnTo>
                      <a:lnTo>
                        <a:pt x="40124" y="16786"/>
                      </a:lnTo>
                      <a:lnTo>
                        <a:pt x="39757" y="18059"/>
                      </a:lnTo>
                      <a:lnTo>
                        <a:pt x="39398" y="19152"/>
                      </a:lnTo>
                      <a:lnTo>
                        <a:pt x="39211" y="20245"/>
                      </a:lnTo>
                      <a:lnTo>
                        <a:pt x="39211" y="21338"/>
                      </a:lnTo>
                      <a:lnTo>
                        <a:pt x="39398" y="22619"/>
                      </a:lnTo>
                      <a:lnTo>
                        <a:pt x="39757" y="23712"/>
                      </a:lnTo>
                      <a:lnTo>
                        <a:pt x="40304" y="24805"/>
                      </a:lnTo>
                      <a:lnTo>
                        <a:pt x="41038" y="25898"/>
                      </a:lnTo>
                      <a:lnTo>
                        <a:pt x="41951" y="26991"/>
                      </a:lnTo>
                      <a:lnTo>
                        <a:pt x="41951" y="26991"/>
                      </a:lnTo>
                      <a:lnTo>
                        <a:pt x="43404" y="28092"/>
                      </a:lnTo>
                      <a:lnTo>
                        <a:pt x="44864" y="28818"/>
                      </a:lnTo>
                      <a:lnTo>
                        <a:pt x="46324" y="29545"/>
                      </a:lnTo>
                      <a:lnTo>
                        <a:pt x="47964" y="29912"/>
                      </a:lnTo>
                      <a:lnTo>
                        <a:pt x="49603" y="30278"/>
                      </a:lnTo>
                      <a:lnTo>
                        <a:pt x="51251" y="31005"/>
                      </a:lnTo>
                      <a:lnTo>
                        <a:pt x="52703" y="31738"/>
                      </a:lnTo>
                      <a:lnTo>
                        <a:pt x="54163" y="33011"/>
                      </a:lnTo>
                      <a:lnTo>
                        <a:pt x="54163" y="33011"/>
                      </a:lnTo>
                      <a:lnTo>
                        <a:pt x="55443" y="34471"/>
                      </a:lnTo>
                      <a:lnTo>
                        <a:pt x="56170" y="36111"/>
                      </a:lnTo>
                      <a:lnTo>
                        <a:pt x="56716" y="37938"/>
                      </a:lnTo>
                      <a:lnTo>
                        <a:pt x="56903" y="40124"/>
                      </a:lnTo>
                      <a:lnTo>
                        <a:pt x="56903" y="40124"/>
                      </a:lnTo>
                      <a:lnTo>
                        <a:pt x="56716" y="41584"/>
                      </a:lnTo>
                      <a:lnTo>
                        <a:pt x="56537" y="43224"/>
                      </a:lnTo>
                      <a:lnTo>
                        <a:pt x="55990" y="44684"/>
                      </a:lnTo>
                      <a:lnTo>
                        <a:pt x="55443" y="46144"/>
                      </a:lnTo>
                      <a:lnTo>
                        <a:pt x="54710" y="47597"/>
                      </a:lnTo>
                      <a:lnTo>
                        <a:pt x="53804" y="49057"/>
                      </a:lnTo>
                      <a:lnTo>
                        <a:pt x="52703" y="50337"/>
                      </a:lnTo>
                      <a:lnTo>
                        <a:pt x="51610" y="51610"/>
                      </a:lnTo>
                      <a:lnTo>
                        <a:pt x="51610" y="51610"/>
                      </a:lnTo>
                      <a:lnTo>
                        <a:pt x="50337" y="52703"/>
                      </a:lnTo>
                      <a:lnTo>
                        <a:pt x="49057" y="53804"/>
                      </a:lnTo>
                      <a:lnTo>
                        <a:pt x="47784" y="54530"/>
                      </a:lnTo>
                      <a:lnTo>
                        <a:pt x="46324" y="55443"/>
                      </a:lnTo>
                      <a:lnTo>
                        <a:pt x="44864" y="55990"/>
                      </a:lnTo>
                      <a:lnTo>
                        <a:pt x="43224" y="56537"/>
                      </a:lnTo>
                      <a:lnTo>
                        <a:pt x="41584" y="56716"/>
                      </a:lnTo>
                      <a:lnTo>
                        <a:pt x="40124" y="56903"/>
                      </a:lnTo>
                      <a:lnTo>
                        <a:pt x="40124" y="56903"/>
                      </a:lnTo>
                      <a:lnTo>
                        <a:pt x="38118" y="56716"/>
                      </a:lnTo>
                      <a:lnTo>
                        <a:pt x="36298" y="56170"/>
                      </a:lnTo>
                      <a:lnTo>
                        <a:pt x="34471" y="55443"/>
                      </a:lnTo>
                      <a:lnTo>
                        <a:pt x="33011" y="54163"/>
                      </a:lnTo>
                      <a:lnTo>
                        <a:pt x="33011" y="54163"/>
                      </a:lnTo>
                      <a:lnTo>
                        <a:pt x="31738" y="52703"/>
                      </a:lnTo>
                      <a:lnTo>
                        <a:pt x="30825" y="51063"/>
                      </a:lnTo>
                      <a:lnTo>
                        <a:pt x="30278" y="49424"/>
                      </a:lnTo>
                      <a:lnTo>
                        <a:pt x="29732" y="47784"/>
                      </a:lnTo>
                      <a:lnTo>
                        <a:pt x="29365" y="46324"/>
                      </a:lnTo>
                      <a:lnTo>
                        <a:pt x="28818" y="44864"/>
                      </a:lnTo>
                      <a:lnTo>
                        <a:pt x="28092" y="43404"/>
                      </a:lnTo>
                      <a:lnTo>
                        <a:pt x="26991" y="41944"/>
                      </a:lnTo>
                      <a:lnTo>
                        <a:pt x="26991" y="41944"/>
                      </a:lnTo>
                      <a:lnTo>
                        <a:pt x="25898" y="41038"/>
                      </a:lnTo>
                      <a:lnTo>
                        <a:pt x="24805" y="40304"/>
                      </a:lnTo>
                      <a:lnTo>
                        <a:pt x="23712" y="39757"/>
                      </a:lnTo>
                      <a:lnTo>
                        <a:pt x="22619" y="39398"/>
                      </a:lnTo>
                      <a:lnTo>
                        <a:pt x="21338" y="39211"/>
                      </a:lnTo>
                      <a:lnTo>
                        <a:pt x="20245" y="39211"/>
                      </a:lnTo>
                      <a:lnTo>
                        <a:pt x="19152" y="39398"/>
                      </a:lnTo>
                      <a:lnTo>
                        <a:pt x="18059" y="39757"/>
                      </a:lnTo>
                      <a:lnTo>
                        <a:pt x="16786" y="40124"/>
                      </a:lnTo>
                      <a:lnTo>
                        <a:pt x="15686" y="40671"/>
                      </a:lnTo>
                      <a:lnTo>
                        <a:pt x="13499" y="42131"/>
                      </a:lnTo>
                      <a:lnTo>
                        <a:pt x="11313" y="43950"/>
                      </a:lnTo>
                      <a:lnTo>
                        <a:pt x="9306" y="45957"/>
                      </a:lnTo>
                      <a:lnTo>
                        <a:pt x="7300" y="48151"/>
                      </a:lnTo>
                      <a:lnTo>
                        <a:pt x="5660" y="50517"/>
                      </a:lnTo>
                      <a:lnTo>
                        <a:pt x="4020" y="52703"/>
                      </a:lnTo>
                      <a:lnTo>
                        <a:pt x="2740" y="54710"/>
                      </a:lnTo>
                      <a:lnTo>
                        <a:pt x="733" y="58176"/>
                      </a:lnTo>
                      <a:lnTo>
                        <a:pt x="187" y="59269"/>
                      </a:lnTo>
                      <a:lnTo>
                        <a:pt x="7" y="60003"/>
                      </a:lnTo>
                      <a:lnTo>
                        <a:pt x="7" y="60003"/>
                      </a:lnTo>
                      <a:lnTo>
                        <a:pt x="187" y="61456"/>
                      </a:lnTo>
                      <a:lnTo>
                        <a:pt x="554" y="62736"/>
                      </a:lnTo>
                      <a:lnTo>
                        <a:pt x="1280" y="64196"/>
                      </a:lnTo>
                      <a:lnTo>
                        <a:pt x="2193" y="65289"/>
                      </a:lnTo>
                      <a:lnTo>
                        <a:pt x="2193" y="65289"/>
                      </a:lnTo>
                      <a:lnTo>
                        <a:pt x="4380" y="67296"/>
                      </a:lnTo>
                      <a:lnTo>
                        <a:pt x="6573" y="69115"/>
                      </a:lnTo>
                      <a:lnTo>
                        <a:pt x="10579" y="72402"/>
                      </a:lnTo>
                      <a:lnTo>
                        <a:pt x="14233" y="75135"/>
                      </a:lnTo>
                      <a:lnTo>
                        <a:pt x="15686" y="76416"/>
                      </a:lnTo>
                      <a:lnTo>
                        <a:pt x="17146" y="77688"/>
                      </a:lnTo>
                      <a:lnTo>
                        <a:pt x="18059" y="78969"/>
                      </a:lnTo>
                      <a:lnTo>
                        <a:pt x="18972" y="80242"/>
                      </a:lnTo>
                      <a:lnTo>
                        <a:pt x="19339" y="81522"/>
                      </a:lnTo>
                      <a:lnTo>
                        <a:pt x="19339" y="82974"/>
                      </a:lnTo>
                      <a:lnTo>
                        <a:pt x="18972" y="84435"/>
                      </a:lnTo>
                      <a:lnTo>
                        <a:pt x="18239" y="86074"/>
                      </a:lnTo>
                      <a:lnTo>
                        <a:pt x="16966" y="87901"/>
                      </a:lnTo>
                      <a:lnTo>
                        <a:pt x="14959" y="89908"/>
                      </a:lnTo>
                      <a:lnTo>
                        <a:pt x="14959" y="89908"/>
                      </a:lnTo>
                      <a:lnTo>
                        <a:pt x="13686" y="91181"/>
                      </a:lnTo>
                      <a:lnTo>
                        <a:pt x="12226" y="91914"/>
                      </a:lnTo>
                      <a:lnTo>
                        <a:pt x="10579" y="92461"/>
                      </a:lnTo>
                      <a:lnTo>
                        <a:pt x="9127" y="92828"/>
                      </a:lnTo>
                      <a:lnTo>
                        <a:pt x="7479" y="93187"/>
                      </a:lnTo>
                      <a:lnTo>
                        <a:pt x="5840" y="93921"/>
                      </a:lnTo>
                      <a:lnTo>
                        <a:pt x="4380" y="94827"/>
                      </a:lnTo>
                      <a:lnTo>
                        <a:pt x="2740" y="96107"/>
                      </a:lnTo>
                      <a:lnTo>
                        <a:pt x="2740" y="96107"/>
                      </a:lnTo>
                      <a:lnTo>
                        <a:pt x="1467" y="97567"/>
                      </a:lnTo>
                      <a:lnTo>
                        <a:pt x="733" y="99207"/>
                      </a:lnTo>
                      <a:lnTo>
                        <a:pt x="187" y="101027"/>
                      </a:lnTo>
                      <a:lnTo>
                        <a:pt x="7" y="103033"/>
                      </a:lnTo>
                      <a:lnTo>
                        <a:pt x="7" y="103033"/>
                      </a:lnTo>
                      <a:lnTo>
                        <a:pt x="187" y="104680"/>
                      </a:lnTo>
                      <a:lnTo>
                        <a:pt x="374" y="106320"/>
                      </a:lnTo>
                      <a:lnTo>
                        <a:pt x="920" y="107780"/>
                      </a:lnTo>
                      <a:lnTo>
                        <a:pt x="1647" y="109420"/>
                      </a:lnTo>
                      <a:lnTo>
                        <a:pt x="2380" y="110693"/>
                      </a:lnTo>
                      <a:lnTo>
                        <a:pt x="3286" y="112153"/>
                      </a:lnTo>
                      <a:lnTo>
                        <a:pt x="4200" y="113433"/>
                      </a:lnTo>
                      <a:lnTo>
                        <a:pt x="5293" y="114706"/>
                      </a:lnTo>
                      <a:lnTo>
                        <a:pt x="5293" y="114706"/>
                      </a:lnTo>
                      <a:lnTo>
                        <a:pt x="6573" y="115799"/>
                      </a:lnTo>
                      <a:lnTo>
                        <a:pt x="7846" y="116713"/>
                      </a:lnTo>
                      <a:lnTo>
                        <a:pt x="9306" y="117626"/>
                      </a:lnTo>
                      <a:lnTo>
                        <a:pt x="10766" y="118539"/>
                      </a:lnTo>
                      <a:lnTo>
                        <a:pt x="12226" y="119086"/>
                      </a:lnTo>
                      <a:lnTo>
                        <a:pt x="13866" y="119633"/>
                      </a:lnTo>
                      <a:lnTo>
                        <a:pt x="15326" y="119812"/>
                      </a:lnTo>
                      <a:lnTo>
                        <a:pt x="16966" y="119992"/>
                      </a:lnTo>
                      <a:lnTo>
                        <a:pt x="16966" y="119992"/>
                      </a:lnTo>
                      <a:lnTo>
                        <a:pt x="18972" y="119812"/>
                      </a:lnTo>
                      <a:lnTo>
                        <a:pt x="20792" y="119266"/>
                      </a:lnTo>
                      <a:lnTo>
                        <a:pt x="22439" y="118539"/>
                      </a:lnTo>
                      <a:lnTo>
                        <a:pt x="23892" y="117259"/>
                      </a:lnTo>
                      <a:lnTo>
                        <a:pt x="23892" y="117259"/>
                      </a:lnTo>
                      <a:lnTo>
                        <a:pt x="25172" y="115799"/>
                      </a:lnTo>
                      <a:lnTo>
                        <a:pt x="26085" y="114159"/>
                      </a:lnTo>
                      <a:lnTo>
                        <a:pt x="26632" y="112699"/>
                      </a:lnTo>
                      <a:lnTo>
                        <a:pt x="26991" y="111060"/>
                      </a:lnTo>
                      <a:lnTo>
                        <a:pt x="27546" y="109420"/>
                      </a:lnTo>
                      <a:lnTo>
                        <a:pt x="28092" y="107960"/>
                      </a:lnTo>
                      <a:lnTo>
                        <a:pt x="28818" y="106320"/>
                      </a:lnTo>
                      <a:lnTo>
                        <a:pt x="30091" y="105040"/>
                      </a:lnTo>
                      <a:lnTo>
                        <a:pt x="30091" y="105040"/>
                      </a:lnTo>
                      <a:lnTo>
                        <a:pt x="32098" y="103220"/>
                      </a:lnTo>
                      <a:lnTo>
                        <a:pt x="33925" y="101760"/>
                      </a:lnTo>
                      <a:lnTo>
                        <a:pt x="35564" y="101027"/>
                      </a:lnTo>
                      <a:lnTo>
                        <a:pt x="37025" y="100667"/>
                      </a:lnTo>
                      <a:lnTo>
                        <a:pt x="38485" y="100667"/>
                      </a:lnTo>
                      <a:lnTo>
                        <a:pt x="39757" y="101027"/>
                      </a:lnTo>
                      <a:lnTo>
                        <a:pt x="41038" y="101940"/>
                      </a:lnTo>
                      <a:lnTo>
                        <a:pt x="42311" y="102853"/>
                      </a:lnTo>
                      <a:lnTo>
                        <a:pt x="43591" y="104313"/>
                      </a:lnTo>
                      <a:lnTo>
                        <a:pt x="44864" y="105774"/>
                      </a:lnTo>
                      <a:lnTo>
                        <a:pt x="47604" y="109420"/>
                      </a:lnTo>
                      <a:lnTo>
                        <a:pt x="50884" y="113433"/>
                      </a:lnTo>
                      <a:lnTo>
                        <a:pt x="52703" y="115619"/>
                      </a:lnTo>
                      <a:lnTo>
                        <a:pt x="54710" y="117806"/>
                      </a:lnTo>
                      <a:lnTo>
                        <a:pt x="54710" y="117806"/>
                      </a:lnTo>
                      <a:lnTo>
                        <a:pt x="55810" y="118719"/>
                      </a:lnTo>
                      <a:lnTo>
                        <a:pt x="57263" y="119445"/>
                      </a:lnTo>
                      <a:lnTo>
                        <a:pt x="58543" y="11981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60730" y="119812"/>
                      </a:lnTo>
                      <a:lnTo>
                        <a:pt x="61823" y="119266"/>
                      </a:lnTo>
                      <a:lnTo>
                        <a:pt x="65289" y="117259"/>
                      </a:lnTo>
                      <a:lnTo>
                        <a:pt x="67296" y="115986"/>
                      </a:lnTo>
                      <a:lnTo>
                        <a:pt x="69482" y="114339"/>
                      </a:lnTo>
                      <a:lnTo>
                        <a:pt x="71856" y="112699"/>
                      </a:lnTo>
                      <a:lnTo>
                        <a:pt x="74042" y="110693"/>
                      </a:lnTo>
                      <a:lnTo>
                        <a:pt x="76049" y="108686"/>
                      </a:lnTo>
                      <a:lnTo>
                        <a:pt x="77868" y="106500"/>
                      </a:lnTo>
                      <a:lnTo>
                        <a:pt x="79328" y="104313"/>
                      </a:lnTo>
                      <a:lnTo>
                        <a:pt x="79875" y="103220"/>
                      </a:lnTo>
                      <a:lnTo>
                        <a:pt x="80242" y="101940"/>
                      </a:lnTo>
                      <a:lnTo>
                        <a:pt x="80608" y="100847"/>
                      </a:lnTo>
                      <a:lnTo>
                        <a:pt x="80788" y="99754"/>
                      </a:lnTo>
                      <a:lnTo>
                        <a:pt x="80788" y="98661"/>
                      </a:lnTo>
                      <a:lnTo>
                        <a:pt x="80608" y="97380"/>
                      </a:lnTo>
                      <a:lnTo>
                        <a:pt x="80242" y="96287"/>
                      </a:lnTo>
                      <a:lnTo>
                        <a:pt x="79695" y="95194"/>
                      </a:lnTo>
                      <a:lnTo>
                        <a:pt x="78969" y="94101"/>
                      </a:lnTo>
                      <a:lnTo>
                        <a:pt x="78055" y="93008"/>
                      </a:lnTo>
                      <a:lnTo>
                        <a:pt x="78055" y="93008"/>
                      </a:lnTo>
                      <a:lnTo>
                        <a:pt x="76595" y="91914"/>
                      </a:lnTo>
                      <a:lnTo>
                        <a:pt x="75135" y="91181"/>
                      </a:lnTo>
                      <a:lnTo>
                        <a:pt x="73675" y="90634"/>
                      </a:lnTo>
                      <a:lnTo>
                        <a:pt x="72035" y="90087"/>
                      </a:lnTo>
                      <a:lnTo>
                        <a:pt x="70396" y="89721"/>
                      </a:lnTo>
                      <a:lnTo>
                        <a:pt x="68756" y="88994"/>
                      </a:lnTo>
                      <a:lnTo>
                        <a:pt x="67296" y="88268"/>
                      </a:lnTo>
                      <a:lnTo>
                        <a:pt x="65836" y="86988"/>
                      </a:lnTo>
                      <a:lnTo>
                        <a:pt x="65836" y="86988"/>
                      </a:lnTo>
                      <a:lnTo>
                        <a:pt x="64563" y="85528"/>
                      </a:lnTo>
                      <a:lnTo>
                        <a:pt x="63829" y="83888"/>
                      </a:lnTo>
                      <a:lnTo>
                        <a:pt x="63283" y="82069"/>
                      </a:lnTo>
                      <a:lnTo>
                        <a:pt x="63103" y="79875"/>
                      </a:lnTo>
                      <a:lnTo>
                        <a:pt x="63103" y="79875"/>
                      </a:lnTo>
                      <a:lnTo>
                        <a:pt x="63283" y="78415"/>
                      </a:lnTo>
                      <a:lnTo>
                        <a:pt x="63462" y="76775"/>
                      </a:lnTo>
                      <a:lnTo>
                        <a:pt x="64009" y="75315"/>
                      </a:lnTo>
                      <a:lnTo>
                        <a:pt x="64563" y="73862"/>
                      </a:lnTo>
                      <a:lnTo>
                        <a:pt x="65289" y="72402"/>
                      </a:lnTo>
                      <a:lnTo>
                        <a:pt x="66203" y="70942"/>
                      </a:lnTo>
                      <a:lnTo>
                        <a:pt x="67296" y="69662"/>
                      </a:lnTo>
                      <a:lnTo>
                        <a:pt x="68389" y="68389"/>
                      </a:lnTo>
                      <a:lnTo>
                        <a:pt x="68389" y="68389"/>
                      </a:lnTo>
                      <a:lnTo>
                        <a:pt x="69662" y="67296"/>
                      </a:lnTo>
                      <a:lnTo>
                        <a:pt x="70942" y="66382"/>
                      </a:lnTo>
                      <a:lnTo>
                        <a:pt x="72215" y="65469"/>
                      </a:lnTo>
                      <a:lnTo>
                        <a:pt x="73675" y="64556"/>
                      </a:lnTo>
                      <a:lnTo>
                        <a:pt x="75135" y="64009"/>
                      </a:lnTo>
                      <a:lnTo>
                        <a:pt x="76775" y="63462"/>
                      </a:lnTo>
                      <a:lnTo>
                        <a:pt x="78422" y="63283"/>
                      </a:lnTo>
                      <a:lnTo>
                        <a:pt x="79875" y="63103"/>
                      </a:lnTo>
                      <a:lnTo>
                        <a:pt x="79875" y="63103"/>
                      </a:lnTo>
                      <a:lnTo>
                        <a:pt x="81881" y="63283"/>
                      </a:lnTo>
                      <a:lnTo>
                        <a:pt x="83708" y="63829"/>
                      </a:lnTo>
                      <a:lnTo>
                        <a:pt x="85528" y="64556"/>
                      </a:lnTo>
                      <a:lnTo>
                        <a:pt x="86988" y="65836"/>
                      </a:lnTo>
                      <a:lnTo>
                        <a:pt x="86988" y="65836"/>
                      </a:lnTo>
                      <a:lnTo>
                        <a:pt x="88268" y="67296"/>
                      </a:lnTo>
                      <a:lnTo>
                        <a:pt x="89174" y="68936"/>
                      </a:lnTo>
                      <a:lnTo>
                        <a:pt x="89728" y="70575"/>
                      </a:lnTo>
                      <a:lnTo>
                        <a:pt x="90275" y="72215"/>
                      </a:lnTo>
                      <a:lnTo>
                        <a:pt x="90634" y="73675"/>
                      </a:lnTo>
                      <a:lnTo>
                        <a:pt x="91181" y="75135"/>
                      </a:lnTo>
                      <a:lnTo>
                        <a:pt x="91914" y="76595"/>
                      </a:lnTo>
                      <a:lnTo>
                        <a:pt x="93008" y="78055"/>
                      </a:lnTo>
                      <a:lnTo>
                        <a:pt x="93008" y="78055"/>
                      </a:lnTo>
                      <a:lnTo>
                        <a:pt x="94101" y="78969"/>
                      </a:lnTo>
                      <a:lnTo>
                        <a:pt x="95194" y="79695"/>
                      </a:lnTo>
                      <a:lnTo>
                        <a:pt x="96287" y="80242"/>
                      </a:lnTo>
                      <a:lnTo>
                        <a:pt x="97380" y="80608"/>
                      </a:lnTo>
                      <a:lnTo>
                        <a:pt x="98661" y="80788"/>
                      </a:lnTo>
                      <a:lnTo>
                        <a:pt x="99754" y="80788"/>
                      </a:lnTo>
                      <a:lnTo>
                        <a:pt x="100847" y="80608"/>
                      </a:lnTo>
                      <a:lnTo>
                        <a:pt x="101940" y="80242"/>
                      </a:lnTo>
                      <a:lnTo>
                        <a:pt x="103220" y="79875"/>
                      </a:lnTo>
                      <a:lnTo>
                        <a:pt x="104313" y="79328"/>
                      </a:lnTo>
                      <a:lnTo>
                        <a:pt x="106500" y="77868"/>
                      </a:lnTo>
                      <a:lnTo>
                        <a:pt x="108686" y="76049"/>
                      </a:lnTo>
                      <a:lnTo>
                        <a:pt x="110693" y="74042"/>
                      </a:lnTo>
                      <a:lnTo>
                        <a:pt x="112699" y="71856"/>
                      </a:lnTo>
                      <a:lnTo>
                        <a:pt x="114339" y="69482"/>
                      </a:lnTo>
                      <a:lnTo>
                        <a:pt x="115986" y="67296"/>
                      </a:lnTo>
                      <a:lnTo>
                        <a:pt x="117259" y="65289"/>
                      </a:lnTo>
                      <a:lnTo>
                        <a:pt x="119266" y="61823"/>
                      </a:lnTo>
                      <a:lnTo>
                        <a:pt x="119812" y="60730"/>
                      </a:lnTo>
                      <a:lnTo>
                        <a:pt x="119992" y="60003"/>
                      </a:lnTo>
                      <a:lnTo>
                        <a:pt x="119992" y="60003"/>
                      </a:lnTo>
                      <a:lnTo>
                        <a:pt x="119812" y="58543"/>
                      </a:lnTo>
                      <a:lnTo>
                        <a:pt x="119445" y="57263"/>
                      </a:lnTo>
                      <a:lnTo>
                        <a:pt x="118719" y="55803"/>
                      </a:lnTo>
                      <a:lnTo>
                        <a:pt x="117806" y="54710"/>
                      </a:lnTo>
                      <a:lnTo>
                        <a:pt x="117806" y="54710"/>
                      </a:lnTo>
                      <a:lnTo>
                        <a:pt x="115619" y="52703"/>
                      </a:lnTo>
                      <a:lnTo>
                        <a:pt x="113433" y="50884"/>
                      </a:lnTo>
                      <a:lnTo>
                        <a:pt x="109420" y="47597"/>
                      </a:lnTo>
                      <a:lnTo>
                        <a:pt x="105774" y="44864"/>
                      </a:lnTo>
                      <a:lnTo>
                        <a:pt x="104313" y="43591"/>
                      </a:lnTo>
                      <a:lnTo>
                        <a:pt x="102853" y="42311"/>
                      </a:lnTo>
                      <a:lnTo>
                        <a:pt x="101940" y="41038"/>
                      </a:lnTo>
                      <a:lnTo>
                        <a:pt x="101034" y="39757"/>
                      </a:lnTo>
                      <a:lnTo>
                        <a:pt x="100667" y="38485"/>
                      </a:lnTo>
                      <a:lnTo>
                        <a:pt x="100667" y="37025"/>
                      </a:lnTo>
                      <a:lnTo>
                        <a:pt x="101034" y="35564"/>
                      </a:lnTo>
                      <a:lnTo>
                        <a:pt x="101760" y="33925"/>
                      </a:lnTo>
                      <a:lnTo>
                        <a:pt x="103033" y="32098"/>
                      </a:lnTo>
                      <a:lnTo>
                        <a:pt x="105040" y="30091"/>
                      </a:lnTo>
                      <a:lnTo>
                        <a:pt x="105040" y="300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3779028" y="180461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6913" y="5"/>
                      </a:moveTo>
                      <a:lnTo>
                        <a:pt x="13096" y="5"/>
                      </a:lnTo>
                      <a:lnTo>
                        <a:pt x="13096" y="5"/>
                      </a:lnTo>
                      <a:lnTo>
                        <a:pt x="10380" y="146"/>
                      </a:lnTo>
                      <a:lnTo>
                        <a:pt x="7906" y="573"/>
                      </a:lnTo>
                      <a:lnTo>
                        <a:pt x="5686" y="1287"/>
                      </a:lnTo>
                      <a:lnTo>
                        <a:pt x="3710" y="2141"/>
                      </a:lnTo>
                      <a:lnTo>
                        <a:pt x="2230" y="3282"/>
                      </a:lnTo>
                      <a:lnTo>
                        <a:pt x="993" y="4564"/>
                      </a:lnTo>
                      <a:lnTo>
                        <a:pt x="253" y="5991"/>
                      </a:lnTo>
                      <a:lnTo>
                        <a:pt x="10" y="7559"/>
                      </a:lnTo>
                      <a:lnTo>
                        <a:pt x="10" y="112445"/>
                      </a:lnTo>
                      <a:lnTo>
                        <a:pt x="10" y="112445"/>
                      </a:lnTo>
                      <a:lnTo>
                        <a:pt x="253" y="114014"/>
                      </a:lnTo>
                      <a:lnTo>
                        <a:pt x="993" y="115435"/>
                      </a:lnTo>
                      <a:lnTo>
                        <a:pt x="2230" y="116723"/>
                      </a:lnTo>
                      <a:lnTo>
                        <a:pt x="3710" y="117858"/>
                      </a:lnTo>
                      <a:lnTo>
                        <a:pt x="5686" y="118718"/>
                      </a:lnTo>
                      <a:lnTo>
                        <a:pt x="7906" y="119426"/>
                      </a:lnTo>
                      <a:lnTo>
                        <a:pt x="10380" y="119853"/>
                      </a:lnTo>
                      <a:lnTo>
                        <a:pt x="13096" y="120000"/>
                      </a:lnTo>
                      <a:lnTo>
                        <a:pt x="106913" y="120000"/>
                      </a:lnTo>
                      <a:lnTo>
                        <a:pt x="106913" y="120000"/>
                      </a:lnTo>
                      <a:lnTo>
                        <a:pt x="109619" y="119853"/>
                      </a:lnTo>
                      <a:lnTo>
                        <a:pt x="112093" y="119426"/>
                      </a:lnTo>
                      <a:lnTo>
                        <a:pt x="114313" y="118718"/>
                      </a:lnTo>
                      <a:lnTo>
                        <a:pt x="116289" y="117858"/>
                      </a:lnTo>
                      <a:lnTo>
                        <a:pt x="117769" y="116723"/>
                      </a:lnTo>
                      <a:lnTo>
                        <a:pt x="119006" y="115435"/>
                      </a:lnTo>
                      <a:lnTo>
                        <a:pt x="119746" y="114014"/>
                      </a:lnTo>
                      <a:lnTo>
                        <a:pt x="119989" y="112445"/>
                      </a:lnTo>
                      <a:lnTo>
                        <a:pt x="119989" y="7559"/>
                      </a:lnTo>
                      <a:lnTo>
                        <a:pt x="119989" y="7559"/>
                      </a:lnTo>
                      <a:lnTo>
                        <a:pt x="119746" y="5991"/>
                      </a:lnTo>
                      <a:lnTo>
                        <a:pt x="119006" y="4564"/>
                      </a:lnTo>
                      <a:lnTo>
                        <a:pt x="117769" y="3282"/>
                      </a:lnTo>
                      <a:lnTo>
                        <a:pt x="116289" y="2141"/>
                      </a:lnTo>
                      <a:lnTo>
                        <a:pt x="114313" y="1287"/>
                      </a:lnTo>
                      <a:lnTo>
                        <a:pt x="112093" y="573"/>
                      </a:lnTo>
                      <a:lnTo>
                        <a:pt x="109619" y="146"/>
                      </a:lnTo>
                      <a:lnTo>
                        <a:pt x="106913" y="5"/>
                      </a:lnTo>
                      <a:lnTo>
                        <a:pt x="106913" y="5"/>
                      </a:lnTo>
                      <a:close/>
                      <a:moveTo>
                        <a:pt x="56300" y="5705"/>
                      </a:moveTo>
                      <a:lnTo>
                        <a:pt x="63699" y="5705"/>
                      </a:lnTo>
                      <a:lnTo>
                        <a:pt x="63699" y="5705"/>
                      </a:lnTo>
                      <a:lnTo>
                        <a:pt x="64936" y="5845"/>
                      </a:lnTo>
                      <a:lnTo>
                        <a:pt x="65676" y="6278"/>
                      </a:lnTo>
                      <a:lnTo>
                        <a:pt x="66416" y="6705"/>
                      </a:lnTo>
                      <a:lnTo>
                        <a:pt x="66670" y="7413"/>
                      </a:lnTo>
                      <a:lnTo>
                        <a:pt x="66670" y="7413"/>
                      </a:lnTo>
                      <a:lnTo>
                        <a:pt x="66416" y="7987"/>
                      </a:lnTo>
                      <a:lnTo>
                        <a:pt x="65676" y="8554"/>
                      </a:lnTo>
                      <a:lnTo>
                        <a:pt x="64936" y="8841"/>
                      </a:lnTo>
                      <a:lnTo>
                        <a:pt x="63699" y="8981"/>
                      </a:lnTo>
                      <a:lnTo>
                        <a:pt x="56300" y="8981"/>
                      </a:lnTo>
                      <a:lnTo>
                        <a:pt x="56300" y="8981"/>
                      </a:lnTo>
                      <a:lnTo>
                        <a:pt x="55063" y="8841"/>
                      </a:lnTo>
                      <a:lnTo>
                        <a:pt x="54323" y="8554"/>
                      </a:lnTo>
                      <a:lnTo>
                        <a:pt x="53583" y="7987"/>
                      </a:lnTo>
                      <a:lnTo>
                        <a:pt x="53340" y="7413"/>
                      </a:lnTo>
                      <a:lnTo>
                        <a:pt x="53340" y="7413"/>
                      </a:lnTo>
                      <a:lnTo>
                        <a:pt x="53583" y="6705"/>
                      </a:lnTo>
                      <a:lnTo>
                        <a:pt x="54323" y="6278"/>
                      </a:lnTo>
                      <a:lnTo>
                        <a:pt x="55063" y="5845"/>
                      </a:lnTo>
                      <a:lnTo>
                        <a:pt x="56300" y="5705"/>
                      </a:lnTo>
                      <a:lnTo>
                        <a:pt x="56300" y="5705"/>
                      </a:lnTo>
                      <a:close/>
                      <a:moveTo>
                        <a:pt x="59999" y="113727"/>
                      </a:moveTo>
                      <a:lnTo>
                        <a:pt x="59999" y="113727"/>
                      </a:lnTo>
                      <a:lnTo>
                        <a:pt x="58276" y="113586"/>
                      </a:lnTo>
                      <a:lnTo>
                        <a:pt x="56543" y="113300"/>
                      </a:lnTo>
                      <a:lnTo>
                        <a:pt x="55063" y="112873"/>
                      </a:lnTo>
                      <a:lnTo>
                        <a:pt x="53826" y="112305"/>
                      </a:lnTo>
                      <a:lnTo>
                        <a:pt x="52843" y="111591"/>
                      </a:lnTo>
                      <a:lnTo>
                        <a:pt x="52103" y="110737"/>
                      </a:lnTo>
                      <a:lnTo>
                        <a:pt x="51606" y="109736"/>
                      </a:lnTo>
                      <a:lnTo>
                        <a:pt x="51363" y="108741"/>
                      </a:lnTo>
                      <a:lnTo>
                        <a:pt x="51363" y="108741"/>
                      </a:lnTo>
                      <a:lnTo>
                        <a:pt x="51606" y="107741"/>
                      </a:lnTo>
                      <a:lnTo>
                        <a:pt x="52103" y="106746"/>
                      </a:lnTo>
                      <a:lnTo>
                        <a:pt x="52843" y="105892"/>
                      </a:lnTo>
                      <a:lnTo>
                        <a:pt x="53826" y="105178"/>
                      </a:lnTo>
                      <a:lnTo>
                        <a:pt x="55063" y="104605"/>
                      </a:lnTo>
                      <a:lnTo>
                        <a:pt x="56543" y="104177"/>
                      </a:lnTo>
                      <a:lnTo>
                        <a:pt x="58276" y="103897"/>
                      </a:lnTo>
                      <a:lnTo>
                        <a:pt x="59999" y="103750"/>
                      </a:lnTo>
                      <a:lnTo>
                        <a:pt x="59999" y="103750"/>
                      </a:lnTo>
                      <a:lnTo>
                        <a:pt x="61733" y="103897"/>
                      </a:lnTo>
                      <a:lnTo>
                        <a:pt x="63456" y="104177"/>
                      </a:lnTo>
                      <a:lnTo>
                        <a:pt x="64936" y="104605"/>
                      </a:lnTo>
                      <a:lnTo>
                        <a:pt x="66173" y="105178"/>
                      </a:lnTo>
                      <a:lnTo>
                        <a:pt x="67156" y="105892"/>
                      </a:lnTo>
                      <a:lnTo>
                        <a:pt x="67906" y="106746"/>
                      </a:lnTo>
                      <a:lnTo>
                        <a:pt x="68393" y="107741"/>
                      </a:lnTo>
                      <a:lnTo>
                        <a:pt x="68646" y="108741"/>
                      </a:lnTo>
                      <a:lnTo>
                        <a:pt x="68646" y="108741"/>
                      </a:lnTo>
                      <a:lnTo>
                        <a:pt x="68393" y="109736"/>
                      </a:lnTo>
                      <a:lnTo>
                        <a:pt x="67906" y="110737"/>
                      </a:lnTo>
                      <a:lnTo>
                        <a:pt x="67156" y="111591"/>
                      </a:lnTo>
                      <a:lnTo>
                        <a:pt x="66173" y="112305"/>
                      </a:lnTo>
                      <a:lnTo>
                        <a:pt x="64936" y="112873"/>
                      </a:lnTo>
                      <a:lnTo>
                        <a:pt x="63456" y="113300"/>
                      </a:lnTo>
                      <a:lnTo>
                        <a:pt x="61733" y="113586"/>
                      </a:lnTo>
                      <a:lnTo>
                        <a:pt x="59999" y="113727"/>
                      </a:lnTo>
                      <a:lnTo>
                        <a:pt x="59999" y="113727"/>
                      </a:lnTo>
                      <a:close/>
                      <a:moveTo>
                        <a:pt x="106913" y="97483"/>
                      </a:moveTo>
                      <a:lnTo>
                        <a:pt x="13096" y="97483"/>
                      </a:lnTo>
                      <a:lnTo>
                        <a:pt x="13096" y="14967"/>
                      </a:lnTo>
                      <a:lnTo>
                        <a:pt x="106913" y="14967"/>
                      </a:lnTo>
                      <a:lnTo>
                        <a:pt x="106913" y="974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32" name="Shape 432"/>
                <p:cNvGrpSpPr/>
                <p:nvPr/>
              </p:nvGrpSpPr>
              <p:grpSpPr>
                <a:xfrm>
                  <a:off x="2878563" y="220889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433" name="Shape 433"/>
                  <p:cNvSpPr/>
                  <p:nvPr/>
                </p:nvSpPr>
                <p:spPr>
                  <a:xfrm>
                    <a:off x="3951850" y="2985350"/>
                    <a:ext cx="314800" cy="314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85" y="9"/>
                        </a:moveTo>
                        <a:lnTo>
                          <a:pt x="59885" y="9"/>
                        </a:lnTo>
                        <a:lnTo>
                          <a:pt x="56864" y="238"/>
                        </a:lnTo>
                        <a:lnTo>
                          <a:pt x="53853" y="466"/>
                        </a:lnTo>
                        <a:lnTo>
                          <a:pt x="50832" y="705"/>
                        </a:lnTo>
                        <a:lnTo>
                          <a:pt x="47811" y="1400"/>
                        </a:lnTo>
                        <a:lnTo>
                          <a:pt x="45028" y="2096"/>
                        </a:lnTo>
                        <a:lnTo>
                          <a:pt x="42245" y="2792"/>
                        </a:lnTo>
                        <a:lnTo>
                          <a:pt x="39463" y="3716"/>
                        </a:lnTo>
                        <a:lnTo>
                          <a:pt x="36670" y="4878"/>
                        </a:lnTo>
                        <a:lnTo>
                          <a:pt x="33888" y="6041"/>
                        </a:lnTo>
                        <a:lnTo>
                          <a:pt x="31334" y="7432"/>
                        </a:lnTo>
                        <a:lnTo>
                          <a:pt x="28780" y="8823"/>
                        </a:lnTo>
                        <a:lnTo>
                          <a:pt x="26464" y="10215"/>
                        </a:lnTo>
                        <a:lnTo>
                          <a:pt x="21823" y="13693"/>
                        </a:lnTo>
                        <a:lnTo>
                          <a:pt x="17639" y="17647"/>
                        </a:lnTo>
                        <a:lnTo>
                          <a:pt x="13694" y="21821"/>
                        </a:lnTo>
                        <a:lnTo>
                          <a:pt x="10216" y="26462"/>
                        </a:lnTo>
                        <a:lnTo>
                          <a:pt x="8586" y="29016"/>
                        </a:lnTo>
                        <a:lnTo>
                          <a:pt x="7195" y="31569"/>
                        </a:lnTo>
                        <a:lnTo>
                          <a:pt x="5803" y="34123"/>
                        </a:lnTo>
                        <a:lnTo>
                          <a:pt x="4641" y="36677"/>
                        </a:lnTo>
                        <a:lnTo>
                          <a:pt x="3716" y="39460"/>
                        </a:lnTo>
                        <a:lnTo>
                          <a:pt x="2782" y="42242"/>
                        </a:lnTo>
                        <a:lnTo>
                          <a:pt x="1858" y="45025"/>
                        </a:lnTo>
                        <a:lnTo>
                          <a:pt x="1162" y="48045"/>
                        </a:lnTo>
                        <a:lnTo>
                          <a:pt x="695" y="50828"/>
                        </a:lnTo>
                        <a:lnTo>
                          <a:pt x="238" y="53848"/>
                        </a:lnTo>
                        <a:lnTo>
                          <a:pt x="0" y="56869"/>
                        </a:lnTo>
                        <a:lnTo>
                          <a:pt x="0" y="60109"/>
                        </a:lnTo>
                        <a:lnTo>
                          <a:pt x="0" y="60109"/>
                        </a:lnTo>
                        <a:lnTo>
                          <a:pt x="0" y="63130"/>
                        </a:lnTo>
                        <a:lnTo>
                          <a:pt x="238" y="66151"/>
                        </a:lnTo>
                        <a:lnTo>
                          <a:pt x="695" y="69162"/>
                        </a:lnTo>
                        <a:lnTo>
                          <a:pt x="1162" y="72182"/>
                        </a:lnTo>
                        <a:lnTo>
                          <a:pt x="1858" y="74965"/>
                        </a:lnTo>
                        <a:lnTo>
                          <a:pt x="2782" y="77986"/>
                        </a:lnTo>
                        <a:lnTo>
                          <a:pt x="3716" y="80768"/>
                        </a:lnTo>
                        <a:lnTo>
                          <a:pt x="4641" y="83322"/>
                        </a:lnTo>
                        <a:lnTo>
                          <a:pt x="5803" y="86104"/>
                        </a:lnTo>
                        <a:lnTo>
                          <a:pt x="7195" y="88658"/>
                        </a:lnTo>
                        <a:lnTo>
                          <a:pt x="8586" y="91212"/>
                        </a:lnTo>
                        <a:lnTo>
                          <a:pt x="10216" y="93537"/>
                        </a:lnTo>
                        <a:lnTo>
                          <a:pt x="13694" y="98178"/>
                        </a:lnTo>
                        <a:lnTo>
                          <a:pt x="17639" y="102352"/>
                        </a:lnTo>
                        <a:lnTo>
                          <a:pt x="21823" y="106297"/>
                        </a:lnTo>
                        <a:lnTo>
                          <a:pt x="26464" y="109775"/>
                        </a:lnTo>
                        <a:lnTo>
                          <a:pt x="28780" y="111404"/>
                        </a:lnTo>
                        <a:lnTo>
                          <a:pt x="31334" y="112795"/>
                        </a:lnTo>
                        <a:lnTo>
                          <a:pt x="33888" y="114187"/>
                        </a:lnTo>
                        <a:lnTo>
                          <a:pt x="36670" y="115349"/>
                        </a:lnTo>
                        <a:lnTo>
                          <a:pt x="39463" y="116274"/>
                        </a:lnTo>
                        <a:lnTo>
                          <a:pt x="42245" y="117207"/>
                        </a:lnTo>
                        <a:lnTo>
                          <a:pt x="45028" y="118132"/>
                        </a:lnTo>
                        <a:lnTo>
                          <a:pt x="47811" y="118827"/>
                        </a:lnTo>
                        <a:lnTo>
                          <a:pt x="50832" y="119294"/>
                        </a:lnTo>
                        <a:lnTo>
                          <a:pt x="53853" y="119761"/>
                        </a:lnTo>
                        <a:lnTo>
                          <a:pt x="56864" y="119990"/>
                        </a:lnTo>
                        <a:lnTo>
                          <a:pt x="59885" y="119990"/>
                        </a:lnTo>
                        <a:lnTo>
                          <a:pt x="59885" y="119990"/>
                        </a:lnTo>
                        <a:lnTo>
                          <a:pt x="63135" y="119990"/>
                        </a:lnTo>
                        <a:lnTo>
                          <a:pt x="66146" y="119761"/>
                        </a:lnTo>
                        <a:lnTo>
                          <a:pt x="69167" y="119294"/>
                        </a:lnTo>
                        <a:lnTo>
                          <a:pt x="71950" y="118827"/>
                        </a:lnTo>
                        <a:lnTo>
                          <a:pt x="74971" y="118132"/>
                        </a:lnTo>
                        <a:lnTo>
                          <a:pt x="77754" y="117207"/>
                        </a:lnTo>
                        <a:lnTo>
                          <a:pt x="80536" y="116274"/>
                        </a:lnTo>
                        <a:lnTo>
                          <a:pt x="83329" y="115349"/>
                        </a:lnTo>
                        <a:lnTo>
                          <a:pt x="85883" y="114187"/>
                        </a:lnTo>
                        <a:lnTo>
                          <a:pt x="88427" y="112795"/>
                        </a:lnTo>
                        <a:lnTo>
                          <a:pt x="90981" y="111404"/>
                        </a:lnTo>
                        <a:lnTo>
                          <a:pt x="93535" y="109775"/>
                        </a:lnTo>
                        <a:lnTo>
                          <a:pt x="98176" y="106297"/>
                        </a:lnTo>
                        <a:lnTo>
                          <a:pt x="102360" y="102352"/>
                        </a:lnTo>
                        <a:lnTo>
                          <a:pt x="106305" y="98178"/>
                        </a:lnTo>
                        <a:lnTo>
                          <a:pt x="109783" y="93537"/>
                        </a:lnTo>
                        <a:lnTo>
                          <a:pt x="111175" y="91212"/>
                        </a:lnTo>
                        <a:lnTo>
                          <a:pt x="112566" y="88658"/>
                        </a:lnTo>
                        <a:lnTo>
                          <a:pt x="113958" y="86104"/>
                        </a:lnTo>
                        <a:lnTo>
                          <a:pt x="115120" y="83322"/>
                        </a:lnTo>
                        <a:lnTo>
                          <a:pt x="116283" y="80768"/>
                        </a:lnTo>
                        <a:lnTo>
                          <a:pt x="117207" y="77986"/>
                        </a:lnTo>
                        <a:lnTo>
                          <a:pt x="118141" y="74965"/>
                        </a:lnTo>
                        <a:lnTo>
                          <a:pt x="118608" y="72182"/>
                        </a:lnTo>
                        <a:lnTo>
                          <a:pt x="119304" y="69162"/>
                        </a:lnTo>
                        <a:lnTo>
                          <a:pt x="119533" y="66151"/>
                        </a:lnTo>
                        <a:lnTo>
                          <a:pt x="119761" y="63130"/>
                        </a:lnTo>
                        <a:lnTo>
                          <a:pt x="120000" y="60109"/>
                        </a:lnTo>
                        <a:lnTo>
                          <a:pt x="120000" y="60109"/>
                        </a:lnTo>
                        <a:lnTo>
                          <a:pt x="119761" y="56869"/>
                        </a:lnTo>
                        <a:lnTo>
                          <a:pt x="119533" y="53848"/>
                        </a:lnTo>
                        <a:lnTo>
                          <a:pt x="119304" y="50828"/>
                        </a:lnTo>
                        <a:lnTo>
                          <a:pt x="118608" y="48045"/>
                        </a:lnTo>
                        <a:lnTo>
                          <a:pt x="118141" y="45025"/>
                        </a:lnTo>
                        <a:lnTo>
                          <a:pt x="117207" y="42242"/>
                        </a:lnTo>
                        <a:lnTo>
                          <a:pt x="116283" y="39460"/>
                        </a:lnTo>
                        <a:lnTo>
                          <a:pt x="115120" y="36677"/>
                        </a:lnTo>
                        <a:lnTo>
                          <a:pt x="113958" y="34123"/>
                        </a:lnTo>
                        <a:lnTo>
                          <a:pt x="112566" y="31569"/>
                        </a:lnTo>
                        <a:lnTo>
                          <a:pt x="111175" y="29016"/>
                        </a:lnTo>
                        <a:lnTo>
                          <a:pt x="109783" y="26462"/>
                        </a:lnTo>
                        <a:lnTo>
                          <a:pt x="106305" y="21821"/>
                        </a:lnTo>
                        <a:lnTo>
                          <a:pt x="102360" y="17647"/>
                        </a:lnTo>
                        <a:lnTo>
                          <a:pt x="98176" y="13693"/>
                        </a:lnTo>
                        <a:lnTo>
                          <a:pt x="93535" y="10215"/>
                        </a:lnTo>
                        <a:lnTo>
                          <a:pt x="90981" y="8823"/>
                        </a:lnTo>
                        <a:lnTo>
                          <a:pt x="88427" y="7432"/>
                        </a:lnTo>
                        <a:lnTo>
                          <a:pt x="85883" y="6041"/>
                        </a:lnTo>
                        <a:lnTo>
                          <a:pt x="83329" y="4878"/>
                        </a:lnTo>
                        <a:lnTo>
                          <a:pt x="80536" y="3716"/>
                        </a:lnTo>
                        <a:lnTo>
                          <a:pt x="77754" y="2792"/>
                        </a:lnTo>
                        <a:lnTo>
                          <a:pt x="74971" y="2096"/>
                        </a:lnTo>
                        <a:lnTo>
                          <a:pt x="71950" y="1400"/>
                        </a:lnTo>
                        <a:lnTo>
                          <a:pt x="69167" y="705"/>
                        </a:lnTo>
                        <a:lnTo>
                          <a:pt x="66146" y="466"/>
                        </a:lnTo>
                        <a:lnTo>
                          <a:pt x="63135" y="238"/>
                        </a:lnTo>
                        <a:lnTo>
                          <a:pt x="59885" y="9"/>
                        </a:lnTo>
                        <a:lnTo>
                          <a:pt x="59885" y="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" name="Shape 434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51" y="12"/>
                        </a:moveTo>
                        <a:lnTo>
                          <a:pt x="59851" y="12"/>
                        </a:lnTo>
                        <a:lnTo>
                          <a:pt x="53807" y="310"/>
                        </a:lnTo>
                        <a:lnTo>
                          <a:pt x="47764" y="1216"/>
                        </a:lnTo>
                        <a:lnTo>
                          <a:pt x="42018" y="2730"/>
                        </a:lnTo>
                        <a:lnTo>
                          <a:pt x="36570" y="4852"/>
                        </a:lnTo>
                        <a:lnTo>
                          <a:pt x="31433" y="7259"/>
                        </a:lnTo>
                        <a:lnTo>
                          <a:pt x="26605" y="10287"/>
                        </a:lnTo>
                        <a:lnTo>
                          <a:pt x="21766" y="13911"/>
                        </a:lnTo>
                        <a:lnTo>
                          <a:pt x="17534" y="17844"/>
                        </a:lnTo>
                        <a:lnTo>
                          <a:pt x="13600" y="22076"/>
                        </a:lnTo>
                        <a:lnTo>
                          <a:pt x="10287" y="26605"/>
                        </a:lnTo>
                        <a:lnTo>
                          <a:pt x="7259" y="31445"/>
                        </a:lnTo>
                        <a:lnTo>
                          <a:pt x="4839" y="36881"/>
                        </a:lnTo>
                        <a:lnTo>
                          <a:pt x="2730" y="42328"/>
                        </a:lnTo>
                        <a:lnTo>
                          <a:pt x="1216" y="48062"/>
                        </a:lnTo>
                        <a:lnTo>
                          <a:pt x="310" y="53807"/>
                        </a:lnTo>
                        <a:lnTo>
                          <a:pt x="12" y="60148"/>
                        </a:lnTo>
                        <a:lnTo>
                          <a:pt x="12" y="60148"/>
                        </a:lnTo>
                        <a:lnTo>
                          <a:pt x="310" y="66204"/>
                        </a:lnTo>
                        <a:lnTo>
                          <a:pt x="1216" y="72248"/>
                        </a:lnTo>
                        <a:lnTo>
                          <a:pt x="2730" y="77981"/>
                        </a:lnTo>
                        <a:lnTo>
                          <a:pt x="4839" y="83429"/>
                        </a:lnTo>
                        <a:lnTo>
                          <a:pt x="7259" y="88566"/>
                        </a:lnTo>
                        <a:lnTo>
                          <a:pt x="10287" y="93406"/>
                        </a:lnTo>
                        <a:lnTo>
                          <a:pt x="13600" y="98233"/>
                        </a:lnTo>
                        <a:lnTo>
                          <a:pt x="17534" y="102465"/>
                        </a:lnTo>
                        <a:lnTo>
                          <a:pt x="21766" y="106399"/>
                        </a:lnTo>
                        <a:lnTo>
                          <a:pt x="26605" y="109724"/>
                        </a:lnTo>
                        <a:lnTo>
                          <a:pt x="31433" y="112740"/>
                        </a:lnTo>
                        <a:lnTo>
                          <a:pt x="36570" y="115160"/>
                        </a:lnTo>
                        <a:lnTo>
                          <a:pt x="42018" y="117282"/>
                        </a:lnTo>
                        <a:lnTo>
                          <a:pt x="47764" y="118783"/>
                        </a:lnTo>
                        <a:lnTo>
                          <a:pt x="53807" y="119689"/>
                        </a:lnTo>
                        <a:lnTo>
                          <a:pt x="59851" y="120000"/>
                        </a:lnTo>
                        <a:lnTo>
                          <a:pt x="59851" y="120000"/>
                        </a:lnTo>
                        <a:lnTo>
                          <a:pt x="66192" y="119689"/>
                        </a:lnTo>
                        <a:lnTo>
                          <a:pt x="71937" y="118783"/>
                        </a:lnTo>
                        <a:lnTo>
                          <a:pt x="77683" y="117282"/>
                        </a:lnTo>
                        <a:lnTo>
                          <a:pt x="83118" y="115160"/>
                        </a:lnTo>
                        <a:lnTo>
                          <a:pt x="88554" y="112740"/>
                        </a:lnTo>
                        <a:lnTo>
                          <a:pt x="93394" y="109724"/>
                        </a:lnTo>
                        <a:lnTo>
                          <a:pt x="97935" y="106399"/>
                        </a:lnTo>
                        <a:lnTo>
                          <a:pt x="102155" y="102465"/>
                        </a:lnTo>
                        <a:lnTo>
                          <a:pt x="106088" y="98233"/>
                        </a:lnTo>
                        <a:lnTo>
                          <a:pt x="109712" y="93406"/>
                        </a:lnTo>
                        <a:lnTo>
                          <a:pt x="112740" y="88566"/>
                        </a:lnTo>
                        <a:lnTo>
                          <a:pt x="115160" y="83429"/>
                        </a:lnTo>
                        <a:lnTo>
                          <a:pt x="117269" y="77981"/>
                        </a:lnTo>
                        <a:lnTo>
                          <a:pt x="118783" y="72248"/>
                        </a:lnTo>
                        <a:lnTo>
                          <a:pt x="119689" y="66204"/>
                        </a:lnTo>
                        <a:lnTo>
                          <a:pt x="119987" y="60148"/>
                        </a:lnTo>
                        <a:lnTo>
                          <a:pt x="119987" y="60148"/>
                        </a:lnTo>
                        <a:lnTo>
                          <a:pt x="119689" y="53807"/>
                        </a:lnTo>
                        <a:lnTo>
                          <a:pt x="118783" y="48062"/>
                        </a:lnTo>
                        <a:lnTo>
                          <a:pt x="117269" y="42328"/>
                        </a:lnTo>
                        <a:lnTo>
                          <a:pt x="115160" y="36881"/>
                        </a:lnTo>
                        <a:lnTo>
                          <a:pt x="112740" y="31445"/>
                        </a:lnTo>
                        <a:lnTo>
                          <a:pt x="109712" y="26605"/>
                        </a:lnTo>
                        <a:lnTo>
                          <a:pt x="106088" y="22076"/>
                        </a:lnTo>
                        <a:lnTo>
                          <a:pt x="102155" y="17844"/>
                        </a:lnTo>
                        <a:lnTo>
                          <a:pt x="97935" y="13911"/>
                        </a:lnTo>
                        <a:lnTo>
                          <a:pt x="93394" y="10287"/>
                        </a:lnTo>
                        <a:lnTo>
                          <a:pt x="88554" y="7259"/>
                        </a:lnTo>
                        <a:lnTo>
                          <a:pt x="83118" y="4852"/>
                        </a:lnTo>
                        <a:lnTo>
                          <a:pt x="77683" y="2730"/>
                        </a:lnTo>
                        <a:lnTo>
                          <a:pt x="71937" y="1216"/>
                        </a:lnTo>
                        <a:lnTo>
                          <a:pt x="66192" y="310"/>
                        </a:lnTo>
                        <a:lnTo>
                          <a:pt x="59851" y="12"/>
                        </a:lnTo>
                        <a:lnTo>
                          <a:pt x="59851" y="1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5" name="Shape 435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964"/>
                        </a:moveTo>
                        <a:lnTo>
                          <a:pt x="0" y="119964"/>
                        </a:lnTo>
                        <a:lnTo>
                          <a:pt x="886" y="107028"/>
                        </a:lnTo>
                        <a:lnTo>
                          <a:pt x="2622" y="95829"/>
                        </a:lnTo>
                        <a:lnTo>
                          <a:pt x="5209" y="83744"/>
                        </a:lnTo>
                        <a:lnTo>
                          <a:pt x="9497" y="73360"/>
                        </a:lnTo>
                        <a:lnTo>
                          <a:pt x="14672" y="62161"/>
                        </a:lnTo>
                        <a:lnTo>
                          <a:pt x="20732" y="52663"/>
                        </a:lnTo>
                        <a:lnTo>
                          <a:pt x="27643" y="43165"/>
                        </a:lnTo>
                        <a:lnTo>
                          <a:pt x="35404" y="34518"/>
                        </a:lnTo>
                        <a:lnTo>
                          <a:pt x="44051" y="26757"/>
                        </a:lnTo>
                        <a:lnTo>
                          <a:pt x="53514" y="19846"/>
                        </a:lnTo>
                        <a:lnTo>
                          <a:pt x="63012" y="13821"/>
                        </a:lnTo>
                        <a:lnTo>
                          <a:pt x="73396" y="8647"/>
                        </a:lnTo>
                        <a:lnTo>
                          <a:pt x="84595" y="5174"/>
                        </a:lnTo>
                        <a:lnTo>
                          <a:pt x="95829" y="1736"/>
                        </a:lnTo>
                        <a:lnTo>
                          <a:pt x="107914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20016"/>
                        </a:moveTo>
                        <a:lnTo>
                          <a:pt x="96767" y="117126"/>
                        </a:lnTo>
                        <a:lnTo>
                          <a:pt x="96767" y="117126"/>
                        </a:lnTo>
                        <a:lnTo>
                          <a:pt x="98188" y="118084"/>
                        </a:lnTo>
                        <a:lnTo>
                          <a:pt x="99610" y="119042"/>
                        </a:lnTo>
                        <a:lnTo>
                          <a:pt x="101499" y="119511"/>
                        </a:lnTo>
                        <a:lnTo>
                          <a:pt x="103407" y="119980"/>
                        </a:lnTo>
                        <a:lnTo>
                          <a:pt x="105296" y="119511"/>
                        </a:lnTo>
                        <a:lnTo>
                          <a:pt x="106718" y="119042"/>
                        </a:lnTo>
                        <a:lnTo>
                          <a:pt x="108607" y="118084"/>
                        </a:lnTo>
                        <a:lnTo>
                          <a:pt x="110048" y="117126"/>
                        </a:lnTo>
                        <a:lnTo>
                          <a:pt x="117156" y="109991"/>
                        </a:lnTo>
                        <a:lnTo>
                          <a:pt x="117156" y="109991"/>
                        </a:lnTo>
                        <a:lnTo>
                          <a:pt x="118578" y="108564"/>
                        </a:lnTo>
                        <a:lnTo>
                          <a:pt x="119532" y="106649"/>
                        </a:lnTo>
                        <a:lnTo>
                          <a:pt x="120000" y="104753"/>
                        </a:lnTo>
                        <a:lnTo>
                          <a:pt x="120000" y="103326"/>
                        </a:lnTo>
                        <a:lnTo>
                          <a:pt x="120000" y="101410"/>
                        </a:lnTo>
                        <a:lnTo>
                          <a:pt x="119532" y="99514"/>
                        </a:lnTo>
                        <a:lnTo>
                          <a:pt x="118578" y="98087"/>
                        </a:lnTo>
                        <a:lnTo>
                          <a:pt x="117156" y="96191"/>
                        </a:lnTo>
                        <a:lnTo>
                          <a:pt x="20876" y="1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7" name="Shape 437"/>
              <p:cNvGrpSpPr/>
              <p:nvPr/>
            </p:nvGrpSpPr>
            <p:grpSpPr>
              <a:xfrm>
                <a:off x="64754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438" name="Shape 438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39" name="Shape 439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440" name="Shape 440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2" name="Shape 442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3" name="Shape 443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444" name="Shape 444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Shape 445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" name="Shape 446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" name="Shape 447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Shape 448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Shape 449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Shape 450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1" name="Shape 451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452" name="Shape 452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Shape 453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4" name="Shape 454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455" name="Shape 455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Shape 456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Shape 457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58" name="Shape 458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459" name="Shape 459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460" name="Shape 460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Shape 461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2" name="Shape 462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463" name="Shape 463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Shape 464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" name="Shape 465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6" name="Shape 466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7" name="Shape 467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Shape 468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Shape 469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70" name="Shape 470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71" name="Shape 471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472" name="Shape 472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3" name="Shape 473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Shape 474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Shape 475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6" name="Shape 476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Shape 477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Shape 478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Shape 479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Shape 480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Shape 481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Shape 482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3" name="Shape 483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4" name="Shape 484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Shape 485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6" name="Shape 486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Shape 487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Shape 488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9" name="Shape 489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0" name="Shape 490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Shape 491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2" name="Shape 492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Shape 493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Shape 494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5" name="Shape 495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496" name="Shape 496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Shape 497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Shape 498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9" name="Shape 499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" name="Shape 500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" name="Shape 501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Shape 502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Shape 503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04" name="Shape 504"/>
            <p:cNvGrpSpPr/>
            <p:nvPr/>
          </p:nvGrpSpPr>
          <p:grpSpPr>
            <a:xfrm>
              <a:off x="8252286" y="186860"/>
              <a:ext cx="342880" cy="418127"/>
              <a:chOff x="596350" y="929175"/>
              <a:chExt cx="407949" cy="497475"/>
            </a:xfrm>
          </p:grpSpPr>
          <p:sp>
            <p:nvSpPr>
              <p:cNvPr id="505" name="Shape 505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13050"/>
                    </a:moveTo>
                    <a:lnTo>
                      <a:pt x="120000" y="113050"/>
                    </a:lnTo>
                    <a:lnTo>
                      <a:pt x="119814" y="114128"/>
                    </a:lnTo>
                    <a:lnTo>
                      <a:pt x="119434" y="115212"/>
                    </a:lnTo>
                    <a:lnTo>
                      <a:pt x="118675" y="116448"/>
                    </a:lnTo>
                    <a:lnTo>
                      <a:pt x="117737" y="117526"/>
                    </a:lnTo>
                    <a:lnTo>
                      <a:pt x="116606" y="118452"/>
                    </a:lnTo>
                    <a:lnTo>
                      <a:pt x="115282" y="119226"/>
                    </a:lnTo>
                    <a:lnTo>
                      <a:pt x="114151" y="119847"/>
                    </a:lnTo>
                    <a:lnTo>
                      <a:pt x="112826" y="120000"/>
                    </a:lnTo>
                    <a:lnTo>
                      <a:pt x="7925" y="120000"/>
                    </a:lnTo>
                    <a:lnTo>
                      <a:pt x="7925" y="120000"/>
                    </a:lnTo>
                    <a:lnTo>
                      <a:pt x="6608" y="119847"/>
                    </a:lnTo>
                    <a:lnTo>
                      <a:pt x="5283" y="119226"/>
                    </a:lnTo>
                    <a:lnTo>
                      <a:pt x="3966" y="118452"/>
                    </a:lnTo>
                    <a:lnTo>
                      <a:pt x="2641" y="117526"/>
                    </a:lnTo>
                    <a:lnTo>
                      <a:pt x="1696" y="116448"/>
                    </a:lnTo>
                    <a:lnTo>
                      <a:pt x="759" y="115212"/>
                    </a:lnTo>
                    <a:lnTo>
                      <a:pt x="193" y="114128"/>
                    </a:lnTo>
                    <a:lnTo>
                      <a:pt x="0" y="113050"/>
                    </a:lnTo>
                    <a:lnTo>
                      <a:pt x="0" y="5561"/>
                    </a:lnTo>
                    <a:lnTo>
                      <a:pt x="0" y="5561"/>
                    </a:lnTo>
                    <a:lnTo>
                      <a:pt x="193" y="4476"/>
                    </a:lnTo>
                    <a:lnTo>
                      <a:pt x="759" y="3551"/>
                    </a:lnTo>
                    <a:lnTo>
                      <a:pt x="1510" y="2625"/>
                    </a:lnTo>
                    <a:lnTo>
                      <a:pt x="2641" y="1699"/>
                    </a:lnTo>
                    <a:lnTo>
                      <a:pt x="3772" y="1084"/>
                    </a:lnTo>
                    <a:lnTo>
                      <a:pt x="5097" y="462"/>
                    </a:lnTo>
                    <a:lnTo>
                      <a:pt x="6414" y="152"/>
                    </a:lnTo>
                    <a:lnTo>
                      <a:pt x="7545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626775" y="929175"/>
                <a:ext cx="377524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21794"/>
                    </a:moveTo>
                    <a:lnTo>
                      <a:pt x="120000" y="114943"/>
                    </a:lnTo>
                    <a:lnTo>
                      <a:pt x="120000" y="114943"/>
                    </a:lnTo>
                    <a:lnTo>
                      <a:pt x="119809" y="115890"/>
                    </a:lnTo>
                    <a:lnTo>
                      <a:pt x="119419" y="116842"/>
                    </a:lnTo>
                    <a:lnTo>
                      <a:pt x="119030" y="117627"/>
                    </a:lnTo>
                    <a:lnTo>
                      <a:pt x="118259" y="118418"/>
                    </a:lnTo>
                    <a:lnTo>
                      <a:pt x="117290" y="119053"/>
                    </a:lnTo>
                    <a:lnTo>
                      <a:pt x="116130" y="119526"/>
                    </a:lnTo>
                    <a:lnTo>
                      <a:pt x="114969" y="119837"/>
                    </a:lnTo>
                    <a:lnTo>
                      <a:pt x="113809" y="120000"/>
                    </a:lnTo>
                    <a:lnTo>
                      <a:pt x="6198" y="120000"/>
                    </a:lnTo>
                    <a:lnTo>
                      <a:pt x="6198" y="120000"/>
                    </a:lnTo>
                    <a:lnTo>
                      <a:pt x="5038" y="119837"/>
                    </a:lnTo>
                    <a:lnTo>
                      <a:pt x="3877" y="119526"/>
                    </a:lnTo>
                    <a:lnTo>
                      <a:pt x="2717" y="119053"/>
                    </a:lnTo>
                    <a:lnTo>
                      <a:pt x="1748" y="118418"/>
                    </a:lnTo>
                    <a:lnTo>
                      <a:pt x="977" y="117627"/>
                    </a:lnTo>
                    <a:lnTo>
                      <a:pt x="588" y="116842"/>
                    </a:lnTo>
                    <a:lnTo>
                      <a:pt x="198" y="115890"/>
                    </a:lnTo>
                    <a:lnTo>
                      <a:pt x="7" y="114943"/>
                    </a:lnTo>
                    <a:lnTo>
                      <a:pt x="7" y="5056"/>
                    </a:lnTo>
                    <a:lnTo>
                      <a:pt x="7" y="5056"/>
                    </a:lnTo>
                    <a:lnTo>
                      <a:pt x="198" y="3954"/>
                    </a:lnTo>
                    <a:lnTo>
                      <a:pt x="588" y="3007"/>
                    </a:lnTo>
                    <a:lnTo>
                      <a:pt x="977" y="2217"/>
                    </a:lnTo>
                    <a:lnTo>
                      <a:pt x="1748" y="1426"/>
                    </a:lnTo>
                    <a:lnTo>
                      <a:pt x="2717" y="797"/>
                    </a:lnTo>
                    <a:lnTo>
                      <a:pt x="3877" y="324"/>
                    </a:lnTo>
                    <a:lnTo>
                      <a:pt x="5038" y="6"/>
                    </a:lnTo>
                    <a:lnTo>
                      <a:pt x="6198" y="6"/>
                    </a:lnTo>
                    <a:lnTo>
                      <a:pt x="93291" y="6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688900" y="1256150"/>
                <a:ext cx="133974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77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688900" y="12013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688900" y="11459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688900" y="1090525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920250" y="929175"/>
                <a:ext cx="84049" cy="840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35" y="92159"/>
                    </a:moveTo>
                    <a:lnTo>
                      <a:pt x="35" y="35"/>
                    </a:lnTo>
                    <a:lnTo>
                      <a:pt x="119999" y="119999"/>
                    </a:lnTo>
                    <a:lnTo>
                      <a:pt x="27840" y="119999"/>
                    </a:lnTo>
                    <a:lnTo>
                      <a:pt x="27840" y="119999"/>
                    </a:lnTo>
                    <a:lnTo>
                      <a:pt x="21772" y="119107"/>
                    </a:lnTo>
                    <a:lnTo>
                      <a:pt x="16561" y="117394"/>
                    </a:lnTo>
                    <a:lnTo>
                      <a:pt x="12207" y="114788"/>
                    </a:lnTo>
                    <a:lnTo>
                      <a:pt x="7852" y="111290"/>
                    </a:lnTo>
                    <a:lnTo>
                      <a:pt x="4390" y="107828"/>
                    </a:lnTo>
                    <a:lnTo>
                      <a:pt x="1784" y="102617"/>
                    </a:lnTo>
                    <a:lnTo>
                      <a:pt x="35" y="97406"/>
                    </a:lnTo>
                    <a:lnTo>
                      <a:pt x="35" y="92159"/>
                    </a:lnTo>
                    <a:lnTo>
                      <a:pt x="35" y="9215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2" name="Shape 512"/>
            <p:cNvSpPr/>
            <p:nvPr/>
          </p:nvSpPr>
          <p:spPr>
            <a:xfrm>
              <a:off x="91527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Shape 513"/>
            <p:cNvGrpSpPr/>
            <p:nvPr/>
          </p:nvGrpSpPr>
          <p:grpSpPr>
            <a:xfrm>
              <a:off x="8724745" y="870775"/>
              <a:ext cx="390999" cy="264085"/>
              <a:chOff x="564675" y="1700625"/>
              <a:chExt cx="465200" cy="314200"/>
            </a:xfrm>
          </p:grpSpPr>
          <p:sp>
            <p:nvSpPr>
              <p:cNvPr id="514" name="Shape 514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20000"/>
                    </a:moveTo>
                    <a:lnTo>
                      <a:pt x="120000" y="50051"/>
                    </a:lnTo>
                    <a:lnTo>
                      <a:pt x="120000" y="50051"/>
                    </a:lnTo>
                    <a:lnTo>
                      <a:pt x="120000" y="40000"/>
                    </a:lnTo>
                    <a:lnTo>
                      <a:pt x="119684" y="30051"/>
                    </a:lnTo>
                    <a:lnTo>
                      <a:pt x="119529" y="22564"/>
                    </a:lnTo>
                    <a:lnTo>
                      <a:pt x="119058" y="15076"/>
                    </a:lnTo>
                    <a:lnTo>
                      <a:pt x="118587" y="7589"/>
                    </a:lnTo>
                    <a:lnTo>
                      <a:pt x="118116" y="5025"/>
                    </a:lnTo>
                    <a:lnTo>
                      <a:pt x="117484" y="102"/>
                    </a:lnTo>
                    <a:lnTo>
                      <a:pt x="116859" y="102"/>
                    </a:lnTo>
                    <a:lnTo>
                      <a:pt x="3147" y="102"/>
                    </a:lnTo>
                    <a:lnTo>
                      <a:pt x="3147" y="102"/>
                    </a:lnTo>
                    <a:lnTo>
                      <a:pt x="2515" y="102"/>
                    </a:lnTo>
                    <a:lnTo>
                      <a:pt x="1889" y="5025"/>
                    </a:lnTo>
                    <a:lnTo>
                      <a:pt x="1418" y="7589"/>
                    </a:lnTo>
                    <a:lnTo>
                      <a:pt x="947" y="15076"/>
                    </a:lnTo>
                    <a:lnTo>
                      <a:pt x="477" y="22564"/>
                    </a:lnTo>
                    <a:lnTo>
                      <a:pt x="315" y="30051"/>
                    </a:lnTo>
                    <a:lnTo>
                      <a:pt x="6" y="40000"/>
                    </a:lnTo>
                    <a:lnTo>
                      <a:pt x="6" y="50051"/>
                    </a:lnTo>
                    <a:lnTo>
                      <a:pt x="6" y="12000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564675" y="1732300"/>
                <a:ext cx="465200" cy="2721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87014" y="79459"/>
                    </a:moveTo>
                    <a:lnTo>
                      <a:pt x="120000" y="120000"/>
                    </a:lnTo>
                    <a:lnTo>
                      <a:pt x="120000" y="120000"/>
                    </a:lnTo>
                    <a:lnTo>
                      <a:pt x="120000" y="119195"/>
                    </a:lnTo>
                    <a:lnTo>
                      <a:pt x="120000" y="0"/>
                    </a:lnTo>
                    <a:lnTo>
                      <a:pt x="60941" y="73022"/>
                    </a:lnTo>
                    <a:lnTo>
                      <a:pt x="60941" y="73022"/>
                    </a:lnTo>
                    <a:lnTo>
                      <a:pt x="60470" y="73551"/>
                    </a:lnTo>
                    <a:lnTo>
                      <a:pt x="60000" y="73551"/>
                    </a:lnTo>
                    <a:lnTo>
                      <a:pt x="60000" y="73551"/>
                    </a:lnTo>
                    <a:lnTo>
                      <a:pt x="59529" y="73551"/>
                    </a:lnTo>
                    <a:lnTo>
                      <a:pt x="59058" y="73022"/>
                    </a:lnTo>
                    <a:lnTo>
                      <a:pt x="6" y="0"/>
                    </a:lnTo>
                    <a:lnTo>
                      <a:pt x="6" y="119195"/>
                    </a:lnTo>
                    <a:lnTo>
                      <a:pt x="6" y="119195"/>
                    </a:lnTo>
                    <a:lnTo>
                      <a:pt x="6" y="120000"/>
                    </a:lnTo>
                    <a:lnTo>
                      <a:pt x="32985" y="7945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54" y="120000"/>
                    </a:lnTo>
                    <a:lnTo>
                      <a:pt x="1141" y="120000"/>
                    </a:lnTo>
                    <a:lnTo>
                      <a:pt x="118858" y="120000"/>
                    </a:lnTo>
                    <a:lnTo>
                      <a:pt x="118858" y="120000"/>
                    </a:lnTo>
                    <a:lnTo>
                      <a:pt x="119345" y="120000"/>
                    </a:lnTo>
                    <a:lnTo>
                      <a:pt x="119993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" name="Shape 517"/>
            <p:cNvSpPr/>
            <p:nvPr/>
          </p:nvSpPr>
          <p:spPr>
            <a:xfrm>
              <a:off x="9124314" y="1471215"/>
              <a:ext cx="340843" cy="340863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0" y="56937"/>
                  </a:lnTo>
                  <a:lnTo>
                    <a:pt x="362" y="53874"/>
                  </a:lnTo>
                  <a:lnTo>
                    <a:pt x="724" y="50812"/>
                  </a:lnTo>
                  <a:lnTo>
                    <a:pt x="1265" y="47927"/>
                  </a:lnTo>
                  <a:lnTo>
                    <a:pt x="1805" y="45049"/>
                  </a:lnTo>
                  <a:lnTo>
                    <a:pt x="2707" y="42164"/>
                  </a:lnTo>
                  <a:lnTo>
                    <a:pt x="3602" y="39464"/>
                  </a:lnTo>
                  <a:lnTo>
                    <a:pt x="4690" y="36579"/>
                  </a:lnTo>
                  <a:lnTo>
                    <a:pt x="5947" y="34057"/>
                  </a:lnTo>
                  <a:lnTo>
                    <a:pt x="7212" y="31357"/>
                  </a:lnTo>
                  <a:lnTo>
                    <a:pt x="8648" y="28834"/>
                  </a:lnTo>
                  <a:lnTo>
                    <a:pt x="10275" y="26489"/>
                  </a:lnTo>
                  <a:lnTo>
                    <a:pt x="11895" y="24144"/>
                  </a:lnTo>
                  <a:lnTo>
                    <a:pt x="13693" y="21807"/>
                  </a:lnTo>
                  <a:lnTo>
                    <a:pt x="15675" y="19647"/>
                  </a:lnTo>
                  <a:lnTo>
                    <a:pt x="17658" y="17664"/>
                  </a:lnTo>
                  <a:lnTo>
                    <a:pt x="19641" y="15682"/>
                  </a:lnTo>
                  <a:lnTo>
                    <a:pt x="21801" y="13699"/>
                  </a:lnTo>
                  <a:lnTo>
                    <a:pt x="24146" y="11894"/>
                  </a:lnTo>
                  <a:lnTo>
                    <a:pt x="26491" y="10274"/>
                  </a:lnTo>
                  <a:lnTo>
                    <a:pt x="28829" y="8654"/>
                  </a:lnTo>
                  <a:lnTo>
                    <a:pt x="31351" y="7212"/>
                  </a:lnTo>
                  <a:lnTo>
                    <a:pt x="34052" y="5954"/>
                  </a:lnTo>
                  <a:lnTo>
                    <a:pt x="36574" y="4689"/>
                  </a:lnTo>
                  <a:lnTo>
                    <a:pt x="39459" y="3609"/>
                  </a:lnTo>
                  <a:lnTo>
                    <a:pt x="42160" y="2707"/>
                  </a:lnTo>
                  <a:lnTo>
                    <a:pt x="45045" y="1804"/>
                  </a:lnTo>
                  <a:lnTo>
                    <a:pt x="47930" y="1264"/>
                  </a:lnTo>
                  <a:lnTo>
                    <a:pt x="50808" y="724"/>
                  </a:lnTo>
                  <a:lnTo>
                    <a:pt x="53870" y="369"/>
                  </a:lnTo>
                  <a:lnTo>
                    <a:pt x="56933" y="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63066" y="7"/>
                  </a:lnTo>
                  <a:lnTo>
                    <a:pt x="66129" y="369"/>
                  </a:lnTo>
                  <a:lnTo>
                    <a:pt x="69191" y="724"/>
                  </a:lnTo>
                  <a:lnTo>
                    <a:pt x="72069" y="1264"/>
                  </a:lnTo>
                  <a:lnTo>
                    <a:pt x="74954" y="1804"/>
                  </a:lnTo>
                  <a:lnTo>
                    <a:pt x="77839" y="2707"/>
                  </a:lnTo>
                  <a:lnTo>
                    <a:pt x="80717" y="3609"/>
                  </a:lnTo>
                  <a:lnTo>
                    <a:pt x="83425" y="4689"/>
                  </a:lnTo>
                  <a:lnTo>
                    <a:pt x="85947" y="5954"/>
                  </a:lnTo>
                  <a:lnTo>
                    <a:pt x="88648" y="7212"/>
                  </a:lnTo>
                  <a:lnTo>
                    <a:pt x="91170" y="8654"/>
                  </a:lnTo>
                  <a:lnTo>
                    <a:pt x="93515" y="10274"/>
                  </a:lnTo>
                  <a:lnTo>
                    <a:pt x="95853" y="11894"/>
                  </a:lnTo>
                  <a:lnTo>
                    <a:pt x="98198" y="13699"/>
                  </a:lnTo>
                  <a:lnTo>
                    <a:pt x="100358" y="15682"/>
                  </a:lnTo>
                  <a:lnTo>
                    <a:pt x="102341" y="17664"/>
                  </a:lnTo>
                  <a:lnTo>
                    <a:pt x="104501" y="19647"/>
                  </a:lnTo>
                  <a:lnTo>
                    <a:pt x="106306" y="21807"/>
                  </a:lnTo>
                  <a:lnTo>
                    <a:pt x="108104" y="24144"/>
                  </a:lnTo>
                  <a:lnTo>
                    <a:pt x="109724" y="26489"/>
                  </a:lnTo>
                  <a:lnTo>
                    <a:pt x="111351" y="28834"/>
                  </a:lnTo>
                  <a:lnTo>
                    <a:pt x="112794" y="31357"/>
                  </a:lnTo>
                  <a:lnTo>
                    <a:pt x="114052" y="34057"/>
                  </a:lnTo>
                  <a:lnTo>
                    <a:pt x="115309" y="36579"/>
                  </a:lnTo>
                  <a:lnTo>
                    <a:pt x="116397" y="39464"/>
                  </a:lnTo>
                  <a:lnTo>
                    <a:pt x="117292" y="42164"/>
                  </a:lnTo>
                  <a:lnTo>
                    <a:pt x="118194" y="45049"/>
                  </a:lnTo>
                  <a:lnTo>
                    <a:pt x="118734" y="47927"/>
                  </a:lnTo>
                  <a:lnTo>
                    <a:pt x="119275" y="50812"/>
                  </a:lnTo>
                  <a:lnTo>
                    <a:pt x="119637" y="53874"/>
                  </a:lnTo>
                  <a:lnTo>
                    <a:pt x="120000" y="5693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3062"/>
                  </a:lnTo>
                  <a:lnTo>
                    <a:pt x="119637" y="66125"/>
                  </a:lnTo>
                  <a:lnTo>
                    <a:pt x="119275" y="69187"/>
                  </a:lnTo>
                  <a:lnTo>
                    <a:pt x="118734" y="72072"/>
                  </a:lnTo>
                  <a:lnTo>
                    <a:pt x="118194" y="74957"/>
                  </a:lnTo>
                  <a:lnTo>
                    <a:pt x="117292" y="77835"/>
                  </a:lnTo>
                  <a:lnTo>
                    <a:pt x="116397" y="80542"/>
                  </a:lnTo>
                  <a:lnTo>
                    <a:pt x="115309" y="83420"/>
                  </a:lnTo>
                  <a:lnTo>
                    <a:pt x="114052" y="85942"/>
                  </a:lnTo>
                  <a:lnTo>
                    <a:pt x="112794" y="88649"/>
                  </a:lnTo>
                  <a:lnTo>
                    <a:pt x="111351" y="91165"/>
                  </a:lnTo>
                  <a:lnTo>
                    <a:pt x="109724" y="93510"/>
                  </a:lnTo>
                  <a:lnTo>
                    <a:pt x="108104" y="95855"/>
                  </a:lnTo>
                  <a:lnTo>
                    <a:pt x="106306" y="98192"/>
                  </a:lnTo>
                  <a:lnTo>
                    <a:pt x="104501" y="100360"/>
                  </a:lnTo>
                  <a:lnTo>
                    <a:pt x="102341" y="102342"/>
                  </a:lnTo>
                  <a:lnTo>
                    <a:pt x="100358" y="104317"/>
                  </a:lnTo>
                  <a:lnTo>
                    <a:pt x="98198" y="106300"/>
                  </a:lnTo>
                  <a:lnTo>
                    <a:pt x="95853" y="108105"/>
                  </a:lnTo>
                  <a:lnTo>
                    <a:pt x="93515" y="109725"/>
                  </a:lnTo>
                  <a:lnTo>
                    <a:pt x="91170" y="111345"/>
                  </a:lnTo>
                  <a:lnTo>
                    <a:pt x="88648" y="112787"/>
                  </a:lnTo>
                  <a:lnTo>
                    <a:pt x="85947" y="114052"/>
                  </a:lnTo>
                  <a:lnTo>
                    <a:pt x="83425" y="115310"/>
                  </a:lnTo>
                  <a:lnTo>
                    <a:pt x="80717" y="116390"/>
                  </a:lnTo>
                  <a:lnTo>
                    <a:pt x="77839" y="117292"/>
                  </a:lnTo>
                  <a:lnTo>
                    <a:pt x="74954" y="118195"/>
                  </a:lnTo>
                  <a:lnTo>
                    <a:pt x="72069" y="118735"/>
                  </a:lnTo>
                  <a:lnTo>
                    <a:pt x="69191" y="119275"/>
                  </a:lnTo>
                  <a:lnTo>
                    <a:pt x="66129" y="119637"/>
                  </a:lnTo>
                  <a:lnTo>
                    <a:pt x="63066" y="11999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56933" y="119992"/>
                  </a:lnTo>
                  <a:lnTo>
                    <a:pt x="53870" y="119637"/>
                  </a:lnTo>
                  <a:lnTo>
                    <a:pt x="50808" y="119275"/>
                  </a:lnTo>
                  <a:lnTo>
                    <a:pt x="47930" y="118735"/>
                  </a:lnTo>
                  <a:lnTo>
                    <a:pt x="45045" y="118195"/>
                  </a:lnTo>
                  <a:lnTo>
                    <a:pt x="42160" y="117292"/>
                  </a:lnTo>
                  <a:lnTo>
                    <a:pt x="39459" y="116390"/>
                  </a:lnTo>
                  <a:lnTo>
                    <a:pt x="36574" y="115310"/>
                  </a:lnTo>
                  <a:lnTo>
                    <a:pt x="34052" y="114052"/>
                  </a:lnTo>
                  <a:lnTo>
                    <a:pt x="31351" y="112787"/>
                  </a:lnTo>
                  <a:lnTo>
                    <a:pt x="28829" y="111345"/>
                  </a:lnTo>
                  <a:lnTo>
                    <a:pt x="26491" y="109725"/>
                  </a:lnTo>
                  <a:lnTo>
                    <a:pt x="24146" y="108105"/>
                  </a:lnTo>
                  <a:lnTo>
                    <a:pt x="21801" y="106300"/>
                  </a:lnTo>
                  <a:lnTo>
                    <a:pt x="19641" y="104317"/>
                  </a:lnTo>
                  <a:lnTo>
                    <a:pt x="17658" y="102342"/>
                  </a:lnTo>
                  <a:lnTo>
                    <a:pt x="15675" y="100360"/>
                  </a:lnTo>
                  <a:lnTo>
                    <a:pt x="13693" y="98192"/>
                  </a:lnTo>
                  <a:lnTo>
                    <a:pt x="11895" y="95855"/>
                  </a:lnTo>
                  <a:lnTo>
                    <a:pt x="10275" y="93510"/>
                  </a:lnTo>
                  <a:lnTo>
                    <a:pt x="8648" y="91165"/>
                  </a:lnTo>
                  <a:lnTo>
                    <a:pt x="7212" y="88649"/>
                  </a:lnTo>
                  <a:lnTo>
                    <a:pt x="5947" y="85942"/>
                  </a:lnTo>
                  <a:lnTo>
                    <a:pt x="4690" y="83420"/>
                  </a:lnTo>
                  <a:lnTo>
                    <a:pt x="3602" y="80542"/>
                  </a:lnTo>
                  <a:lnTo>
                    <a:pt x="2707" y="77835"/>
                  </a:lnTo>
                  <a:lnTo>
                    <a:pt x="1805" y="74957"/>
                  </a:lnTo>
                  <a:lnTo>
                    <a:pt x="1265" y="72072"/>
                  </a:lnTo>
                  <a:lnTo>
                    <a:pt x="724" y="69187"/>
                  </a:lnTo>
                  <a:lnTo>
                    <a:pt x="362" y="66125"/>
                  </a:lnTo>
                  <a:lnTo>
                    <a:pt x="0" y="63062"/>
                  </a:lnTo>
                  <a:lnTo>
                    <a:pt x="0" y="60000"/>
                  </a:lnTo>
                  <a:lnTo>
                    <a:pt x="0" y="60000"/>
                  </a:lnTo>
                  <a:close/>
                  <a:moveTo>
                    <a:pt x="53515" y="82702"/>
                  </a:moveTo>
                  <a:lnTo>
                    <a:pt x="53515" y="82702"/>
                  </a:lnTo>
                  <a:lnTo>
                    <a:pt x="53870" y="82702"/>
                  </a:lnTo>
                  <a:lnTo>
                    <a:pt x="53870" y="82702"/>
                  </a:lnTo>
                  <a:lnTo>
                    <a:pt x="55135" y="82517"/>
                  </a:lnTo>
                  <a:lnTo>
                    <a:pt x="56393" y="81977"/>
                  </a:lnTo>
                  <a:lnTo>
                    <a:pt x="57658" y="81260"/>
                  </a:lnTo>
                  <a:lnTo>
                    <a:pt x="58561" y="80357"/>
                  </a:lnTo>
                  <a:lnTo>
                    <a:pt x="88825" y="49909"/>
                  </a:lnTo>
                  <a:lnTo>
                    <a:pt x="88825" y="49909"/>
                  </a:lnTo>
                  <a:lnTo>
                    <a:pt x="89550" y="49007"/>
                  </a:lnTo>
                  <a:lnTo>
                    <a:pt x="89905" y="48112"/>
                  </a:lnTo>
                  <a:lnTo>
                    <a:pt x="90268" y="47032"/>
                  </a:lnTo>
                  <a:lnTo>
                    <a:pt x="90268" y="45945"/>
                  </a:lnTo>
                  <a:lnTo>
                    <a:pt x="90268" y="45945"/>
                  </a:lnTo>
                  <a:lnTo>
                    <a:pt x="90090" y="44509"/>
                  </a:lnTo>
                  <a:lnTo>
                    <a:pt x="89728" y="43067"/>
                  </a:lnTo>
                  <a:lnTo>
                    <a:pt x="89010" y="41987"/>
                  </a:lnTo>
                  <a:lnTo>
                    <a:pt x="87930" y="40900"/>
                  </a:lnTo>
                  <a:lnTo>
                    <a:pt x="87930" y="40900"/>
                  </a:lnTo>
                  <a:lnTo>
                    <a:pt x="87027" y="40182"/>
                  </a:lnTo>
                  <a:lnTo>
                    <a:pt x="85947" y="39819"/>
                  </a:lnTo>
                  <a:lnTo>
                    <a:pt x="84867" y="39464"/>
                  </a:lnTo>
                  <a:lnTo>
                    <a:pt x="83780" y="39464"/>
                  </a:lnTo>
                  <a:lnTo>
                    <a:pt x="83780" y="39464"/>
                  </a:lnTo>
                  <a:lnTo>
                    <a:pt x="82345" y="39642"/>
                  </a:lnTo>
                  <a:lnTo>
                    <a:pt x="81080" y="40004"/>
                  </a:lnTo>
                  <a:lnTo>
                    <a:pt x="79822" y="40722"/>
                  </a:lnTo>
                  <a:lnTo>
                    <a:pt x="78734" y="41802"/>
                  </a:lnTo>
                  <a:lnTo>
                    <a:pt x="52975" y="66487"/>
                  </a:lnTo>
                  <a:lnTo>
                    <a:pt x="42885" y="56575"/>
                  </a:lnTo>
                  <a:lnTo>
                    <a:pt x="42885" y="56575"/>
                  </a:lnTo>
                  <a:lnTo>
                    <a:pt x="41982" y="55679"/>
                  </a:lnTo>
                  <a:lnTo>
                    <a:pt x="40724" y="55139"/>
                  </a:lnTo>
                  <a:lnTo>
                    <a:pt x="39637" y="54777"/>
                  </a:lnTo>
                  <a:lnTo>
                    <a:pt x="38379" y="54592"/>
                  </a:lnTo>
                  <a:lnTo>
                    <a:pt x="38379" y="54592"/>
                  </a:lnTo>
                  <a:lnTo>
                    <a:pt x="37114" y="54777"/>
                  </a:lnTo>
                  <a:lnTo>
                    <a:pt x="35857" y="55139"/>
                  </a:lnTo>
                  <a:lnTo>
                    <a:pt x="34777" y="55679"/>
                  </a:lnTo>
                  <a:lnTo>
                    <a:pt x="33697" y="56575"/>
                  </a:lnTo>
                  <a:lnTo>
                    <a:pt x="33697" y="56575"/>
                  </a:lnTo>
                  <a:lnTo>
                    <a:pt x="32972" y="57477"/>
                  </a:lnTo>
                  <a:lnTo>
                    <a:pt x="32254" y="58557"/>
                  </a:lnTo>
                  <a:lnTo>
                    <a:pt x="31891" y="59822"/>
                  </a:lnTo>
                  <a:lnTo>
                    <a:pt x="31891" y="61080"/>
                  </a:lnTo>
                  <a:lnTo>
                    <a:pt x="31891" y="61080"/>
                  </a:lnTo>
                  <a:lnTo>
                    <a:pt x="31891" y="62344"/>
                  </a:lnTo>
                  <a:lnTo>
                    <a:pt x="32254" y="63602"/>
                  </a:lnTo>
                  <a:lnTo>
                    <a:pt x="32972" y="64682"/>
                  </a:lnTo>
                  <a:lnTo>
                    <a:pt x="33697" y="65762"/>
                  </a:lnTo>
                  <a:lnTo>
                    <a:pt x="48832" y="80897"/>
                  </a:lnTo>
                  <a:lnTo>
                    <a:pt x="48832" y="80897"/>
                  </a:lnTo>
                  <a:lnTo>
                    <a:pt x="49913" y="81622"/>
                  </a:lnTo>
                  <a:lnTo>
                    <a:pt x="50993" y="82340"/>
                  </a:lnTo>
                  <a:lnTo>
                    <a:pt x="52250" y="82702"/>
                  </a:lnTo>
                  <a:lnTo>
                    <a:pt x="53515" y="82702"/>
                  </a:lnTo>
                  <a:lnTo>
                    <a:pt x="53515" y="82702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1"/>
          </p:nvPr>
        </p:nvSpPr>
        <p:spPr>
          <a:xfrm>
            <a:off x="2970175" y="3906851"/>
            <a:ext cx="57926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Shape 522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523" name="Shape 523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524" name="Shape 524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Shape 525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6" name="Shape 526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1" name="Shape 531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3" name="Shape 533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534" name="Shape 534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Shape 537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1" name="Shape 541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4" name="Shape 544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545" name="Shape 545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6" name="Shape 546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1" name="Shape 551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Shape 552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553" name="Shape 553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554" name="Shape 55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6" name="Shape 556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557" name="Shape 55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0" name="Shape 560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561" name="Shape 56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4" name="Shape 564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6" name="Shape 566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567" name="Shape 56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0" name="Shape 570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8" name="Shape 578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579" name="Shape 579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Shape 583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Shape 584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7" name="Shape 587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Shape 589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590" name="Shape 590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591" name="Shape 591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Shape 592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Shape 594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Shape 59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8" name="Shape 598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9" name="Shape 599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600" name="Shape 600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2" name="Shape 602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603" name="Shape 603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604" name="Shape 604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Shape 60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Shape 61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Shape 61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Shape 614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Shape 61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Shape 61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Shape 620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Shape 62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Shape 62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Shape 623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Shape 625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Shape 62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7" name="Shape 627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628" name="Shape 628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Shape 630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Shape 631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Shape 632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Shape 633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Shape 635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6" name="Shape 636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Shape 637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638" name="Shape 638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639" name="Shape 639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Shape 640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Shape 641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Shape 644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Shape 647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Shape 648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Shape 649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Shape 650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Shape 651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Shape 652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Shape 653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Shape 654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Shape 655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Shape 656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Shape 657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Shape 658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Shape 659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Shape 660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2" name="Shape 662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663" name="Shape 663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Shape 664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Shape 665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Shape 669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Shape 670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1" name="Shape 671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2" name="Shape 672"/>
          <p:cNvSpPr/>
          <p:nvPr/>
        </p:nvSpPr>
        <p:spPr>
          <a:xfrm flipH="1">
            <a:off x="2095198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2874625" y="275337"/>
            <a:ext cx="5561998" cy="442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Shape 679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680" name="Shape 680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Shape 682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3" name="Shape 683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684" name="Shape 684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Shape 68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Shape 68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Shape 68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8" name="Shape 688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689" name="Shape 689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0" name="Shape 690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691" name="Shape 691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Shape 697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8" name="Shape 698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699" name="Shape 699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Shape 700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01" name="Shape 701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702" name="Shape 702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3" name="Shape 703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704" name="Shape 704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8" name="Shape 708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Shape 709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710" name="Shape 710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711" name="Shape 71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3" name="Shape 713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714" name="Shape 714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Shape 716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7" name="Shape 717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718" name="Shape 71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1" name="Shape 721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722" name="Shape 722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Shape 723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724" name="Shape 72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Shape 72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7" name="Shape 727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728" name="Shape 728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5" name="Shape 735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736" name="Shape 736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737" name="Shape 737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44" name="Shape 744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6" name="Shape 746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747" name="Shape 747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748" name="Shape 748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Shape 752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Shape 753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Shape 754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5" name="Shape 755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6" name="Shape 756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757" name="Shape 75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59" name="Shape 759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760" name="Shape 760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761" name="Shape 761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Shape 762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Shape 76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Shape 76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Shape 766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Shape 76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Shape 771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Shape 772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Shape 77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Shape 77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Shape 78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Shape 782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Shape 78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4" name="Shape 784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785" name="Shape 785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Shape 786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Shape 787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3" name="Shape 793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Shape 794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795" name="Shape 795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796" name="Shape 796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9" name="Shape 819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820" name="Shape 820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8" name="Shape 828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9" name="Shape 829"/>
          <p:cNvSpPr/>
          <p:nvPr/>
        </p:nvSpPr>
        <p:spPr>
          <a:xfrm flipH="1">
            <a:off x="2095198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2" name="Shape 832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3" name="Shape 833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4" name="Shape 834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6FA8DC"/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Shape 836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837" name="Shape 837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0" name="Shape 840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841" name="Shape 841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45" name="Shape 845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846" name="Shape 846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7" name="Shape 847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848" name="Shape 848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5" name="Shape 855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856" name="Shape 856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8" name="Shape 858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859" name="Shape 859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0" name="Shape 860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861" name="Shape 861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Shape 86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5" name="Shape 865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6" name="Shape 866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867" name="Shape 867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868" name="Shape 86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70" name="Shape 870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871" name="Shape 871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74" name="Shape 874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875" name="Shape 87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8" name="Shape 878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879" name="Shape 879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0" name="Shape 880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881" name="Shape 88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84" name="Shape 884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885" name="Shape 88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2" name="Shape 892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893" name="Shape 893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894" name="Shape 89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1" name="Shape 901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3" name="Shape 903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904" name="Shape 904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05" name="Shape 90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2" name="Shape 912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3" name="Shape 913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914" name="Shape 91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16" name="Shape 916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917" name="Shape 917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918" name="Shape 918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Shape 937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Shape 938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1" name="Shape 941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942" name="Shape 942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0" name="Shape 950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1" name="Shape 951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952" name="Shape 952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953" name="Shape 953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6" name="Shape 976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977" name="Shape 977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5" name="Shape 985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7" name="Shape 98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/>
          <p:nvPr/>
        </p:nvSpPr>
        <p:spPr>
          <a:xfrm flipH="1">
            <a:off x="2095198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8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Montserrat"/>
              <a:buNone/>
            </a:pPr>
            <a:fld id="{00000000-1234-1234-1234-123412341234}" type="slidenum">
              <a:rPr lang="en-US"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-US" sz="96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ctrTitle"/>
          </p:nvPr>
        </p:nvSpPr>
        <p:spPr>
          <a:xfrm>
            <a:off x="6331125" y="2824550"/>
            <a:ext cx="2697900" cy="19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By: Tyler</a:t>
            </a:r>
            <a:r>
              <a:rPr lang="en-US" sz="2000"/>
              <a:t> 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Campbell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Ying Zhang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000"/>
              <a:t>iqi(Sandy)</a:t>
            </a: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Lin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Aparna Kaliappan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Sean Murren</a:t>
            </a:r>
          </a:p>
        </p:txBody>
      </p:sp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5" y="1893525"/>
            <a:ext cx="6657900" cy="1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Shape 1187"/>
          <p:cNvSpPr txBox="1">
            <a:spLocks noGrp="1"/>
          </p:cNvSpPr>
          <p:nvPr>
            <p:ph type="body" idx="4294967295"/>
          </p:nvPr>
        </p:nvSpPr>
        <p:spPr>
          <a:xfrm>
            <a:off x="2267726" y="146023"/>
            <a:ext cx="5381819" cy="800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 Page – Create Group Tab</a:t>
            </a:r>
          </a:p>
        </p:txBody>
      </p:sp>
      <p:pic>
        <p:nvPicPr>
          <p:cNvPr id="1188" name="Shape 1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470" y="1029949"/>
            <a:ext cx="6014719" cy="3260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Shape 1195"/>
          <p:cNvSpPr txBox="1">
            <a:spLocks noGrp="1"/>
          </p:cNvSpPr>
          <p:nvPr>
            <p:ph type="body" idx="4294967295"/>
          </p:nvPr>
        </p:nvSpPr>
        <p:spPr>
          <a:xfrm>
            <a:off x="2267726" y="146023"/>
            <a:ext cx="5381819" cy="800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Page – Group Creator View</a:t>
            </a:r>
          </a:p>
        </p:txBody>
      </p:sp>
      <p:pic>
        <p:nvPicPr>
          <p:cNvPr id="1196" name="Shape 1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0829" y="1029950"/>
            <a:ext cx="6014144" cy="325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Shape 1202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 txBox="1">
            <a:spLocks noGrp="1"/>
          </p:cNvSpPr>
          <p:nvPr>
            <p:ph type="body" idx="4294967295"/>
          </p:nvPr>
        </p:nvSpPr>
        <p:spPr>
          <a:xfrm>
            <a:off x="1607525" y="146025"/>
            <a:ext cx="6042000" cy="8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Page – Group Member View</a:t>
            </a:r>
          </a:p>
        </p:txBody>
      </p:sp>
      <p:pic>
        <p:nvPicPr>
          <p:cNvPr id="1204" name="Shape 1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940" y="1019558"/>
            <a:ext cx="5991860" cy="325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>
            <a:spLocks noGrp="1"/>
          </p:cNvSpPr>
          <p:nvPr>
            <p:ph type="ctrTitle"/>
          </p:nvPr>
        </p:nvSpPr>
        <p:spPr>
          <a:xfrm>
            <a:off x="1723264" y="20319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System Design</a:t>
            </a:r>
          </a:p>
        </p:txBody>
      </p:sp>
      <p:sp>
        <p:nvSpPr>
          <p:cNvPr id="1210" name="Shape 121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1" name="Shape 1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293" y="2136958"/>
            <a:ext cx="1143600" cy="11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Shape 1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252" y="2136908"/>
            <a:ext cx="1143600" cy="11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/>
              <a:t>Architectural Design </a:t>
            </a:r>
          </a:p>
        </p:txBody>
      </p:sp>
      <p:sp>
        <p:nvSpPr>
          <p:cNvPr id="1218" name="Shape 1218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9" name="Shape 1219"/>
          <p:cNvPicPr preferRelativeResize="0"/>
          <p:nvPr/>
        </p:nvPicPr>
        <p:blipFill rotWithShape="1">
          <a:blip r:embed="rId3">
            <a:alphaModFix/>
          </a:blip>
          <a:srcRect l="6247" t="1732" r="6735" b="60767"/>
          <a:stretch/>
        </p:blipFill>
        <p:spPr>
          <a:xfrm>
            <a:off x="2233425" y="730275"/>
            <a:ext cx="6799850" cy="3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title"/>
          </p:nvPr>
        </p:nvSpPr>
        <p:spPr>
          <a:xfrm>
            <a:off x="71775" y="1353150"/>
            <a:ext cx="19629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Montserrat"/>
              <a:buNone/>
            </a:pPr>
            <a:r>
              <a:rPr lang="en-US"/>
              <a:t>Decomposition Diagram</a:t>
            </a:r>
          </a:p>
        </p:txBody>
      </p:sp>
      <p:sp>
        <p:nvSpPr>
          <p:cNvPr id="1225" name="Shape 1225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6" name="Shape 1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975" y="66750"/>
            <a:ext cx="5539224" cy="49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Views</a:t>
            </a:r>
          </a:p>
        </p:txBody>
      </p:sp>
      <p:sp>
        <p:nvSpPr>
          <p:cNvPr id="1232" name="Shape 1232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3" name="Shape 1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9908" y="0"/>
            <a:ext cx="6265718" cy="495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>
            <a:spLocks noGrp="1"/>
          </p:cNvSpPr>
          <p:nvPr>
            <p:ph type="title"/>
          </p:nvPr>
        </p:nvSpPr>
        <p:spPr>
          <a:xfrm>
            <a:off x="109075" y="1543623"/>
            <a:ext cx="1936652" cy="111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View</a:t>
            </a:r>
          </a:p>
        </p:txBody>
      </p:sp>
      <p:sp>
        <p:nvSpPr>
          <p:cNvPr id="1239" name="Shape 1239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0" name="Shape 1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3816" y="146023"/>
            <a:ext cx="6089072" cy="472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5" name="Shape 1245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Shape 1246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Shape 124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90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</a:p>
        </p:txBody>
      </p:sp>
      <p:sp>
        <p:nvSpPr>
          <p:cNvPr id="1248" name="Shape 1248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</a:p>
        </p:txBody>
      </p:sp>
      <p:sp>
        <p:nvSpPr>
          <p:cNvPr id="1254" name="Shape 1254"/>
          <p:cNvSpPr txBox="1">
            <a:spLocks noGrp="1"/>
          </p:cNvSpPr>
          <p:nvPr>
            <p:ph type="body" idx="1"/>
          </p:nvPr>
        </p:nvSpPr>
        <p:spPr>
          <a:xfrm>
            <a:off x="2874625" y="275337"/>
            <a:ext cx="5561998" cy="442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Special thanks to all the people who made and released these awesome resources for free: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endParaRPr sz="24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▸"/>
            </a:pPr>
            <a:r>
              <a:rPr lang="en-US"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Presentation template by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SlidesCarnival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▸"/>
            </a:pPr>
            <a:r>
              <a:rPr lang="en-US"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Photographs by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Unsplash</a:t>
            </a:r>
          </a:p>
        </p:txBody>
      </p:sp>
      <p:sp>
        <p:nvSpPr>
          <p:cNvPr id="1255" name="Shape 1255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3785908" y="172417"/>
            <a:ext cx="49467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3200" b="1" i="0" u="none" strike="noStrike" cap="none">
                <a:solidFill>
                  <a:srgbClr val="37A9DD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</a:p>
        </p:txBody>
      </p:sp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3938" y="82382"/>
            <a:ext cx="801971" cy="80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Shape 1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4860" y="82419"/>
            <a:ext cx="801900" cy="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Shape 1005"/>
          <p:cNvSpPr txBox="1">
            <a:spLocks noGrp="1"/>
          </p:cNvSpPr>
          <p:nvPr>
            <p:ph type="body" idx="2"/>
          </p:nvPr>
        </p:nvSpPr>
        <p:spPr>
          <a:xfrm>
            <a:off x="2336026" y="772424"/>
            <a:ext cx="5841618" cy="24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 A web-based application for students to find/create study groups for classes within a university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 Allow users to schedule study group meetings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50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500" b="0" i="0" u="none" strike="noStrike" cap="none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Provide different permission levels to users</a:t>
            </a:r>
          </a:p>
          <a:p>
            <a:pPr marL="3429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</a:pPr>
            <a:endParaRPr sz="24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6" name="Shape 1006"/>
          <p:cNvGrpSpPr/>
          <p:nvPr/>
        </p:nvGrpSpPr>
        <p:grpSpPr>
          <a:xfrm>
            <a:off x="2190874" y="958350"/>
            <a:ext cx="290303" cy="290777"/>
            <a:chOff x="2594050" y="1631825"/>
            <a:chExt cx="439624" cy="439625"/>
          </a:xfrm>
        </p:grpSpPr>
        <p:sp>
          <p:nvSpPr>
            <p:cNvPr id="1007" name="Shape 100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Shape 1011"/>
          <p:cNvGrpSpPr/>
          <p:nvPr/>
        </p:nvGrpSpPr>
        <p:grpSpPr>
          <a:xfrm>
            <a:off x="2151171" y="2064992"/>
            <a:ext cx="290303" cy="290777"/>
            <a:chOff x="2594050" y="1631825"/>
            <a:chExt cx="439624" cy="439625"/>
          </a:xfrm>
        </p:grpSpPr>
        <p:sp>
          <p:nvSpPr>
            <p:cNvPr id="1012" name="Shape 10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2181135" y="2787151"/>
            <a:ext cx="290303" cy="290777"/>
            <a:chOff x="2594050" y="1631825"/>
            <a:chExt cx="439624" cy="439625"/>
          </a:xfrm>
        </p:grpSpPr>
        <p:sp>
          <p:nvSpPr>
            <p:cNvPr id="1017" name="Shape 10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Shape 1021"/>
          <p:cNvSpPr txBox="1"/>
          <p:nvPr/>
        </p:nvSpPr>
        <p:spPr>
          <a:xfrm>
            <a:off x="2937822" y="3507701"/>
            <a:ext cx="33774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25000"/>
              <a:buFont typeface="Muli"/>
              <a:buNone/>
            </a:pPr>
            <a:r>
              <a:rPr lang="en-US" sz="20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General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25000"/>
              <a:buFont typeface="Muli"/>
              <a:buNone/>
            </a:pPr>
            <a:r>
              <a:rPr lang="en-US" sz="20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Group Manager/Creator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Font typeface="Muli"/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2665963" y="3561716"/>
            <a:ext cx="264000" cy="273300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2673846" y="3860587"/>
            <a:ext cx="264000" cy="273300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" name="Shape 10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649" y="3077874"/>
            <a:ext cx="2964459" cy="19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>
            <a:spLocks noGrp="1"/>
          </p:cNvSpPr>
          <p:nvPr>
            <p:ph type="ctrTitle"/>
          </p:nvPr>
        </p:nvSpPr>
        <p:spPr>
          <a:xfrm>
            <a:off x="1089419" y="20786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1. Requirements</a:t>
            </a:r>
          </a:p>
        </p:txBody>
      </p:sp>
      <p:sp>
        <p:nvSpPr>
          <p:cNvPr id="1030" name="Shape 103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1" name="Shape 10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5171" y="2256149"/>
            <a:ext cx="850681" cy="85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Shape 10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5063" y="2256149"/>
            <a:ext cx="850681" cy="85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974" y="12251"/>
            <a:ext cx="807236" cy="80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 txBox="1"/>
          <p:nvPr/>
        </p:nvSpPr>
        <p:spPr>
          <a:xfrm>
            <a:off x="3069299" y="149464"/>
            <a:ext cx="4957062" cy="418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500" b="1" i="0" u="none" strike="noStrike" cap="none">
                <a:solidFill>
                  <a:srgbClr val="37A9DD"/>
                </a:solidFill>
                <a:latin typeface="Montserrat"/>
                <a:ea typeface="Montserrat"/>
                <a:cs typeface="Montserrat"/>
                <a:sym typeface="Montserrat"/>
              </a:rPr>
              <a:t>Requirements – General User</a:t>
            </a:r>
          </a:p>
        </p:txBody>
      </p:sp>
      <p:pic>
        <p:nvPicPr>
          <p:cNvPr id="1040" name="Shape 10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202" y="18315"/>
            <a:ext cx="807300" cy="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2360309" y="861788"/>
            <a:ext cx="6375039" cy="375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/>
              <a:t>Create an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Login and Logout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Create a public/private group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Join/leave groups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Group creator assigns permissions for group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Message other group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Chat within a group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Schedule meetings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Report users with improper behaviors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endParaRPr sz="22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2" name="Shape 1042"/>
          <p:cNvGrpSpPr/>
          <p:nvPr/>
        </p:nvGrpSpPr>
        <p:grpSpPr>
          <a:xfrm>
            <a:off x="2138100" y="1022190"/>
            <a:ext cx="182879" cy="182880"/>
            <a:chOff x="1923675" y="1633650"/>
            <a:chExt cx="435999" cy="435975"/>
          </a:xfrm>
        </p:grpSpPr>
        <p:sp>
          <p:nvSpPr>
            <p:cNvPr id="1043" name="Shape 1043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Shape 1049"/>
          <p:cNvGrpSpPr/>
          <p:nvPr/>
        </p:nvGrpSpPr>
        <p:grpSpPr>
          <a:xfrm>
            <a:off x="2154988" y="1332113"/>
            <a:ext cx="182879" cy="182880"/>
            <a:chOff x="1923675" y="1633650"/>
            <a:chExt cx="435999" cy="435975"/>
          </a:xfrm>
        </p:grpSpPr>
        <p:sp>
          <p:nvSpPr>
            <p:cNvPr id="1050" name="Shape 1050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Shape 1056"/>
          <p:cNvGrpSpPr/>
          <p:nvPr/>
        </p:nvGrpSpPr>
        <p:grpSpPr>
          <a:xfrm>
            <a:off x="2168117" y="1692488"/>
            <a:ext cx="182879" cy="182880"/>
            <a:chOff x="1923675" y="1633650"/>
            <a:chExt cx="435999" cy="435975"/>
          </a:xfrm>
        </p:grpSpPr>
        <p:sp>
          <p:nvSpPr>
            <p:cNvPr id="1057" name="Shape 1057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Shape 1063"/>
          <p:cNvGrpSpPr/>
          <p:nvPr/>
        </p:nvGrpSpPr>
        <p:grpSpPr>
          <a:xfrm>
            <a:off x="2138100" y="2014424"/>
            <a:ext cx="182879" cy="182880"/>
            <a:chOff x="1923675" y="1633650"/>
            <a:chExt cx="435999" cy="435975"/>
          </a:xfrm>
        </p:grpSpPr>
        <p:sp>
          <p:nvSpPr>
            <p:cNvPr id="1064" name="Shape 1064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Shape 1070"/>
          <p:cNvGrpSpPr/>
          <p:nvPr/>
        </p:nvGrpSpPr>
        <p:grpSpPr>
          <a:xfrm>
            <a:off x="2166445" y="2326210"/>
            <a:ext cx="182879" cy="182880"/>
            <a:chOff x="1923675" y="1633650"/>
            <a:chExt cx="435999" cy="435975"/>
          </a:xfrm>
        </p:grpSpPr>
        <p:sp>
          <p:nvSpPr>
            <p:cNvPr id="1071" name="Shape 1071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2161359" y="3070273"/>
            <a:ext cx="182879" cy="182880"/>
            <a:chOff x="1923675" y="1633650"/>
            <a:chExt cx="435999" cy="435975"/>
          </a:xfrm>
        </p:grpSpPr>
        <p:sp>
          <p:nvSpPr>
            <p:cNvPr id="1078" name="Shape 1078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Shape 1084"/>
          <p:cNvGrpSpPr/>
          <p:nvPr/>
        </p:nvGrpSpPr>
        <p:grpSpPr>
          <a:xfrm>
            <a:off x="2165962" y="3382058"/>
            <a:ext cx="182879" cy="182880"/>
            <a:chOff x="1923675" y="1633650"/>
            <a:chExt cx="435999" cy="435975"/>
          </a:xfrm>
        </p:grpSpPr>
        <p:sp>
          <p:nvSpPr>
            <p:cNvPr id="1085" name="Shape 1085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" name="Shape 1091"/>
          <p:cNvGrpSpPr/>
          <p:nvPr/>
        </p:nvGrpSpPr>
        <p:grpSpPr>
          <a:xfrm>
            <a:off x="2177430" y="3716982"/>
            <a:ext cx="182879" cy="182880"/>
            <a:chOff x="1923675" y="1633650"/>
            <a:chExt cx="435999" cy="435975"/>
          </a:xfrm>
        </p:grpSpPr>
        <p:sp>
          <p:nvSpPr>
            <p:cNvPr id="1092" name="Shape 1092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8" name="Shape 1098"/>
          <p:cNvPicPr preferRelativeResize="0"/>
          <p:nvPr/>
        </p:nvPicPr>
        <p:blipFill rotWithShape="1">
          <a:blip r:embed="rId4">
            <a:alphaModFix/>
          </a:blip>
          <a:srcRect t="4854" b="5501"/>
          <a:stretch/>
        </p:blipFill>
        <p:spPr>
          <a:xfrm>
            <a:off x="7137052" y="3382097"/>
            <a:ext cx="1956900" cy="175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Shape 1099"/>
          <p:cNvGrpSpPr/>
          <p:nvPr/>
        </p:nvGrpSpPr>
        <p:grpSpPr>
          <a:xfrm>
            <a:off x="2177504" y="2726922"/>
            <a:ext cx="182805" cy="182902"/>
            <a:chOff x="1923675" y="1633650"/>
            <a:chExt cx="435875" cy="436000"/>
          </a:xfrm>
        </p:grpSpPr>
        <p:sp>
          <p:nvSpPr>
            <p:cNvPr id="1100" name="Shape 1100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Shape 1111"/>
          <p:cNvSpPr txBox="1"/>
          <p:nvPr/>
        </p:nvSpPr>
        <p:spPr>
          <a:xfrm>
            <a:off x="3054703" y="146023"/>
            <a:ext cx="6089296" cy="80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A9DD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37A9DD"/>
                </a:solidFill>
                <a:latin typeface="Arial"/>
                <a:ea typeface="Arial"/>
                <a:cs typeface="Arial"/>
                <a:sym typeface="Arial"/>
              </a:rPr>
              <a:t>Requirements - Admin</a:t>
            </a: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 l="19943" t="16476" r="21763" b="12958"/>
          <a:stretch/>
        </p:blipFill>
        <p:spPr>
          <a:xfrm>
            <a:off x="2431441" y="117057"/>
            <a:ext cx="714702" cy="86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Shape 1113"/>
          <p:cNvPicPr preferRelativeResize="0"/>
          <p:nvPr/>
        </p:nvPicPr>
        <p:blipFill rotWithShape="1">
          <a:blip r:embed="rId3">
            <a:alphaModFix/>
          </a:blip>
          <a:srcRect l="19943" t="16476" r="21763" b="12958"/>
          <a:stretch/>
        </p:blipFill>
        <p:spPr>
          <a:xfrm>
            <a:off x="7415860" y="88094"/>
            <a:ext cx="714702" cy="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Shape 1114"/>
          <p:cNvSpPr txBox="1"/>
          <p:nvPr/>
        </p:nvSpPr>
        <p:spPr>
          <a:xfrm>
            <a:off x="2665075" y="1153150"/>
            <a:ext cx="6181200" cy="33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Add information about study locations and course catalog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Search for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Delete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Temporarily deactivate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Reset user passwords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View reports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Delete all groups at the end of a semester</a:t>
            </a:r>
          </a:p>
          <a:p>
            <a:pPr lvl="0" rtl="0">
              <a:spcBef>
                <a:spcPts val="0"/>
              </a:spcBef>
              <a:buClr>
                <a:srgbClr val="6FA8DC"/>
              </a:buClr>
              <a:buFont typeface="Roboto"/>
              <a:buNone/>
            </a:pPr>
            <a:endParaRPr sz="2500">
              <a:solidFill>
                <a:srgbClr val="7198A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5" name="Shape 1115"/>
          <p:cNvGrpSpPr/>
          <p:nvPr/>
        </p:nvGrpSpPr>
        <p:grpSpPr>
          <a:xfrm>
            <a:off x="2431441" y="1284950"/>
            <a:ext cx="228600" cy="228599"/>
            <a:chOff x="5247525" y="3007275"/>
            <a:chExt cx="517574" cy="384824"/>
          </a:xfrm>
        </p:grpSpPr>
        <p:sp>
          <p:nvSpPr>
            <p:cNvPr id="1116" name="Shape 111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Shape 1118"/>
          <p:cNvGrpSpPr/>
          <p:nvPr/>
        </p:nvGrpSpPr>
        <p:grpSpPr>
          <a:xfrm>
            <a:off x="2447757" y="2037410"/>
            <a:ext cx="228612" cy="228586"/>
            <a:chOff x="5247525" y="3007275"/>
            <a:chExt cx="517574" cy="384824"/>
          </a:xfrm>
        </p:grpSpPr>
        <p:sp>
          <p:nvSpPr>
            <p:cNvPr id="1119" name="Shape 111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Shape 1121"/>
          <p:cNvGrpSpPr/>
          <p:nvPr/>
        </p:nvGrpSpPr>
        <p:grpSpPr>
          <a:xfrm>
            <a:off x="2431571" y="3542907"/>
            <a:ext cx="228612" cy="228586"/>
            <a:chOff x="5247525" y="3007275"/>
            <a:chExt cx="517574" cy="384824"/>
          </a:xfrm>
        </p:grpSpPr>
        <p:sp>
          <p:nvSpPr>
            <p:cNvPr id="1122" name="Shape 11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Shape 1124"/>
          <p:cNvGrpSpPr/>
          <p:nvPr/>
        </p:nvGrpSpPr>
        <p:grpSpPr>
          <a:xfrm>
            <a:off x="2447757" y="3166450"/>
            <a:ext cx="228612" cy="228586"/>
            <a:chOff x="5247525" y="3007275"/>
            <a:chExt cx="517574" cy="384824"/>
          </a:xfrm>
        </p:grpSpPr>
        <p:sp>
          <p:nvSpPr>
            <p:cNvPr id="1125" name="Shape 112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Shape 1127"/>
          <p:cNvGrpSpPr/>
          <p:nvPr/>
        </p:nvGrpSpPr>
        <p:grpSpPr>
          <a:xfrm>
            <a:off x="2458196" y="2413506"/>
            <a:ext cx="228612" cy="228586"/>
            <a:chOff x="5247525" y="3007275"/>
            <a:chExt cx="517574" cy="384824"/>
          </a:xfrm>
        </p:grpSpPr>
        <p:sp>
          <p:nvSpPr>
            <p:cNvPr id="1128" name="Shape 11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Shape 1130"/>
          <p:cNvGrpSpPr/>
          <p:nvPr/>
        </p:nvGrpSpPr>
        <p:grpSpPr>
          <a:xfrm>
            <a:off x="2458195" y="2789985"/>
            <a:ext cx="228612" cy="228586"/>
            <a:chOff x="5247525" y="3007275"/>
            <a:chExt cx="517574" cy="384824"/>
          </a:xfrm>
        </p:grpSpPr>
        <p:sp>
          <p:nvSpPr>
            <p:cNvPr id="1131" name="Shape 11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2447750" y="3919377"/>
            <a:ext cx="228612" cy="228586"/>
            <a:chOff x="5247525" y="3007275"/>
            <a:chExt cx="517574" cy="384824"/>
          </a:xfrm>
        </p:grpSpPr>
        <p:sp>
          <p:nvSpPr>
            <p:cNvPr id="1134" name="Shape 11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>
            <a:spLocks noGrp="1"/>
          </p:cNvSpPr>
          <p:nvPr>
            <p:ph type="ctrTitle"/>
          </p:nvPr>
        </p:nvSpPr>
        <p:spPr>
          <a:xfrm>
            <a:off x="912774" y="20319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2. Technologies</a:t>
            </a:r>
          </a:p>
        </p:txBody>
      </p:sp>
      <p:sp>
        <p:nvSpPr>
          <p:cNvPr id="1141" name="Shape 1141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465" y="2031950"/>
            <a:ext cx="1206499" cy="12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Shape 1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772" y="2031950"/>
            <a:ext cx="1206499" cy="12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 txBox="1">
            <a:spLocks noGrp="1"/>
          </p:cNvSpPr>
          <p:nvPr>
            <p:ph type="ctrTitle" idx="4294967295"/>
          </p:nvPr>
        </p:nvSpPr>
        <p:spPr>
          <a:xfrm>
            <a:off x="2609150" y="655124"/>
            <a:ext cx="6222900" cy="11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5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Technology Stack</a:t>
            </a:r>
          </a:p>
        </p:txBody>
      </p:sp>
      <p:sp>
        <p:nvSpPr>
          <p:cNvPr id="1149" name="Shape 1149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777066" y="638052"/>
            <a:ext cx="317308" cy="30297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1" name="Shape 1151"/>
          <p:cNvGrpSpPr/>
          <p:nvPr/>
        </p:nvGrpSpPr>
        <p:grpSpPr>
          <a:xfrm>
            <a:off x="1332090" y="146024"/>
            <a:ext cx="1426314" cy="1426401"/>
            <a:chOff x="6643075" y="3664250"/>
            <a:chExt cx="407949" cy="407974"/>
          </a:xfrm>
        </p:grpSpPr>
        <p:sp>
          <p:nvSpPr>
            <p:cNvPr id="1152" name="Shape 115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6643075" y="3664250"/>
              <a:ext cx="407949" cy="407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4" name="Shape 1154"/>
          <p:cNvGrpSpPr/>
          <p:nvPr/>
        </p:nvGrpSpPr>
        <p:grpSpPr>
          <a:xfrm>
            <a:off x="355356" y="1424162"/>
            <a:ext cx="659663" cy="659627"/>
            <a:chOff x="576250" y="4319400"/>
            <a:chExt cx="442074" cy="442049"/>
          </a:xfrm>
        </p:grpSpPr>
        <p:sp>
          <p:nvSpPr>
            <p:cNvPr id="1155" name="Shape 1155"/>
            <p:cNvSpPr/>
            <p:nvPr/>
          </p:nvSpPr>
          <p:spPr>
            <a:xfrm>
              <a:off x="576250" y="4319400"/>
              <a:ext cx="442074" cy="442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9" name="Shape 1159"/>
          <p:cNvSpPr/>
          <p:nvPr/>
        </p:nvSpPr>
        <p:spPr>
          <a:xfrm rot="6223920">
            <a:off x="2894038" y="584999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1686974" y="1695472"/>
            <a:ext cx="250223" cy="238921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1" name="Shape 1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7940" y="3719401"/>
            <a:ext cx="4085625" cy="108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Shape 1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043" y="2519485"/>
            <a:ext cx="2602714" cy="133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Shape 11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4553" y="1852760"/>
            <a:ext cx="1362978" cy="267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Shape 11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24323" y="1743691"/>
            <a:ext cx="2210099" cy="22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ctrTitle"/>
          </p:nvPr>
        </p:nvSpPr>
        <p:spPr>
          <a:xfrm>
            <a:off x="1675650" y="1761950"/>
            <a:ext cx="5792700" cy="14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Sample Mockup</a:t>
            </a:r>
          </a:p>
        </p:txBody>
      </p:sp>
      <p:sp>
        <p:nvSpPr>
          <p:cNvPr id="1170" name="Shape 117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Shape 1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405" y="2031950"/>
            <a:ext cx="1042670" cy="104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Shape 1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2225" y="2031953"/>
            <a:ext cx="1042800" cy="10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Shape 1178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Shape 1179"/>
          <p:cNvSpPr txBox="1">
            <a:spLocks noGrp="1"/>
          </p:cNvSpPr>
          <p:nvPr>
            <p:ph type="body" idx="4294967295"/>
          </p:nvPr>
        </p:nvSpPr>
        <p:spPr>
          <a:xfrm>
            <a:off x="2267726" y="146023"/>
            <a:ext cx="5381819" cy="800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 Page – Search Tab</a:t>
            </a:r>
          </a:p>
        </p:txBody>
      </p:sp>
      <p:pic>
        <p:nvPicPr>
          <p:cNvPr id="1180" name="Shape 1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858" y="1028700"/>
            <a:ext cx="6014878" cy="32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Macintosh PowerPoint</Application>
  <PresentationFormat>On-screen Show (16:9)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Noto Sans Symbols</vt:lpstr>
      <vt:lpstr>Montserrat</vt:lpstr>
      <vt:lpstr>Roboto</vt:lpstr>
      <vt:lpstr>Arial</vt:lpstr>
      <vt:lpstr>Muli</vt:lpstr>
      <vt:lpstr>Aemelia template</vt:lpstr>
      <vt:lpstr>By: Tyler  Campbell Ying Zhang Siqi(Sandy) Lin Aparna Kaliappan Sean Murren</vt:lpstr>
      <vt:lpstr>PowerPoint Presentation</vt:lpstr>
      <vt:lpstr>1. Requirements</vt:lpstr>
      <vt:lpstr>PowerPoint Presentation</vt:lpstr>
      <vt:lpstr>PowerPoint Presentation</vt:lpstr>
      <vt:lpstr>2. Technologies</vt:lpstr>
      <vt:lpstr>Technology Stack</vt:lpstr>
      <vt:lpstr> Sample Mockup</vt:lpstr>
      <vt:lpstr>PowerPoint Presentation</vt:lpstr>
      <vt:lpstr>PowerPoint Presentation</vt:lpstr>
      <vt:lpstr>PowerPoint Presentation</vt:lpstr>
      <vt:lpstr>PowerPoint Presentation</vt:lpstr>
      <vt:lpstr>System Design</vt:lpstr>
      <vt:lpstr>Architectural Design </vt:lpstr>
      <vt:lpstr>Decomposition Diagram</vt:lpstr>
      <vt:lpstr>User Views</vt:lpstr>
      <vt:lpstr>Admin View</vt:lpstr>
      <vt:lpstr>THANKS!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Tyler  Campbell Ying Zhang Siqi(Sandy) Lin Aparna Kaliappan Sean Murren</dc:title>
  <cp:lastModifiedBy>Ying Zhang</cp:lastModifiedBy>
  <cp:revision>1</cp:revision>
  <dcterms:modified xsi:type="dcterms:W3CDTF">2016-03-08T20:36:36Z</dcterms:modified>
</cp:coreProperties>
</file>