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121" d="100"/>
          <a:sy n="12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23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" name="Shape 9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08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Tyler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This is the create group page where users will create study groups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you can give it a name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Choose a class based on sub, class, and section (which will be added in by the admin each semester)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 max number of group members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choose group type :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open - anyone can join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closed - does not show up on a search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private- need private code to join group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Meeting permissions:.....</a:t>
            </a:r>
          </a:p>
        </p:txBody>
      </p:sp>
    </p:spTree>
    <p:extLst>
      <p:ext uri="{BB962C8B-B14F-4D97-AF65-F5344CB8AC3E}">
        <p14:creationId xmlns:p14="http://schemas.microsoft.com/office/powerpoint/2010/main" val="56056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1" name="Shape 1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Sandy</a:t>
            </a:r>
          </a:p>
        </p:txBody>
      </p:sp>
    </p:spTree>
    <p:extLst>
      <p:ext uri="{BB962C8B-B14F-4D97-AF65-F5344CB8AC3E}">
        <p14:creationId xmlns:p14="http://schemas.microsoft.com/office/powerpoint/2010/main" val="33314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Sandy</a:t>
            </a:r>
          </a:p>
        </p:txBody>
      </p:sp>
    </p:spTree>
    <p:extLst>
      <p:ext uri="{BB962C8B-B14F-4D97-AF65-F5344CB8AC3E}">
        <p14:creationId xmlns:p14="http://schemas.microsoft.com/office/powerpoint/2010/main" val="661373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7" name="Shape 1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28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Tyler</a:t>
            </a:r>
          </a:p>
        </p:txBody>
      </p:sp>
    </p:spTree>
    <p:extLst>
      <p:ext uri="{BB962C8B-B14F-4D97-AF65-F5344CB8AC3E}">
        <p14:creationId xmlns:p14="http://schemas.microsoft.com/office/powerpoint/2010/main" val="207995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2" name="Shape 1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Sean</a:t>
            </a:r>
          </a:p>
        </p:txBody>
      </p:sp>
    </p:spTree>
    <p:extLst>
      <p:ext uri="{BB962C8B-B14F-4D97-AF65-F5344CB8AC3E}">
        <p14:creationId xmlns:p14="http://schemas.microsoft.com/office/powerpoint/2010/main" val="100245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hape 1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" name="Shape 1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Aparna</a:t>
            </a:r>
          </a:p>
        </p:txBody>
      </p:sp>
    </p:spTree>
    <p:extLst>
      <p:ext uri="{BB962C8B-B14F-4D97-AF65-F5344CB8AC3E}">
        <p14:creationId xmlns:p14="http://schemas.microsoft.com/office/powerpoint/2010/main" val="1301319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6" name="Shape 1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Aparna</a:t>
            </a:r>
          </a:p>
        </p:txBody>
      </p:sp>
    </p:spTree>
    <p:extLst>
      <p:ext uri="{BB962C8B-B14F-4D97-AF65-F5344CB8AC3E}">
        <p14:creationId xmlns:p14="http://schemas.microsoft.com/office/powerpoint/2010/main" val="1305678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3" name="Shape 1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2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1" name="Shape 1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83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" name="Shape 9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Sean</a:t>
            </a:r>
          </a:p>
        </p:txBody>
      </p:sp>
    </p:spTree>
    <p:extLst>
      <p:ext uri="{BB962C8B-B14F-4D97-AF65-F5344CB8AC3E}">
        <p14:creationId xmlns:p14="http://schemas.microsoft.com/office/powerpoint/2010/main" val="135237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Shape 10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Shape 10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Ying</a:t>
            </a:r>
          </a:p>
        </p:txBody>
      </p:sp>
    </p:spTree>
    <p:extLst>
      <p:ext uri="{BB962C8B-B14F-4D97-AF65-F5344CB8AC3E}">
        <p14:creationId xmlns:p14="http://schemas.microsoft.com/office/powerpoint/2010/main" val="193513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8" name="Shape 1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Ying</a:t>
            </a:r>
          </a:p>
        </p:txBody>
      </p:sp>
    </p:spTree>
    <p:extLst>
      <p:ext uri="{BB962C8B-B14F-4D97-AF65-F5344CB8AC3E}">
        <p14:creationId xmlns:p14="http://schemas.microsoft.com/office/powerpoint/2010/main" val="20335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8" name="Shape 1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Tyler</a:t>
            </a:r>
          </a:p>
        </p:txBody>
      </p:sp>
    </p:spTree>
    <p:extLst>
      <p:ext uri="{BB962C8B-B14F-4D97-AF65-F5344CB8AC3E}">
        <p14:creationId xmlns:p14="http://schemas.microsoft.com/office/powerpoint/2010/main" val="114713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6" name="Shape 1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Tyler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</a:rPr>
              <a:t>An object-oriented HTTP framework in Python: decided on this because we are all familiar and more comfortable with OOP.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</a:rPr>
              <a:t>Angularjs very good skill to learn for industry, but mainly it has lots of attributes premade that we need such as calendars, tables, and its very well documented.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</a:rPr>
              <a:t>MariaDB: simmilar to sql its actually a fork of the mysql lots of sql implementations are similar so we just picked one that looked interesting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545454"/>
                </a:solidFill>
                <a:highlight>
                  <a:srgbClr val="FFFFFF"/>
                </a:highlight>
              </a:rPr>
              <a:t>Bootstrap: we do not know if we will get to implementing this but if we have time we will implement this to make our application look more professional</a:t>
            </a:r>
          </a:p>
        </p:txBody>
      </p:sp>
    </p:spTree>
    <p:extLst>
      <p:ext uri="{BB962C8B-B14F-4D97-AF65-F5344CB8AC3E}">
        <p14:creationId xmlns:p14="http://schemas.microsoft.com/office/powerpoint/2010/main" val="197385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7" name="Shape 1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3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5" name="Shape 1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Sandy</a:t>
            </a:r>
          </a:p>
        </p:txBody>
      </p:sp>
    </p:spTree>
    <p:extLst>
      <p:ext uri="{BB962C8B-B14F-4D97-AF65-F5344CB8AC3E}">
        <p14:creationId xmlns:p14="http://schemas.microsoft.com/office/powerpoint/2010/main" val="199470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8" cy="27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algn="ctr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-190654" y="180461"/>
            <a:ext cx="9618282" cy="1632384"/>
            <a:chOff x="-114454" y="180461"/>
            <a:chExt cx="9618282" cy="1632384"/>
          </a:xfrm>
        </p:grpSpPr>
        <p:sp>
          <p:nvSpPr>
            <p:cNvPr id="12" name="Shape 12"/>
            <p:cNvSpPr/>
            <p:nvPr/>
          </p:nvSpPr>
          <p:spPr>
            <a:xfrm>
              <a:off x="313552" y="221405"/>
              <a:ext cx="351075" cy="34903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222212" y="227540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5040" y="30091"/>
                  </a:moveTo>
                  <a:lnTo>
                    <a:pt x="105040" y="30091"/>
                  </a:lnTo>
                  <a:lnTo>
                    <a:pt x="106320" y="28818"/>
                  </a:lnTo>
                  <a:lnTo>
                    <a:pt x="107780" y="28092"/>
                  </a:lnTo>
                  <a:lnTo>
                    <a:pt x="109420" y="27538"/>
                  </a:lnTo>
                  <a:lnTo>
                    <a:pt x="110880" y="27179"/>
                  </a:lnTo>
                  <a:lnTo>
                    <a:pt x="112520" y="26812"/>
                  </a:lnTo>
                  <a:lnTo>
                    <a:pt x="114159" y="26085"/>
                  </a:lnTo>
                  <a:lnTo>
                    <a:pt x="115619" y="25172"/>
                  </a:lnTo>
                  <a:lnTo>
                    <a:pt x="117259" y="23892"/>
                  </a:lnTo>
                  <a:lnTo>
                    <a:pt x="117259" y="23892"/>
                  </a:lnTo>
                  <a:lnTo>
                    <a:pt x="118539" y="22439"/>
                  </a:lnTo>
                  <a:lnTo>
                    <a:pt x="119266" y="20792"/>
                  </a:lnTo>
                  <a:lnTo>
                    <a:pt x="119812" y="18972"/>
                  </a:lnTo>
                  <a:lnTo>
                    <a:pt x="119992" y="16966"/>
                  </a:lnTo>
                  <a:lnTo>
                    <a:pt x="119992" y="16966"/>
                  </a:lnTo>
                  <a:lnTo>
                    <a:pt x="119812" y="15326"/>
                  </a:lnTo>
                  <a:lnTo>
                    <a:pt x="119633" y="13679"/>
                  </a:lnTo>
                  <a:lnTo>
                    <a:pt x="119086" y="12226"/>
                  </a:lnTo>
                  <a:lnTo>
                    <a:pt x="118352" y="10579"/>
                  </a:lnTo>
                  <a:lnTo>
                    <a:pt x="117626" y="9306"/>
                  </a:lnTo>
                  <a:lnTo>
                    <a:pt x="116713" y="7846"/>
                  </a:lnTo>
                  <a:lnTo>
                    <a:pt x="115799" y="6573"/>
                  </a:lnTo>
                  <a:lnTo>
                    <a:pt x="114706" y="5293"/>
                  </a:lnTo>
                  <a:lnTo>
                    <a:pt x="114706" y="5293"/>
                  </a:lnTo>
                  <a:lnTo>
                    <a:pt x="113433" y="4200"/>
                  </a:lnTo>
                  <a:lnTo>
                    <a:pt x="112153" y="3286"/>
                  </a:lnTo>
                  <a:lnTo>
                    <a:pt x="110693" y="2373"/>
                  </a:lnTo>
                  <a:lnTo>
                    <a:pt x="109240" y="1467"/>
                  </a:lnTo>
                  <a:lnTo>
                    <a:pt x="107780" y="920"/>
                  </a:lnTo>
                  <a:lnTo>
                    <a:pt x="106133" y="374"/>
                  </a:lnTo>
                  <a:lnTo>
                    <a:pt x="104680" y="187"/>
                  </a:lnTo>
                  <a:lnTo>
                    <a:pt x="103033" y="7"/>
                  </a:lnTo>
                  <a:lnTo>
                    <a:pt x="103033" y="7"/>
                  </a:lnTo>
                  <a:lnTo>
                    <a:pt x="101034" y="187"/>
                  </a:lnTo>
                  <a:lnTo>
                    <a:pt x="99207" y="733"/>
                  </a:lnTo>
                  <a:lnTo>
                    <a:pt x="97567" y="1467"/>
                  </a:lnTo>
                  <a:lnTo>
                    <a:pt x="96107" y="2740"/>
                  </a:lnTo>
                  <a:lnTo>
                    <a:pt x="96107" y="2740"/>
                  </a:lnTo>
                  <a:lnTo>
                    <a:pt x="94827" y="4200"/>
                  </a:lnTo>
                  <a:lnTo>
                    <a:pt x="93921" y="5840"/>
                  </a:lnTo>
                  <a:lnTo>
                    <a:pt x="93374" y="7300"/>
                  </a:lnTo>
                  <a:lnTo>
                    <a:pt x="93008" y="8939"/>
                  </a:lnTo>
                  <a:lnTo>
                    <a:pt x="92461" y="10579"/>
                  </a:lnTo>
                  <a:lnTo>
                    <a:pt x="91914" y="12039"/>
                  </a:lnTo>
                  <a:lnTo>
                    <a:pt x="91181" y="13679"/>
                  </a:lnTo>
                  <a:lnTo>
                    <a:pt x="89908" y="14959"/>
                  </a:lnTo>
                  <a:lnTo>
                    <a:pt x="89908" y="14959"/>
                  </a:lnTo>
                  <a:lnTo>
                    <a:pt x="87901" y="16966"/>
                  </a:lnTo>
                  <a:lnTo>
                    <a:pt x="86074" y="18239"/>
                  </a:lnTo>
                  <a:lnTo>
                    <a:pt x="84435" y="18972"/>
                  </a:lnTo>
                  <a:lnTo>
                    <a:pt x="82974" y="19332"/>
                  </a:lnTo>
                  <a:lnTo>
                    <a:pt x="81522" y="19332"/>
                  </a:lnTo>
                  <a:lnTo>
                    <a:pt x="80242" y="18972"/>
                  </a:lnTo>
                  <a:lnTo>
                    <a:pt x="78969" y="18059"/>
                  </a:lnTo>
                  <a:lnTo>
                    <a:pt x="77688" y="17146"/>
                  </a:lnTo>
                  <a:lnTo>
                    <a:pt x="76416" y="15686"/>
                  </a:lnTo>
                  <a:lnTo>
                    <a:pt x="75135" y="14233"/>
                  </a:lnTo>
                  <a:lnTo>
                    <a:pt x="72402" y="10579"/>
                  </a:lnTo>
                  <a:lnTo>
                    <a:pt x="69115" y="6573"/>
                  </a:lnTo>
                  <a:lnTo>
                    <a:pt x="67296" y="4380"/>
                  </a:lnTo>
                  <a:lnTo>
                    <a:pt x="65289" y="2193"/>
                  </a:lnTo>
                  <a:lnTo>
                    <a:pt x="65289" y="2193"/>
                  </a:lnTo>
                  <a:lnTo>
                    <a:pt x="64196" y="1280"/>
                  </a:lnTo>
                  <a:lnTo>
                    <a:pt x="62736" y="554"/>
                  </a:lnTo>
                  <a:lnTo>
                    <a:pt x="61463" y="18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59269" y="187"/>
                  </a:lnTo>
                  <a:lnTo>
                    <a:pt x="58176" y="733"/>
                  </a:lnTo>
                  <a:lnTo>
                    <a:pt x="54710" y="2740"/>
                  </a:lnTo>
                  <a:lnTo>
                    <a:pt x="52703" y="4020"/>
                  </a:lnTo>
                  <a:lnTo>
                    <a:pt x="50517" y="5660"/>
                  </a:lnTo>
                  <a:lnTo>
                    <a:pt x="48151" y="7300"/>
                  </a:lnTo>
                  <a:lnTo>
                    <a:pt x="45957" y="9306"/>
                  </a:lnTo>
                  <a:lnTo>
                    <a:pt x="43950" y="11313"/>
                  </a:lnTo>
                  <a:lnTo>
                    <a:pt x="42131" y="13499"/>
                  </a:lnTo>
                  <a:lnTo>
                    <a:pt x="40671" y="15686"/>
                  </a:lnTo>
                  <a:lnTo>
                    <a:pt x="40124" y="16786"/>
                  </a:lnTo>
                  <a:lnTo>
                    <a:pt x="39757" y="18059"/>
                  </a:lnTo>
                  <a:lnTo>
                    <a:pt x="39398" y="19152"/>
                  </a:lnTo>
                  <a:lnTo>
                    <a:pt x="39211" y="20245"/>
                  </a:lnTo>
                  <a:lnTo>
                    <a:pt x="39211" y="21338"/>
                  </a:lnTo>
                  <a:lnTo>
                    <a:pt x="39398" y="22619"/>
                  </a:lnTo>
                  <a:lnTo>
                    <a:pt x="39757" y="23712"/>
                  </a:lnTo>
                  <a:lnTo>
                    <a:pt x="40304" y="24805"/>
                  </a:lnTo>
                  <a:lnTo>
                    <a:pt x="41038" y="25898"/>
                  </a:lnTo>
                  <a:lnTo>
                    <a:pt x="41951" y="26991"/>
                  </a:lnTo>
                  <a:lnTo>
                    <a:pt x="41951" y="26991"/>
                  </a:lnTo>
                  <a:lnTo>
                    <a:pt x="43404" y="28092"/>
                  </a:lnTo>
                  <a:lnTo>
                    <a:pt x="44864" y="28818"/>
                  </a:lnTo>
                  <a:lnTo>
                    <a:pt x="46324" y="29545"/>
                  </a:lnTo>
                  <a:lnTo>
                    <a:pt x="47964" y="29912"/>
                  </a:lnTo>
                  <a:lnTo>
                    <a:pt x="49603" y="30278"/>
                  </a:lnTo>
                  <a:lnTo>
                    <a:pt x="51251" y="31005"/>
                  </a:lnTo>
                  <a:lnTo>
                    <a:pt x="52703" y="31738"/>
                  </a:lnTo>
                  <a:lnTo>
                    <a:pt x="54163" y="33011"/>
                  </a:lnTo>
                  <a:lnTo>
                    <a:pt x="54163" y="33011"/>
                  </a:lnTo>
                  <a:lnTo>
                    <a:pt x="55443" y="34471"/>
                  </a:lnTo>
                  <a:lnTo>
                    <a:pt x="56170" y="36111"/>
                  </a:lnTo>
                  <a:lnTo>
                    <a:pt x="56716" y="37938"/>
                  </a:lnTo>
                  <a:lnTo>
                    <a:pt x="56903" y="40124"/>
                  </a:lnTo>
                  <a:lnTo>
                    <a:pt x="56903" y="40124"/>
                  </a:lnTo>
                  <a:lnTo>
                    <a:pt x="56716" y="41584"/>
                  </a:lnTo>
                  <a:lnTo>
                    <a:pt x="56537" y="43224"/>
                  </a:lnTo>
                  <a:lnTo>
                    <a:pt x="55990" y="44684"/>
                  </a:lnTo>
                  <a:lnTo>
                    <a:pt x="55443" y="46144"/>
                  </a:lnTo>
                  <a:lnTo>
                    <a:pt x="54710" y="47597"/>
                  </a:lnTo>
                  <a:lnTo>
                    <a:pt x="53804" y="49057"/>
                  </a:lnTo>
                  <a:lnTo>
                    <a:pt x="52703" y="50337"/>
                  </a:lnTo>
                  <a:lnTo>
                    <a:pt x="51610" y="51610"/>
                  </a:lnTo>
                  <a:lnTo>
                    <a:pt x="51610" y="51610"/>
                  </a:lnTo>
                  <a:lnTo>
                    <a:pt x="50337" y="52703"/>
                  </a:lnTo>
                  <a:lnTo>
                    <a:pt x="49057" y="53804"/>
                  </a:lnTo>
                  <a:lnTo>
                    <a:pt x="47784" y="54530"/>
                  </a:lnTo>
                  <a:lnTo>
                    <a:pt x="46324" y="55443"/>
                  </a:lnTo>
                  <a:lnTo>
                    <a:pt x="44864" y="55990"/>
                  </a:lnTo>
                  <a:lnTo>
                    <a:pt x="43224" y="56537"/>
                  </a:lnTo>
                  <a:lnTo>
                    <a:pt x="41584" y="56716"/>
                  </a:lnTo>
                  <a:lnTo>
                    <a:pt x="40124" y="56903"/>
                  </a:lnTo>
                  <a:lnTo>
                    <a:pt x="40124" y="56903"/>
                  </a:lnTo>
                  <a:lnTo>
                    <a:pt x="38118" y="56716"/>
                  </a:lnTo>
                  <a:lnTo>
                    <a:pt x="36298" y="56170"/>
                  </a:lnTo>
                  <a:lnTo>
                    <a:pt x="34471" y="55443"/>
                  </a:lnTo>
                  <a:lnTo>
                    <a:pt x="33011" y="54163"/>
                  </a:lnTo>
                  <a:lnTo>
                    <a:pt x="33011" y="54163"/>
                  </a:lnTo>
                  <a:lnTo>
                    <a:pt x="31738" y="52703"/>
                  </a:lnTo>
                  <a:lnTo>
                    <a:pt x="30825" y="51063"/>
                  </a:lnTo>
                  <a:lnTo>
                    <a:pt x="30278" y="49424"/>
                  </a:lnTo>
                  <a:lnTo>
                    <a:pt x="29732" y="47784"/>
                  </a:lnTo>
                  <a:lnTo>
                    <a:pt x="29365" y="46324"/>
                  </a:lnTo>
                  <a:lnTo>
                    <a:pt x="28818" y="44864"/>
                  </a:lnTo>
                  <a:lnTo>
                    <a:pt x="28092" y="43404"/>
                  </a:lnTo>
                  <a:lnTo>
                    <a:pt x="26991" y="41944"/>
                  </a:lnTo>
                  <a:lnTo>
                    <a:pt x="26991" y="41944"/>
                  </a:lnTo>
                  <a:lnTo>
                    <a:pt x="25898" y="41038"/>
                  </a:lnTo>
                  <a:lnTo>
                    <a:pt x="24805" y="40304"/>
                  </a:lnTo>
                  <a:lnTo>
                    <a:pt x="23712" y="39757"/>
                  </a:lnTo>
                  <a:lnTo>
                    <a:pt x="22619" y="39398"/>
                  </a:lnTo>
                  <a:lnTo>
                    <a:pt x="21338" y="39211"/>
                  </a:lnTo>
                  <a:lnTo>
                    <a:pt x="20245" y="39211"/>
                  </a:lnTo>
                  <a:lnTo>
                    <a:pt x="19152" y="39398"/>
                  </a:lnTo>
                  <a:lnTo>
                    <a:pt x="18059" y="39757"/>
                  </a:lnTo>
                  <a:lnTo>
                    <a:pt x="16786" y="40124"/>
                  </a:lnTo>
                  <a:lnTo>
                    <a:pt x="15686" y="40671"/>
                  </a:lnTo>
                  <a:lnTo>
                    <a:pt x="13499" y="42131"/>
                  </a:lnTo>
                  <a:lnTo>
                    <a:pt x="11313" y="43950"/>
                  </a:lnTo>
                  <a:lnTo>
                    <a:pt x="9306" y="45957"/>
                  </a:lnTo>
                  <a:lnTo>
                    <a:pt x="7300" y="48151"/>
                  </a:lnTo>
                  <a:lnTo>
                    <a:pt x="5660" y="50517"/>
                  </a:lnTo>
                  <a:lnTo>
                    <a:pt x="4020" y="52703"/>
                  </a:lnTo>
                  <a:lnTo>
                    <a:pt x="2740" y="54710"/>
                  </a:lnTo>
                  <a:lnTo>
                    <a:pt x="733" y="58176"/>
                  </a:lnTo>
                  <a:lnTo>
                    <a:pt x="187" y="59269"/>
                  </a:lnTo>
                  <a:lnTo>
                    <a:pt x="7" y="60003"/>
                  </a:lnTo>
                  <a:lnTo>
                    <a:pt x="7" y="60003"/>
                  </a:lnTo>
                  <a:lnTo>
                    <a:pt x="187" y="61456"/>
                  </a:lnTo>
                  <a:lnTo>
                    <a:pt x="554" y="62736"/>
                  </a:lnTo>
                  <a:lnTo>
                    <a:pt x="1280" y="64196"/>
                  </a:lnTo>
                  <a:lnTo>
                    <a:pt x="2193" y="65289"/>
                  </a:lnTo>
                  <a:lnTo>
                    <a:pt x="2193" y="65289"/>
                  </a:lnTo>
                  <a:lnTo>
                    <a:pt x="4380" y="67296"/>
                  </a:lnTo>
                  <a:lnTo>
                    <a:pt x="6573" y="69115"/>
                  </a:lnTo>
                  <a:lnTo>
                    <a:pt x="10579" y="72402"/>
                  </a:lnTo>
                  <a:lnTo>
                    <a:pt x="14233" y="75135"/>
                  </a:lnTo>
                  <a:lnTo>
                    <a:pt x="15686" y="76416"/>
                  </a:lnTo>
                  <a:lnTo>
                    <a:pt x="17146" y="77688"/>
                  </a:lnTo>
                  <a:lnTo>
                    <a:pt x="18059" y="78969"/>
                  </a:lnTo>
                  <a:lnTo>
                    <a:pt x="18972" y="80242"/>
                  </a:lnTo>
                  <a:lnTo>
                    <a:pt x="19339" y="81522"/>
                  </a:lnTo>
                  <a:lnTo>
                    <a:pt x="19339" y="82974"/>
                  </a:lnTo>
                  <a:lnTo>
                    <a:pt x="18972" y="84435"/>
                  </a:lnTo>
                  <a:lnTo>
                    <a:pt x="18239" y="86074"/>
                  </a:lnTo>
                  <a:lnTo>
                    <a:pt x="16966" y="87901"/>
                  </a:lnTo>
                  <a:lnTo>
                    <a:pt x="14959" y="89908"/>
                  </a:lnTo>
                  <a:lnTo>
                    <a:pt x="14959" y="89908"/>
                  </a:lnTo>
                  <a:lnTo>
                    <a:pt x="13686" y="91181"/>
                  </a:lnTo>
                  <a:lnTo>
                    <a:pt x="12226" y="91914"/>
                  </a:lnTo>
                  <a:lnTo>
                    <a:pt x="10579" y="92461"/>
                  </a:lnTo>
                  <a:lnTo>
                    <a:pt x="9127" y="92828"/>
                  </a:lnTo>
                  <a:lnTo>
                    <a:pt x="7479" y="93187"/>
                  </a:lnTo>
                  <a:lnTo>
                    <a:pt x="5840" y="93921"/>
                  </a:lnTo>
                  <a:lnTo>
                    <a:pt x="4380" y="94827"/>
                  </a:lnTo>
                  <a:lnTo>
                    <a:pt x="2740" y="96107"/>
                  </a:lnTo>
                  <a:lnTo>
                    <a:pt x="2740" y="96107"/>
                  </a:lnTo>
                  <a:lnTo>
                    <a:pt x="1467" y="97567"/>
                  </a:lnTo>
                  <a:lnTo>
                    <a:pt x="733" y="99207"/>
                  </a:lnTo>
                  <a:lnTo>
                    <a:pt x="187" y="101027"/>
                  </a:lnTo>
                  <a:lnTo>
                    <a:pt x="7" y="103033"/>
                  </a:lnTo>
                  <a:lnTo>
                    <a:pt x="7" y="103033"/>
                  </a:lnTo>
                  <a:lnTo>
                    <a:pt x="187" y="104680"/>
                  </a:lnTo>
                  <a:lnTo>
                    <a:pt x="374" y="106320"/>
                  </a:lnTo>
                  <a:lnTo>
                    <a:pt x="920" y="107780"/>
                  </a:lnTo>
                  <a:lnTo>
                    <a:pt x="1647" y="109420"/>
                  </a:lnTo>
                  <a:lnTo>
                    <a:pt x="2380" y="110693"/>
                  </a:lnTo>
                  <a:lnTo>
                    <a:pt x="3286" y="112153"/>
                  </a:lnTo>
                  <a:lnTo>
                    <a:pt x="4200" y="113433"/>
                  </a:lnTo>
                  <a:lnTo>
                    <a:pt x="5293" y="114706"/>
                  </a:lnTo>
                  <a:lnTo>
                    <a:pt x="5293" y="114706"/>
                  </a:lnTo>
                  <a:lnTo>
                    <a:pt x="6573" y="115799"/>
                  </a:lnTo>
                  <a:lnTo>
                    <a:pt x="7846" y="116713"/>
                  </a:lnTo>
                  <a:lnTo>
                    <a:pt x="9306" y="117626"/>
                  </a:lnTo>
                  <a:lnTo>
                    <a:pt x="10766" y="118539"/>
                  </a:lnTo>
                  <a:lnTo>
                    <a:pt x="12226" y="119086"/>
                  </a:lnTo>
                  <a:lnTo>
                    <a:pt x="13866" y="119633"/>
                  </a:lnTo>
                  <a:lnTo>
                    <a:pt x="15326" y="119812"/>
                  </a:lnTo>
                  <a:lnTo>
                    <a:pt x="16966" y="119992"/>
                  </a:lnTo>
                  <a:lnTo>
                    <a:pt x="16966" y="119992"/>
                  </a:lnTo>
                  <a:lnTo>
                    <a:pt x="18972" y="119812"/>
                  </a:lnTo>
                  <a:lnTo>
                    <a:pt x="20792" y="119266"/>
                  </a:lnTo>
                  <a:lnTo>
                    <a:pt x="22439" y="118539"/>
                  </a:lnTo>
                  <a:lnTo>
                    <a:pt x="23892" y="117259"/>
                  </a:lnTo>
                  <a:lnTo>
                    <a:pt x="23892" y="117259"/>
                  </a:lnTo>
                  <a:lnTo>
                    <a:pt x="25172" y="115799"/>
                  </a:lnTo>
                  <a:lnTo>
                    <a:pt x="26085" y="114159"/>
                  </a:lnTo>
                  <a:lnTo>
                    <a:pt x="26632" y="112699"/>
                  </a:lnTo>
                  <a:lnTo>
                    <a:pt x="26991" y="111060"/>
                  </a:lnTo>
                  <a:lnTo>
                    <a:pt x="27546" y="109420"/>
                  </a:lnTo>
                  <a:lnTo>
                    <a:pt x="28092" y="107960"/>
                  </a:lnTo>
                  <a:lnTo>
                    <a:pt x="28818" y="106320"/>
                  </a:lnTo>
                  <a:lnTo>
                    <a:pt x="30091" y="105040"/>
                  </a:lnTo>
                  <a:lnTo>
                    <a:pt x="30091" y="105040"/>
                  </a:lnTo>
                  <a:lnTo>
                    <a:pt x="32098" y="103220"/>
                  </a:lnTo>
                  <a:lnTo>
                    <a:pt x="33925" y="101760"/>
                  </a:lnTo>
                  <a:lnTo>
                    <a:pt x="35564" y="101027"/>
                  </a:lnTo>
                  <a:lnTo>
                    <a:pt x="37025" y="100667"/>
                  </a:lnTo>
                  <a:lnTo>
                    <a:pt x="38485" y="100667"/>
                  </a:lnTo>
                  <a:lnTo>
                    <a:pt x="39757" y="101027"/>
                  </a:lnTo>
                  <a:lnTo>
                    <a:pt x="41038" y="101940"/>
                  </a:lnTo>
                  <a:lnTo>
                    <a:pt x="42311" y="102853"/>
                  </a:lnTo>
                  <a:lnTo>
                    <a:pt x="43591" y="104313"/>
                  </a:lnTo>
                  <a:lnTo>
                    <a:pt x="44864" y="105774"/>
                  </a:lnTo>
                  <a:lnTo>
                    <a:pt x="47604" y="109420"/>
                  </a:lnTo>
                  <a:lnTo>
                    <a:pt x="50884" y="113433"/>
                  </a:lnTo>
                  <a:lnTo>
                    <a:pt x="52703" y="115619"/>
                  </a:lnTo>
                  <a:lnTo>
                    <a:pt x="54710" y="117806"/>
                  </a:lnTo>
                  <a:lnTo>
                    <a:pt x="54710" y="117806"/>
                  </a:lnTo>
                  <a:lnTo>
                    <a:pt x="55810" y="118719"/>
                  </a:lnTo>
                  <a:lnTo>
                    <a:pt x="57263" y="119445"/>
                  </a:lnTo>
                  <a:lnTo>
                    <a:pt x="58543" y="11981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60730" y="119812"/>
                  </a:lnTo>
                  <a:lnTo>
                    <a:pt x="61823" y="119266"/>
                  </a:lnTo>
                  <a:lnTo>
                    <a:pt x="65289" y="117259"/>
                  </a:lnTo>
                  <a:lnTo>
                    <a:pt x="67296" y="115986"/>
                  </a:lnTo>
                  <a:lnTo>
                    <a:pt x="69482" y="114339"/>
                  </a:lnTo>
                  <a:lnTo>
                    <a:pt x="71856" y="112699"/>
                  </a:lnTo>
                  <a:lnTo>
                    <a:pt x="74042" y="110693"/>
                  </a:lnTo>
                  <a:lnTo>
                    <a:pt x="76049" y="108686"/>
                  </a:lnTo>
                  <a:lnTo>
                    <a:pt x="77868" y="106500"/>
                  </a:lnTo>
                  <a:lnTo>
                    <a:pt x="79328" y="104313"/>
                  </a:lnTo>
                  <a:lnTo>
                    <a:pt x="79875" y="103220"/>
                  </a:lnTo>
                  <a:lnTo>
                    <a:pt x="80242" y="101940"/>
                  </a:lnTo>
                  <a:lnTo>
                    <a:pt x="80608" y="100847"/>
                  </a:lnTo>
                  <a:lnTo>
                    <a:pt x="80788" y="99754"/>
                  </a:lnTo>
                  <a:lnTo>
                    <a:pt x="80788" y="98661"/>
                  </a:lnTo>
                  <a:lnTo>
                    <a:pt x="80608" y="97380"/>
                  </a:lnTo>
                  <a:lnTo>
                    <a:pt x="80242" y="96287"/>
                  </a:lnTo>
                  <a:lnTo>
                    <a:pt x="79695" y="95194"/>
                  </a:lnTo>
                  <a:lnTo>
                    <a:pt x="78969" y="94101"/>
                  </a:lnTo>
                  <a:lnTo>
                    <a:pt x="78055" y="93008"/>
                  </a:lnTo>
                  <a:lnTo>
                    <a:pt x="78055" y="93008"/>
                  </a:lnTo>
                  <a:lnTo>
                    <a:pt x="76595" y="91914"/>
                  </a:lnTo>
                  <a:lnTo>
                    <a:pt x="75135" y="91181"/>
                  </a:lnTo>
                  <a:lnTo>
                    <a:pt x="73675" y="90634"/>
                  </a:lnTo>
                  <a:lnTo>
                    <a:pt x="72035" y="90087"/>
                  </a:lnTo>
                  <a:lnTo>
                    <a:pt x="70396" y="89721"/>
                  </a:lnTo>
                  <a:lnTo>
                    <a:pt x="68756" y="88994"/>
                  </a:lnTo>
                  <a:lnTo>
                    <a:pt x="67296" y="88268"/>
                  </a:lnTo>
                  <a:lnTo>
                    <a:pt x="65836" y="86988"/>
                  </a:lnTo>
                  <a:lnTo>
                    <a:pt x="65836" y="86988"/>
                  </a:lnTo>
                  <a:lnTo>
                    <a:pt x="64563" y="85528"/>
                  </a:lnTo>
                  <a:lnTo>
                    <a:pt x="63829" y="83888"/>
                  </a:lnTo>
                  <a:lnTo>
                    <a:pt x="63283" y="82069"/>
                  </a:lnTo>
                  <a:lnTo>
                    <a:pt x="63103" y="79875"/>
                  </a:lnTo>
                  <a:lnTo>
                    <a:pt x="63103" y="79875"/>
                  </a:lnTo>
                  <a:lnTo>
                    <a:pt x="63283" y="78415"/>
                  </a:lnTo>
                  <a:lnTo>
                    <a:pt x="63462" y="76775"/>
                  </a:lnTo>
                  <a:lnTo>
                    <a:pt x="64009" y="75315"/>
                  </a:lnTo>
                  <a:lnTo>
                    <a:pt x="64563" y="73862"/>
                  </a:lnTo>
                  <a:lnTo>
                    <a:pt x="65289" y="72402"/>
                  </a:lnTo>
                  <a:lnTo>
                    <a:pt x="66203" y="70942"/>
                  </a:lnTo>
                  <a:lnTo>
                    <a:pt x="67296" y="69662"/>
                  </a:lnTo>
                  <a:lnTo>
                    <a:pt x="68389" y="68389"/>
                  </a:lnTo>
                  <a:lnTo>
                    <a:pt x="68389" y="68389"/>
                  </a:lnTo>
                  <a:lnTo>
                    <a:pt x="69662" y="67296"/>
                  </a:lnTo>
                  <a:lnTo>
                    <a:pt x="70942" y="66382"/>
                  </a:lnTo>
                  <a:lnTo>
                    <a:pt x="72215" y="65469"/>
                  </a:lnTo>
                  <a:lnTo>
                    <a:pt x="73675" y="64556"/>
                  </a:lnTo>
                  <a:lnTo>
                    <a:pt x="75135" y="64009"/>
                  </a:lnTo>
                  <a:lnTo>
                    <a:pt x="76775" y="63462"/>
                  </a:lnTo>
                  <a:lnTo>
                    <a:pt x="78422" y="63283"/>
                  </a:lnTo>
                  <a:lnTo>
                    <a:pt x="79875" y="63103"/>
                  </a:lnTo>
                  <a:lnTo>
                    <a:pt x="79875" y="63103"/>
                  </a:lnTo>
                  <a:lnTo>
                    <a:pt x="81881" y="63283"/>
                  </a:lnTo>
                  <a:lnTo>
                    <a:pt x="83708" y="63829"/>
                  </a:lnTo>
                  <a:lnTo>
                    <a:pt x="85528" y="64556"/>
                  </a:lnTo>
                  <a:lnTo>
                    <a:pt x="86988" y="65836"/>
                  </a:lnTo>
                  <a:lnTo>
                    <a:pt x="86988" y="65836"/>
                  </a:lnTo>
                  <a:lnTo>
                    <a:pt x="88268" y="67296"/>
                  </a:lnTo>
                  <a:lnTo>
                    <a:pt x="89174" y="68936"/>
                  </a:lnTo>
                  <a:lnTo>
                    <a:pt x="89728" y="70575"/>
                  </a:lnTo>
                  <a:lnTo>
                    <a:pt x="90275" y="72215"/>
                  </a:lnTo>
                  <a:lnTo>
                    <a:pt x="90634" y="73675"/>
                  </a:lnTo>
                  <a:lnTo>
                    <a:pt x="91181" y="75135"/>
                  </a:lnTo>
                  <a:lnTo>
                    <a:pt x="91914" y="76595"/>
                  </a:lnTo>
                  <a:lnTo>
                    <a:pt x="93008" y="78055"/>
                  </a:lnTo>
                  <a:lnTo>
                    <a:pt x="93008" y="78055"/>
                  </a:lnTo>
                  <a:lnTo>
                    <a:pt x="94101" y="78969"/>
                  </a:lnTo>
                  <a:lnTo>
                    <a:pt x="95194" y="79695"/>
                  </a:lnTo>
                  <a:lnTo>
                    <a:pt x="96287" y="80242"/>
                  </a:lnTo>
                  <a:lnTo>
                    <a:pt x="97380" y="80608"/>
                  </a:lnTo>
                  <a:lnTo>
                    <a:pt x="98661" y="80788"/>
                  </a:lnTo>
                  <a:lnTo>
                    <a:pt x="99754" y="80788"/>
                  </a:lnTo>
                  <a:lnTo>
                    <a:pt x="100847" y="80608"/>
                  </a:lnTo>
                  <a:lnTo>
                    <a:pt x="101940" y="80242"/>
                  </a:lnTo>
                  <a:lnTo>
                    <a:pt x="103220" y="79875"/>
                  </a:lnTo>
                  <a:lnTo>
                    <a:pt x="104313" y="79328"/>
                  </a:lnTo>
                  <a:lnTo>
                    <a:pt x="106500" y="77868"/>
                  </a:lnTo>
                  <a:lnTo>
                    <a:pt x="108686" y="76049"/>
                  </a:lnTo>
                  <a:lnTo>
                    <a:pt x="110693" y="74042"/>
                  </a:lnTo>
                  <a:lnTo>
                    <a:pt x="112699" y="71856"/>
                  </a:lnTo>
                  <a:lnTo>
                    <a:pt x="114339" y="69482"/>
                  </a:lnTo>
                  <a:lnTo>
                    <a:pt x="115986" y="67296"/>
                  </a:lnTo>
                  <a:lnTo>
                    <a:pt x="117259" y="65289"/>
                  </a:lnTo>
                  <a:lnTo>
                    <a:pt x="119266" y="61823"/>
                  </a:lnTo>
                  <a:lnTo>
                    <a:pt x="119812" y="60730"/>
                  </a:lnTo>
                  <a:lnTo>
                    <a:pt x="119992" y="60003"/>
                  </a:lnTo>
                  <a:lnTo>
                    <a:pt x="119992" y="60003"/>
                  </a:lnTo>
                  <a:lnTo>
                    <a:pt x="119812" y="58543"/>
                  </a:lnTo>
                  <a:lnTo>
                    <a:pt x="119445" y="57263"/>
                  </a:lnTo>
                  <a:lnTo>
                    <a:pt x="118719" y="55803"/>
                  </a:lnTo>
                  <a:lnTo>
                    <a:pt x="117806" y="54710"/>
                  </a:lnTo>
                  <a:lnTo>
                    <a:pt x="117806" y="54710"/>
                  </a:lnTo>
                  <a:lnTo>
                    <a:pt x="115619" y="52703"/>
                  </a:lnTo>
                  <a:lnTo>
                    <a:pt x="113433" y="50884"/>
                  </a:lnTo>
                  <a:lnTo>
                    <a:pt x="109420" y="47597"/>
                  </a:lnTo>
                  <a:lnTo>
                    <a:pt x="105774" y="44864"/>
                  </a:lnTo>
                  <a:lnTo>
                    <a:pt x="104313" y="43591"/>
                  </a:lnTo>
                  <a:lnTo>
                    <a:pt x="102853" y="42311"/>
                  </a:lnTo>
                  <a:lnTo>
                    <a:pt x="101940" y="41038"/>
                  </a:lnTo>
                  <a:lnTo>
                    <a:pt x="101034" y="39757"/>
                  </a:lnTo>
                  <a:lnTo>
                    <a:pt x="100667" y="38485"/>
                  </a:lnTo>
                  <a:lnTo>
                    <a:pt x="100667" y="37025"/>
                  </a:lnTo>
                  <a:lnTo>
                    <a:pt x="101034" y="35564"/>
                  </a:lnTo>
                  <a:lnTo>
                    <a:pt x="101760" y="33925"/>
                  </a:lnTo>
                  <a:lnTo>
                    <a:pt x="103033" y="32098"/>
                  </a:lnTo>
                  <a:lnTo>
                    <a:pt x="105040" y="30091"/>
                  </a:lnTo>
                  <a:lnTo>
                    <a:pt x="105040" y="30091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3017028" y="180461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6913" y="5"/>
                  </a:moveTo>
                  <a:lnTo>
                    <a:pt x="13096" y="5"/>
                  </a:lnTo>
                  <a:lnTo>
                    <a:pt x="13096" y="5"/>
                  </a:lnTo>
                  <a:lnTo>
                    <a:pt x="10380" y="146"/>
                  </a:lnTo>
                  <a:lnTo>
                    <a:pt x="7906" y="573"/>
                  </a:lnTo>
                  <a:lnTo>
                    <a:pt x="5686" y="1287"/>
                  </a:lnTo>
                  <a:lnTo>
                    <a:pt x="3710" y="2141"/>
                  </a:lnTo>
                  <a:lnTo>
                    <a:pt x="2230" y="3282"/>
                  </a:lnTo>
                  <a:lnTo>
                    <a:pt x="993" y="4564"/>
                  </a:lnTo>
                  <a:lnTo>
                    <a:pt x="253" y="5991"/>
                  </a:lnTo>
                  <a:lnTo>
                    <a:pt x="10" y="7559"/>
                  </a:lnTo>
                  <a:lnTo>
                    <a:pt x="10" y="112445"/>
                  </a:lnTo>
                  <a:lnTo>
                    <a:pt x="10" y="112445"/>
                  </a:lnTo>
                  <a:lnTo>
                    <a:pt x="253" y="114014"/>
                  </a:lnTo>
                  <a:lnTo>
                    <a:pt x="993" y="115435"/>
                  </a:lnTo>
                  <a:lnTo>
                    <a:pt x="2230" y="116723"/>
                  </a:lnTo>
                  <a:lnTo>
                    <a:pt x="3710" y="117858"/>
                  </a:lnTo>
                  <a:lnTo>
                    <a:pt x="5686" y="118718"/>
                  </a:lnTo>
                  <a:lnTo>
                    <a:pt x="7906" y="119426"/>
                  </a:lnTo>
                  <a:lnTo>
                    <a:pt x="10380" y="119853"/>
                  </a:lnTo>
                  <a:lnTo>
                    <a:pt x="13096" y="120000"/>
                  </a:lnTo>
                  <a:lnTo>
                    <a:pt x="106913" y="120000"/>
                  </a:lnTo>
                  <a:lnTo>
                    <a:pt x="106913" y="120000"/>
                  </a:lnTo>
                  <a:lnTo>
                    <a:pt x="109619" y="119853"/>
                  </a:lnTo>
                  <a:lnTo>
                    <a:pt x="112093" y="119426"/>
                  </a:lnTo>
                  <a:lnTo>
                    <a:pt x="114313" y="118718"/>
                  </a:lnTo>
                  <a:lnTo>
                    <a:pt x="116289" y="117858"/>
                  </a:lnTo>
                  <a:lnTo>
                    <a:pt x="117769" y="116723"/>
                  </a:lnTo>
                  <a:lnTo>
                    <a:pt x="119006" y="115435"/>
                  </a:lnTo>
                  <a:lnTo>
                    <a:pt x="119746" y="114014"/>
                  </a:lnTo>
                  <a:lnTo>
                    <a:pt x="119989" y="112445"/>
                  </a:lnTo>
                  <a:lnTo>
                    <a:pt x="119989" y="7559"/>
                  </a:lnTo>
                  <a:lnTo>
                    <a:pt x="119989" y="7559"/>
                  </a:lnTo>
                  <a:lnTo>
                    <a:pt x="119746" y="5991"/>
                  </a:lnTo>
                  <a:lnTo>
                    <a:pt x="119006" y="4564"/>
                  </a:lnTo>
                  <a:lnTo>
                    <a:pt x="117769" y="3282"/>
                  </a:lnTo>
                  <a:lnTo>
                    <a:pt x="116289" y="2141"/>
                  </a:lnTo>
                  <a:lnTo>
                    <a:pt x="114313" y="1287"/>
                  </a:lnTo>
                  <a:lnTo>
                    <a:pt x="112093" y="573"/>
                  </a:lnTo>
                  <a:lnTo>
                    <a:pt x="109619" y="146"/>
                  </a:lnTo>
                  <a:lnTo>
                    <a:pt x="106913" y="5"/>
                  </a:lnTo>
                  <a:lnTo>
                    <a:pt x="106913" y="5"/>
                  </a:lnTo>
                  <a:close/>
                  <a:moveTo>
                    <a:pt x="56300" y="5705"/>
                  </a:moveTo>
                  <a:lnTo>
                    <a:pt x="63699" y="5705"/>
                  </a:lnTo>
                  <a:lnTo>
                    <a:pt x="63699" y="5705"/>
                  </a:lnTo>
                  <a:lnTo>
                    <a:pt x="64936" y="5845"/>
                  </a:lnTo>
                  <a:lnTo>
                    <a:pt x="65676" y="6278"/>
                  </a:lnTo>
                  <a:lnTo>
                    <a:pt x="66416" y="6705"/>
                  </a:lnTo>
                  <a:lnTo>
                    <a:pt x="66670" y="7413"/>
                  </a:lnTo>
                  <a:lnTo>
                    <a:pt x="66670" y="7413"/>
                  </a:lnTo>
                  <a:lnTo>
                    <a:pt x="66416" y="7987"/>
                  </a:lnTo>
                  <a:lnTo>
                    <a:pt x="65676" y="8554"/>
                  </a:lnTo>
                  <a:lnTo>
                    <a:pt x="64936" y="8841"/>
                  </a:lnTo>
                  <a:lnTo>
                    <a:pt x="63699" y="8981"/>
                  </a:lnTo>
                  <a:lnTo>
                    <a:pt x="56300" y="8981"/>
                  </a:lnTo>
                  <a:lnTo>
                    <a:pt x="56300" y="8981"/>
                  </a:lnTo>
                  <a:lnTo>
                    <a:pt x="55063" y="8841"/>
                  </a:lnTo>
                  <a:lnTo>
                    <a:pt x="54323" y="8554"/>
                  </a:lnTo>
                  <a:lnTo>
                    <a:pt x="53583" y="7987"/>
                  </a:lnTo>
                  <a:lnTo>
                    <a:pt x="53340" y="7413"/>
                  </a:lnTo>
                  <a:lnTo>
                    <a:pt x="53340" y="7413"/>
                  </a:lnTo>
                  <a:lnTo>
                    <a:pt x="53583" y="6705"/>
                  </a:lnTo>
                  <a:lnTo>
                    <a:pt x="54323" y="6278"/>
                  </a:lnTo>
                  <a:lnTo>
                    <a:pt x="55063" y="5845"/>
                  </a:lnTo>
                  <a:lnTo>
                    <a:pt x="56300" y="5705"/>
                  </a:lnTo>
                  <a:lnTo>
                    <a:pt x="56300" y="5705"/>
                  </a:lnTo>
                  <a:close/>
                  <a:moveTo>
                    <a:pt x="59999" y="113727"/>
                  </a:moveTo>
                  <a:lnTo>
                    <a:pt x="59999" y="113727"/>
                  </a:lnTo>
                  <a:lnTo>
                    <a:pt x="58276" y="113586"/>
                  </a:lnTo>
                  <a:lnTo>
                    <a:pt x="56543" y="113300"/>
                  </a:lnTo>
                  <a:lnTo>
                    <a:pt x="55063" y="112873"/>
                  </a:lnTo>
                  <a:lnTo>
                    <a:pt x="53826" y="112305"/>
                  </a:lnTo>
                  <a:lnTo>
                    <a:pt x="52843" y="111591"/>
                  </a:lnTo>
                  <a:lnTo>
                    <a:pt x="52103" y="110737"/>
                  </a:lnTo>
                  <a:lnTo>
                    <a:pt x="51606" y="109736"/>
                  </a:lnTo>
                  <a:lnTo>
                    <a:pt x="51363" y="108741"/>
                  </a:lnTo>
                  <a:lnTo>
                    <a:pt x="51363" y="108741"/>
                  </a:lnTo>
                  <a:lnTo>
                    <a:pt x="51606" y="107741"/>
                  </a:lnTo>
                  <a:lnTo>
                    <a:pt x="52103" y="106746"/>
                  </a:lnTo>
                  <a:lnTo>
                    <a:pt x="52843" y="105892"/>
                  </a:lnTo>
                  <a:lnTo>
                    <a:pt x="53826" y="105178"/>
                  </a:lnTo>
                  <a:lnTo>
                    <a:pt x="55063" y="104605"/>
                  </a:lnTo>
                  <a:lnTo>
                    <a:pt x="56543" y="104177"/>
                  </a:lnTo>
                  <a:lnTo>
                    <a:pt x="58276" y="103897"/>
                  </a:lnTo>
                  <a:lnTo>
                    <a:pt x="59999" y="103750"/>
                  </a:lnTo>
                  <a:lnTo>
                    <a:pt x="59999" y="103750"/>
                  </a:lnTo>
                  <a:lnTo>
                    <a:pt x="61733" y="103897"/>
                  </a:lnTo>
                  <a:lnTo>
                    <a:pt x="63456" y="104177"/>
                  </a:lnTo>
                  <a:lnTo>
                    <a:pt x="64936" y="104605"/>
                  </a:lnTo>
                  <a:lnTo>
                    <a:pt x="66173" y="105178"/>
                  </a:lnTo>
                  <a:lnTo>
                    <a:pt x="67156" y="105892"/>
                  </a:lnTo>
                  <a:lnTo>
                    <a:pt x="67906" y="106746"/>
                  </a:lnTo>
                  <a:lnTo>
                    <a:pt x="68393" y="107741"/>
                  </a:lnTo>
                  <a:lnTo>
                    <a:pt x="68646" y="108741"/>
                  </a:lnTo>
                  <a:lnTo>
                    <a:pt x="68646" y="108741"/>
                  </a:lnTo>
                  <a:lnTo>
                    <a:pt x="68393" y="109736"/>
                  </a:lnTo>
                  <a:lnTo>
                    <a:pt x="67906" y="110737"/>
                  </a:lnTo>
                  <a:lnTo>
                    <a:pt x="67156" y="111591"/>
                  </a:lnTo>
                  <a:lnTo>
                    <a:pt x="66173" y="112305"/>
                  </a:lnTo>
                  <a:lnTo>
                    <a:pt x="64936" y="112873"/>
                  </a:lnTo>
                  <a:lnTo>
                    <a:pt x="63456" y="113300"/>
                  </a:lnTo>
                  <a:lnTo>
                    <a:pt x="61733" y="113586"/>
                  </a:lnTo>
                  <a:lnTo>
                    <a:pt x="59999" y="113727"/>
                  </a:lnTo>
                  <a:lnTo>
                    <a:pt x="59999" y="113727"/>
                  </a:lnTo>
                  <a:close/>
                  <a:moveTo>
                    <a:pt x="106913" y="97483"/>
                  </a:moveTo>
                  <a:lnTo>
                    <a:pt x="13096" y="97483"/>
                  </a:lnTo>
                  <a:lnTo>
                    <a:pt x="13096" y="14967"/>
                  </a:lnTo>
                  <a:lnTo>
                    <a:pt x="106913" y="14967"/>
                  </a:lnTo>
                  <a:lnTo>
                    <a:pt x="106913" y="97483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Shape 15"/>
            <p:cNvGrpSpPr/>
            <p:nvPr/>
          </p:nvGrpSpPr>
          <p:grpSpPr>
            <a:xfrm>
              <a:off x="2116562" y="220889"/>
              <a:ext cx="342881" cy="350068"/>
              <a:chOff x="3951850" y="2985350"/>
              <a:chExt cx="407950" cy="4165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3951850" y="2985350"/>
                <a:ext cx="314800" cy="3148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59885" y="9"/>
                    </a:moveTo>
                    <a:lnTo>
                      <a:pt x="59885" y="9"/>
                    </a:lnTo>
                    <a:lnTo>
                      <a:pt x="56864" y="238"/>
                    </a:lnTo>
                    <a:lnTo>
                      <a:pt x="53853" y="466"/>
                    </a:lnTo>
                    <a:lnTo>
                      <a:pt x="50832" y="705"/>
                    </a:lnTo>
                    <a:lnTo>
                      <a:pt x="47811" y="1400"/>
                    </a:lnTo>
                    <a:lnTo>
                      <a:pt x="45028" y="2096"/>
                    </a:lnTo>
                    <a:lnTo>
                      <a:pt x="42245" y="2792"/>
                    </a:lnTo>
                    <a:lnTo>
                      <a:pt x="39463" y="3716"/>
                    </a:lnTo>
                    <a:lnTo>
                      <a:pt x="36670" y="4878"/>
                    </a:lnTo>
                    <a:lnTo>
                      <a:pt x="33888" y="6041"/>
                    </a:lnTo>
                    <a:lnTo>
                      <a:pt x="31334" y="7432"/>
                    </a:lnTo>
                    <a:lnTo>
                      <a:pt x="28780" y="8823"/>
                    </a:lnTo>
                    <a:lnTo>
                      <a:pt x="26464" y="10215"/>
                    </a:lnTo>
                    <a:lnTo>
                      <a:pt x="21823" y="13693"/>
                    </a:lnTo>
                    <a:lnTo>
                      <a:pt x="17639" y="17647"/>
                    </a:lnTo>
                    <a:lnTo>
                      <a:pt x="13694" y="21821"/>
                    </a:lnTo>
                    <a:lnTo>
                      <a:pt x="10216" y="26462"/>
                    </a:lnTo>
                    <a:lnTo>
                      <a:pt x="8586" y="29016"/>
                    </a:lnTo>
                    <a:lnTo>
                      <a:pt x="7195" y="31569"/>
                    </a:lnTo>
                    <a:lnTo>
                      <a:pt x="5803" y="34123"/>
                    </a:lnTo>
                    <a:lnTo>
                      <a:pt x="4641" y="36677"/>
                    </a:lnTo>
                    <a:lnTo>
                      <a:pt x="3716" y="39460"/>
                    </a:lnTo>
                    <a:lnTo>
                      <a:pt x="2782" y="42242"/>
                    </a:lnTo>
                    <a:lnTo>
                      <a:pt x="1858" y="45025"/>
                    </a:lnTo>
                    <a:lnTo>
                      <a:pt x="1162" y="48045"/>
                    </a:lnTo>
                    <a:lnTo>
                      <a:pt x="695" y="50828"/>
                    </a:lnTo>
                    <a:lnTo>
                      <a:pt x="238" y="53848"/>
                    </a:lnTo>
                    <a:lnTo>
                      <a:pt x="0" y="56869"/>
                    </a:lnTo>
                    <a:lnTo>
                      <a:pt x="0" y="60109"/>
                    </a:lnTo>
                    <a:lnTo>
                      <a:pt x="0" y="60109"/>
                    </a:lnTo>
                    <a:lnTo>
                      <a:pt x="0" y="63130"/>
                    </a:lnTo>
                    <a:lnTo>
                      <a:pt x="238" y="66151"/>
                    </a:lnTo>
                    <a:lnTo>
                      <a:pt x="695" y="69162"/>
                    </a:lnTo>
                    <a:lnTo>
                      <a:pt x="1162" y="72182"/>
                    </a:lnTo>
                    <a:lnTo>
                      <a:pt x="1858" y="74965"/>
                    </a:lnTo>
                    <a:lnTo>
                      <a:pt x="2782" y="77986"/>
                    </a:lnTo>
                    <a:lnTo>
                      <a:pt x="3716" y="80768"/>
                    </a:lnTo>
                    <a:lnTo>
                      <a:pt x="4641" y="83322"/>
                    </a:lnTo>
                    <a:lnTo>
                      <a:pt x="5803" y="86104"/>
                    </a:lnTo>
                    <a:lnTo>
                      <a:pt x="7195" y="88658"/>
                    </a:lnTo>
                    <a:lnTo>
                      <a:pt x="8586" y="91212"/>
                    </a:lnTo>
                    <a:lnTo>
                      <a:pt x="10216" y="93537"/>
                    </a:lnTo>
                    <a:lnTo>
                      <a:pt x="13694" y="98178"/>
                    </a:lnTo>
                    <a:lnTo>
                      <a:pt x="17639" y="102352"/>
                    </a:lnTo>
                    <a:lnTo>
                      <a:pt x="21823" y="106297"/>
                    </a:lnTo>
                    <a:lnTo>
                      <a:pt x="26464" y="109775"/>
                    </a:lnTo>
                    <a:lnTo>
                      <a:pt x="28780" y="111404"/>
                    </a:lnTo>
                    <a:lnTo>
                      <a:pt x="31334" y="112795"/>
                    </a:lnTo>
                    <a:lnTo>
                      <a:pt x="33888" y="114187"/>
                    </a:lnTo>
                    <a:lnTo>
                      <a:pt x="36670" y="115349"/>
                    </a:lnTo>
                    <a:lnTo>
                      <a:pt x="39463" y="116274"/>
                    </a:lnTo>
                    <a:lnTo>
                      <a:pt x="42245" y="117207"/>
                    </a:lnTo>
                    <a:lnTo>
                      <a:pt x="45028" y="118132"/>
                    </a:lnTo>
                    <a:lnTo>
                      <a:pt x="47811" y="118827"/>
                    </a:lnTo>
                    <a:lnTo>
                      <a:pt x="50832" y="119294"/>
                    </a:lnTo>
                    <a:lnTo>
                      <a:pt x="53853" y="119761"/>
                    </a:lnTo>
                    <a:lnTo>
                      <a:pt x="56864" y="119990"/>
                    </a:lnTo>
                    <a:lnTo>
                      <a:pt x="59885" y="119990"/>
                    </a:lnTo>
                    <a:lnTo>
                      <a:pt x="59885" y="119990"/>
                    </a:lnTo>
                    <a:lnTo>
                      <a:pt x="63135" y="119990"/>
                    </a:lnTo>
                    <a:lnTo>
                      <a:pt x="66146" y="119761"/>
                    </a:lnTo>
                    <a:lnTo>
                      <a:pt x="69167" y="119294"/>
                    </a:lnTo>
                    <a:lnTo>
                      <a:pt x="71950" y="118827"/>
                    </a:lnTo>
                    <a:lnTo>
                      <a:pt x="74971" y="118132"/>
                    </a:lnTo>
                    <a:lnTo>
                      <a:pt x="77754" y="117207"/>
                    </a:lnTo>
                    <a:lnTo>
                      <a:pt x="80536" y="116274"/>
                    </a:lnTo>
                    <a:lnTo>
                      <a:pt x="83329" y="115349"/>
                    </a:lnTo>
                    <a:lnTo>
                      <a:pt x="85883" y="114187"/>
                    </a:lnTo>
                    <a:lnTo>
                      <a:pt x="88427" y="112795"/>
                    </a:lnTo>
                    <a:lnTo>
                      <a:pt x="90981" y="111404"/>
                    </a:lnTo>
                    <a:lnTo>
                      <a:pt x="93535" y="109775"/>
                    </a:lnTo>
                    <a:lnTo>
                      <a:pt x="98176" y="106297"/>
                    </a:lnTo>
                    <a:lnTo>
                      <a:pt x="102360" y="102352"/>
                    </a:lnTo>
                    <a:lnTo>
                      <a:pt x="106305" y="98178"/>
                    </a:lnTo>
                    <a:lnTo>
                      <a:pt x="109783" y="93537"/>
                    </a:lnTo>
                    <a:lnTo>
                      <a:pt x="111175" y="91212"/>
                    </a:lnTo>
                    <a:lnTo>
                      <a:pt x="112566" y="88658"/>
                    </a:lnTo>
                    <a:lnTo>
                      <a:pt x="113958" y="86104"/>
                    </a:lnTo>
                    <a:lnTo>
                      <a:pt x="115120" y="83322"/>
                    </a:lnTo>
                    <a:lnTo>
                      <a:pt x="116283" y="80768"/>
                    </a:lnTo>
                    <a:lnTo>
                      <a:pt x="117207" y="77986"/>
                    </a:lnTo>
                    <a:lnTo>
                      <a:pt x="118141" y="74965"/>
                    </a:lnTo>
                    <a:lnTo>
                      <a:pt x="118608" y="72182"/>
                    </a:lnTo>
                    <a:lnTo>
                      <a:pt x="119304" y="69162"/>
                    </a:lnTo>
                    <a:lnTo>
                      <a:pt x="119533" y="66151"/>
                    </a:lnTo>
                    <a:lnTo>
                      <a:pt x="119761" y="63130"/>
                    </a:lnTo>
                    <a:lnTo>
                      <a:pt x="120000" y="60109"/>
                    </a:lnTo>
                    <a:lnTo>
                      <a:pt x="120000" y="60109"/>
                    </a:lnTo>
                    <a:lnTo>
                      <a:pt x="119761" y="56869"/>
                    </a:lnTo>
                    <a:lnTo>
                      <a:pt x="119533" y="53848"/>
                    </a:lnTo>
                    <a:lnTo>
                      <a:pt x="119304" y="50828"/>
                    </a:lnTo>
                    <a:lnTo>
                      <a:pt x="118608" y="48045"/>
                    </a:lnTo>
                    <a:lnTo>
                      <a:pt x="118141" y="45025"/>
                    </a:lnTo>
                    <a:lnTo>
                      <a:pt x="117207" y="42242"/>
                    </a:lnTo>
                    <a:lnTo>
                      <a:pt x="116283" y="39460"/>
                    </a:lnTo>
                    <a:lnTo>
                      <a:pt x="115120" y="36677"/>
                    </a:lnTo>
                    <a:lnTo>
                      <a:pt x="113958" y="34123"/>
                    </a:lnTo>
                    <a:lnTo>
                      <a:pt x="112566" y="31569"/>
                    </a:lnTo>
                    <a:lnTo>
                      <a:pt x="111175" y="29016"/>
                    </a:lnTo>
                    <a:lnTo>
                      <a:pt x="109783" y="26462"/>
                    </a:lnTo>
                    <a:lnTo>
                      <a:pt x="106305" y="21821"/>
                    </a:lnTo>
                    <a:lnTo>
                      <a:pt x="102360" y="17647"/>
                    </a:lnTo>
                    <a:lnTo>
                      <a:pt x="98176" y="13693"/>
                    </a:lnTo>
                    <a:lnTo>
                      <a:pt x="93535" y="10215"/>
                    </a:lnTo>
                    <a:lnTo>
                      <a:pt x="90981" y="8823"/>
                    </a:lnTo>
                    <a:lnTo>
                      <a:pt x="88427" y="7432"/>
                    </a:lnTo>
                    <a:lnTo>
                      <a:pt x="85883" y="6041"/>
                    </a:lnTo>
                    <a:lnTo>
                      <a:pt x="83329" y="4878"/>
                    </a:lnTo>
                    <a:lnTo>
                      <a:pt x="80536" y="3716"/>
                    </a:lnTo>
                    <a:lnTo>
                      <a:pt x="77754" y="2792"/>
                    </a:lnTo>
                    <a:lnTo>
                      <a:pt x="74971" y="2096"/>
                    </a:lnTo>
                    <a:lnTo>
                      <a:pt x="71950" y="1400"/>
                    </a:lnTo>
                    <a:lnTo>
                      <a:pt x="69167" y="705"/>
                    </a:lnTo>
                    <a:lnTo>
                      <a:pt x="66146" y="466"/>
                    </a:lnTo>
                    <a:lnTo>
                      <a:pt x="63135" y="238"/>
                    </a:lnTo>
                    <a:lnTo>
                      <a:pt x="59885" y="9"/>
                    </a:lnTo>
                    <a:lnTo>
                      <a:pt x="59885" y="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59851" y="12"/>
                    </a:moveTo>
                    <a:lnTo>
                      <a:pt x="59851" y="12"/>
                    </a:lnTo>
                    <a:lnTo>
                      <a:pt x="53807" y="310"/>
                    </a:lnTo>
                    <a:lnTo>
                      <a:pt x="47764" y="1216"/>
                    </a:lnTo>
                    <a:lnTo>
                      <a:pt x="42018" y="2730"/>
                    </a:lnTo>
                    <a:lnTo>
                      <a:pt x="36570" y="4852"/>
                    </a:lnTo>
                    <a:lnTo>
                      <a:pt x="31433" y="7259"/>
                    </a:lnTo>
                    <a:lnTo>
                      <a:pt x="26605" y="10287"/>
                    </a:lnTo>
                    <a:lnTo>
                      <a:pt x="21766" y="13911"/>
                    </a:lnTo>
                    <a:lnTo>
                      <a:pt x="17534" y="17844"/>
                    </a:lnTo>
                    <a:lnTo>
                      <a:pt x="13600" y="22076"/>
                    </a:lnTo>
                    <a:lnTo>
                      <a:pt x="10287" y="26605"/>
                    </a:lnTo>
                    <a:lnTo>
                      <a:pt x="7259" y="31445"/>
                    </a:lnTo>
                    <a:lnTo>
                      <a:pt x="4839" y="36881"/>
                    </a:lnTo>
                    <a:lnTo>
                      <a:pt x="2730" y="42328"/>
                    </a:lnTo>
                    <a:lnTo>
                      <a:pt x="1216" y="48062"/>
                    </a:lnTo>
                    <a:lnTo>
                      <a:pt x="310" y="53807"/>
                    </a:lnTo>
                    <a:lnTo>
                      <a:pt x="12" y="60148"/>
                    </a:lnTo>
                    <a:lnTo>
                      <a:pt x="12" y="60148"/>
                    </a:lnTo>
                    <a:lnTo>
                      <a:pt x="310" y="66204"/>
                    </a:lnTo>
                    <a:lnTo>
                      <a:pt x="1216" y="72248"/>
                    </a:lnTo>
                    <a:lnTo>
                      <a:pt x="2730" y="77981"/>
                    </a:lnTo>
                    <a:lnTo>
                      <a:pt x="4839" y="83429"/>
                    </a:lnTo>
                    <a:lnTo>
                      <a:pt x="7259" y="88566"/>
                    </a:lnTo>
                    <a:lnTo>
                      <a:pt x="10287" y="93406"/>
                    </a:lnTo>
                    <a:lnTo>
                      <a:pt x="13600" y="98233"/>
                    </a:lnTo>
                    <a:lnTo>
                      <a:pt x="17534" y="102465"/>
                    </a:lnTo>
                    <a:lnTo>
                      <a:pt x="21766" y="106399"/>
                    </a:lnTo>
                    <a:lnTo>
                      <a:pt x="26605" y="109724"/>
                    </a:lnTo>
                    <a:lnTo>
                      <a:pt x="31433" y="112740"/>
                    </a:lnTo>
                    <a:lnTo>
                      <a:pt x="36570" y="115160"/>
                    </a:lnTo>
                    <a:lnTo>
                      <a:pt x="42018" y="117282"/>
                    </a:lnTo>
                    <a:lnTo>
                      <a:pt x="47764" y="118783"/>
                    </a:lnTo>
                    <a:lnTo>
                      <a:pt x="53807" y="119689"/>
                    </a:lnTo>
                    <a:lnTo>
                      <a:pt x="59851" y="120000"/>
                    </a:lnTo>
                    <a:lnTo>
                      <a:pt x="59851" y="120000"/>
                    </a:lnTo>
                    <a:lnTo>
                      <a:pt x="66192" y="119689"/>
                    </a:lnTo>
                    <a:lnTo>
                      <a:pt x="71937" y="118783"/>
                    </a:lnTo>
                    <a:lnTo>
                      <a:pt x="77683" y="117282"/>
                    </a:lnTo>
                    <a:lnTo>
                      <a:pt x="83118" y="115160"/>
                    </a:lnTo>
                    <a:lnTo>
                      <a:pt x="88554" y="112740"/>
                    </a:lnTo>
                    <a:lnTo>
                      <a:pt x="93394" y="109724"/>
                    </a:lnTo>
                    <a:lnTo>
                      <a:pt x="97935" y="106399"/>
                    </a:lnTo>
                    <a:lnTo>
                      <a:pt x="102155" y="102465"/>
                    </a:lnTo>
                    <a:lnTo>
                      <a:pt x="106088" y="98233"/>
                    </a:lnTo>
                    <a:lnTo>
                      <a:pt x="109712" y="93406"/>
                    </a:lnTo>
                    <a:lnTo>
                      <a:pt x="112740" y="88566"/>
                    </a:lnTo>
                    <a:lnTo>
                      <a:pt x="115160" y="83429"/>
                    </a:lnTo>
                    <a:lnTo>
                      <a:pt x="117269" y="77981"/>
                    </a:lnTo>
                    <a:lnTo>
                      <a:pt x="118783" y="72248"/>
                    </a:lnTo>
                    <a:lnTo>
                      <a:pt x="119689" y="66204"/>
                    </a:lnTo>
                    <a:lnTo>
                      <a:pt x="119987" y="60148"/>
                    </a:lnTo>
                    <a:lnTo>
                      <a:pt x="119987" y="60148"/>
                    </a:lnTo>
                    <a:lnTo>
                      <a:pt x="119689" y="53807"/>
                    </a:lnTo>
                    <a:lnTo>
                      <a:pt x="118783" y="48062"/>
                    </a:lnTo>
                    <a:lnTo>
                      <a:pt x="117269" y="42328"/>
                    </a:lnTo>
                    <a:lnTo>
                      <a:pt x="115160" y="36881"/>
                    </a:lnTo>
                    <a:lnTo>
                      <a:pt x="112740" y="31445"/>
                    </a:lnTo>
                    <a:lnTo>
                      <a:pt x="109712" y="26605"/>
                    </a:lnTo>
                    <a:lnTo>
                      <a:pt x="106088" y="22076"/>
                    </a:lnTo>
                    <a:lnTo>
                      <a:pt x="102155" y="17844"/>
                    </a:lnTo>
                    <a:lnTo>
                      <a:pt x="97935" y="13911"/>
                    </a:lnTo>
                    <a:lnTo>
                      <a:pt x="93394" y="10287"/>
                    </a:lnTo>
                    <a:lnTo>
                      <a:pt x="88554" y="7259"/>
                    </a:lnTo>
                    <a:lnTo>
                      <a:pt x="83118" y="4852"/>
                    </a:lnTo>
                    <a:lnTo>
                      <a:pt x="77683" y="2730"/>
                    </a:lnTo>
                    <a:lnTo>
                      <a:pt x="71937" y="1216"/>
                    </a:lnTo>
                    <a:lnTo>
                      <a:pt x="66192" y="310"/>
                    </a:lnTo>
                    <a:lnTo>
                      <a:pt x="59851" y="12"/>
                    </a:lnTo>
                    <a:lnTo>
                      <a:pt x="59851" y="12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119964"/>
                    </a:moveTo>
                    <a:lnTo>
                      <a:pt x="0" y="119964"/>
                    </a:lnTo>
                    <a:lnTo>
                      <a:pt x="886" y="107028"/>
                    </a:lnTo>
                    <a:lnTo>
                      <a:pt x="2622" y="95829"/>
                    </a:lnTo>
                    <a:lnTo>
                      <a:pt x="5209" y="83744"/>
                    </a:lnTo>
                    <a:lnTo>
                      <a:pt x="9497" y="73360"/>
                    </a:lnTo>
                    <a:lnTo>
                      <a:pt x="14672" y="62161"/>
                    </a:lnTo>
                    <a:lnTo>
                      <a:pt x="20732" y="52663"/>
                    </a:lnTo>
                    <a:lnTo>
                      <a:pt x="27643" y="43165"/>
                    </a:lnTo>
                    <a:lnTo>
                      <a:pt x="35404" y="34518"/>
                    </a:lnTo>
                    <a:lnTo>
                      <a:pt x="44051" y="26757"/>
                    </a:lnTo>
                    <a:lnTo>
                      <a:pt x="53514" y="19846"/>
                    </a:lnTo>
                    <a:lnTo>
                      <a:pt x="63012" y="13821"/>
                    </a:lnTo>
                    <a:lnTo>
                      <a:pt x="73396" y="8647"/>
                    </a:lnTo>
                    <a:lnTo>
                      <a:pt x="84595" y="5174"/>
                    </a:lnTo>
                    <a:lnTo>
                      <a:pt x="95829" y="1736"/>
                    </a:lnTo>
                    <a:lnTo>
                      <a:pt x="107914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20016"/>
                    </a:moveTo>
                    <a:lnTo>
                      <a:pt x="96767" y="117126"/>
                    </a:lnTo>
                    <a:lnTo>
                      <a:pt x="96767" y="117126"/>
                    </a:lnTo>
                    <a:lnTo>
                      <a:pt x="98188" y="118084"/>
                    </a:lnTo>
                    <a:lnTo>
                      <a:pt x="99610" y="119042"/>
                    </a:lnTo>
                    <a:lnTo>
                      <a:pt x="101499" y="119511"/>
                    </a:lnTo>
                    <a:lnTo>
                      <a:pt x="103407" y="119980"/>
                    </a:lnTo>
                    <a:lnTo>
                      <a:pt x="105296" y="119511"/>
                    </a:lnTo>
                    <a:lnTo>
                      <a:pt x="106718" y="119042"/>
                    </a:lnTo>
                    <a:lnTo>
                      <a:pt x="108607" y="118084"/>
                    </a:lnTo>
                    <a:lnTo>
                      <a:pt x="110048" y="117126"/>
                    </a:lnTo>
                    <a:lnTo>
                      <a:pt x="117156" y="109991"/>
                    </a:lnTo>
                    <a:lnTo>
                      <a:pt x="117156" y="109991"/>
                    </a:lnTo>
                    <a:lnTo>
                      <a:pt x="118578" y="108564"/>
                    </a:lnTo>
                    <a:lnTo>
                      <a:pt x="119532" y="106649"/>
                    </a:lnTo>
                    <a:lnTo>
                      <a:pt x="120000" y="104753"/>
                    </a:lnTo>
                    <a:lnTo>
                      <a:pt x="120000" y="103326"/>
                    </a:lnTo>
                    <a:lnTo>
                      <a:pt x="120000" y="101410"/>
                    </a:lnTo>
                    <a:lnTo>
                      <a:pt x="119532" y="99514"/>
                    </a:lnTo>
                    <a:lnTo>
                      <a:pt x="118578" y="98087"/>
                    </a:lnTo>
                    <a:lnTo>
                      <a:pt x="117156" y="96191"/>
                    </a:lnTo>
                    <a:lnTo>
                      <a:pt x="20876" y="1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Shape 20"/>
            <p:cNvGrpSpPr/>
            <p:nvPr/>
          </p:nvGrpSpPr>
          <p:grpSpPr>
            <a:xfrm>
              <a:off x="-114454" y="814472"/>
              <a:ext cx="3920222" cy="376691"/>
              <a:chOff x="151024" y="1029894"/>
              <a:chExt cx="3920222" cy="376691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1057375" y="1063682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" name="Shape 22"/>
              <p:cNvGrpSpPr/>
              <p:nvPr/>
            </p:nvGrpSpPr>
            <p:grpSpPr>
              <a:xfrm>
                <a:off x="151024" y="1086197"/>
                <a:ext cx="390999" cy="264085"/>
                <a:chOff x="564675" y="1700625"/>
                <a:chExt cx="465200" cy="314200"/>
              </a:xfrm>
            </p:grpSpPr>
            <p:sp>
              <p:nvSpPr>
                <p:cNvPr id="23" name="Shape 2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" name="Shape 26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7" name="Shape 2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" name="Shape 34"/>
              <p:cNvGrpSpPr/>
              <p:nvPr/>
            </p:nvGrpSpPr>
            <p:grpSpPr>
              <a:xfrm>
                <a:off x="2787179" y="1056516"/>
                <a:ext cx="435021" cy="323444"/>
                <a:chOff x="5247525" y="3007275"/>
                <a:chExt cx="517574" cy="384824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Shape 37"/>
              <p:cNvGrpSpPr/>
              <p:nvPr/>
            </p:nvGrpSpPr>
            <p:grpSpPr>
              <a:xfrm>
                <a:off x="3737548" y="1053700"/>
                <a:ext cx="333698" cy="329075"/>
                <a:chOff x="3292425" y="3664250"/>
                <a:chExt cx="397024" cy="391525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" name="Shape 41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2" name="Shape 42"/>
              <p:cNvGrpSpPr/>
              <p:nvPr/>
            </p:nvGrpSpPr>
            <p:grpSpPr>
              <a:xfrm>
                <a:off x="2023105" y="1859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>
                <a:off x="1093457" y="1865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" name="Shape 53"/>
              <p:cNvSpPr/>
              <p:nvPr/>
            </p:nvSpPr>
            <p:spPr>
              <a:xfrm>
                <a:off x="176103" y="1852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" name="Shape 54"/>
              <p:cNvGrpSpPr/>
              <p:nvPr/>
            </p:nvGrpSpPr>
            <p:grpSpPr>
              <a:xfrm>
                <a:off x="3738064" y="1856311"/>
                <a:ext cx="332668" cy="332668"/>
                <a:chOff x="6649150" y="309350"/>
                <a:chExt cx="395799" cy="395799"/>
              </a:xfrm>
            </p:grpSpPr>
            <p:sp>
              <p:nvSpPr>
                <p:cNvPr id="55" name="Shape 55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Shape 78"/>
              <p:cNvGrpSpPr/>
              <p:nvPr/>
            </p:nvGrpSpPr>
            <p:grpSpPr>
              <a:xfrm>
                <a:off x="2945586" y="1851448"/>
                <a:ext cx="215965" cy="342398"/>
                <a:chOff x="6718575" y="2318625"/>
                <a:chExt cx="256949" cy="407375"/>
              </a:xfrm>
            </p:grpSpPr>
            <p:sp>
              <p:nvSpPr>
                <p:cNvPr id="79" name="Shape 79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" name="Shape 87"/>
            <p:cNvGrpSpPr/>
            <p:nvPr/>
          </p:nvGrpSpPr>
          <p:grpSpPr>
            <a:xfrm>
              <a:off x="3832686" y="180461"/>
              <a:ext cx="4766658" cy="1632384"/>
              <a:chOff x="175086" y="180461"/>
              <a:chExt cx="4766658" cy="1632384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175086" y="180461"/>
                <a:ext cx="3852687" cy="430924"/>
                <a:chOff x="175086" y="180461"/>
                <a:chExt cx="3852687" cy="430924"/>
              </a:xfrm>
            </p:grpSpPr>
            <p:grpSp>
              <p:nvGrpSpPr>
                <p:cNvPr id="89" name="Shape 89"/>
                <p:cNvGrpSpPr/>
                <p:nvPr/>
              </p:nvGrpSpPr>
              <p:grpSpPr>
                <a:xfrm>
                  <a:off x="175086" y="186860"/>
                  <a:ext cx="342880" cy="418127"/>
                  <a:chOff x="596350" y="929175"/>
                  <a:chExt cx="407949" cy="49747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3050"/>
                        </a:moveTo>
                        <a:lnTo>
                          <a:pt x="120000" y="113050"/>
                        </a:lnTo>
                        <a:lnTo>
                          <a:pt x="119814" y="114128"/>
                        </a:lnTo>
                        <a:lnTo>
                          <a:pt x="119434" y="115212"/>
                        </a:lnTo>
                        <a:lnTo>
                          <a:pt x="118675" y="116448"/>
                        </a:lnTo>
                        <a:lnTo>
                          <a:pt x="117737" y="117526"/>
                        </a:lnTo>
                        <a:lnTo>
                          <a:pt x="116606" y="118452"/>
                        </a:lnTo>
                        <a:lnTo>
                          <a:pt x="115282" y="119226"/>
                        </a:lnTo>
                        <a:lnTo>
                          <a:pt x="114151" y="119847"/>
                        </a:lnTo>
                        <a:lnTo>
                          <a:pt x="112826" y="120000"/>
                        </a:lnTo>
                        <a:lnTo>
                          <a:pt x="7925" y="120000"/>
                        </a:lnTo>
                        <a:lnTo>
                          <a:pt x="7925" y="120000"/>
                        </a:lnTo>
                        <a:lnTo>
                          <a:pt x="6608" y="119847"/>
                        </a:lnTo>
                        <a:lnTo>
                          <a:pt x="5283" y="119226"/>
                        </a:lnTo>
                        <a:lnTo>
                          <a:pt x="3966" y="118452"/>
                        </a:lnTo>
                        <a:lnTo>
                          <a:pt x="2641" y="117526"/>
                        </a:lnTo>
                        <a:lnTo>
                          <a:pt x="1696" y="116448"/>
                        </a:lnTo>
                        <a:lnTo>
                          <a:pt x="759" y="115212"/>
                        </a:lnTo>
                        <a:lnTo>
                          <a:pt x="193" y="114128"/>
                        </a:lnTo>
                        <a:lnTo>
                          <a:pt x="0" y="113050"/>
                        </a:lnTo>
                        <a:lnTo>
                          <a:pt x="0" y="5561"/>
                        </a:lnTo>
                        <a:lnTo>
                          <a:pt x="0" y="5561"/>
                        </a:lnTo>
                        <a:lnTo>
                          <a:pt x="193" y="4476"/>
                        </a:lnTo>
                        <a:lnTo>
                          <a:pt x="759" y="3551"/>
                        </a:lnTo>
                        <a:lnTo>
                          <a:pt x="1510" y="2625"/>
                        </a:lnTo>
                        <a:lnTo>
                          <a:pt x="2641" y="1699"/>
                        </a:lnTo>
                        <a:lnTo>
                          <a:pt x="3772" y="1084"/>
                        </a:lnTo>
                        <a:lnTo>
                          <a:pt x="5097" y="462"/>
                        </a:lnTo>
                        <a:lnTo>
                          <a:pt x="6414" y="152"/>
                        </a:lnTo>
                        <a:lnTo>
                          <a:pt x="7545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26775" y="929175"/>
                    <a:ext cx="377524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21794"/>
                        </a:moveTo>
                        <a:lnTo>
                          <a:pt x="120000" y="114943"/>
                        </a:lnTo>
                        <a:lnTo>
                          <a:pt x="120000" y="114943"/>
                        </a:lnTo>
                        <a:lnTo>
                          <a:pt x="119809" y="115890"/>
                        </a:lnTo>
                        <a:lnTo>
                          <a:pt x="119419" y="116842"/>
                        </a:lnTo>
                        <a:lnTo>
                          <a:pt x="119030" y="117627"/>
                        </a:lnTo>
                        <a:lnTo>
                          <a:pt x="118259" y="118418"/>
                        </a:lnTo>
                        <a:lnTo>
                          <a:pt x="117290" y="119053"/>
                        </a:lnTo>
                        <a:lnTo>
                          <a:pt x="116130" y="119526"/>
                        </a:lnTo>
                        <a:lnTo>
                          <a:pt x="114969" y="119837"/>
                        </a:lnTo>
                        <a:lnTo>
                          <a:pt x="113809" y="120000"/>
                        </a:lnTo>
                        <a:lnTo>
                          <a:pt x="6198" y="120000"/>
                        </a:lnTo>
                        <a:lnTo>
                          <a:pt x="6198" y="120000"/>
                        </a:lnTo>
                        <a:lnTo>
                          <a:pt x="5038" y="119837"/>
                        </a:lnTo>
                        <a:lnTo>
                          <a:pt x="3877" y="119526"/>
                        </a:lnTo>
                        <a:lnTo>
                          <a:pt x="2717" y="119053"/>
                        </a:lnTo>
                        <a:lnTo>
                          <a:pt x="1748" y="118418"/>
                        </a:lnTo>
                        <a:lnTo>
                          <a:pt x="977" y="117627"/>
                        </a:lnTo>
                        <a:lnTo>
                          <a:pt x="588" y="116842"/>
                        </a:lnTo>
                        <a:lnTo>
                          <a:pt x="198" y="115890"/>
                        </a:lnTo>
                        <a:lnTo>
                          <a:pt x="7" y="114943"/>
                        </a:lnTo>
                        <a:lnTo>
                          <a:pt x="7" y="5056"/>
                        </a:lnTo>
                        <a:lnTo>
                          <a:pt x="7" y="5056"/>
                        </a:lnTo>
                        <a:lnTo>
                          <a:pt x="198" y="3954"/>
                        </a:lnTo>
                        <a:lnTo>
                          <a:pt x="588" y="3007"/>
                        </a:lnTo>
                        <a:lnTo>
                          <a:pt x="977" y="2217"/>
                        </a:lnTo>
                        <a:lnTo>
                          <a:pt x="1748" y="1426"/>
                        </a:lnTo>
                        <a:lnTo>
                          <a:pt x="2717" y="797"/>
                        </a:lnTo>
                        <a:lnTo>
                          <a:pt x="3877" y="324"/>
                        </a:lnTo>
                        <a:lnTo>
                          <a:pt x="5038" y="6"/>
                        </a:lnTo>
                        <a:lnTo>
                          <a:pt x="6198" y="6"/>
                        </a:lnTo>
                        <a:lnTo>
                          <a:pt x="93291" y="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56150"/>
                    <a:ext cx="133974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201350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145950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688900" y="1090525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920250" y="929175"/>
                    <a:ext cx="84049" cy="840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35" y="92159"/>
                        </a:moveTo>
                        <a:lnTo>
                          <a:pt x="35" y="35"/>
                        </a:lnTo>
                        <a:lnTo>
                          <a:pt x="119999" y="119999"/>
                        </a:lnTo>
                        <a:lnTo>
                          <a:pt x="27840" y="119999"/>
                        </a:lnTo>
                        <a:lnTo>
                          <a:pt x="27840" y="119999"/>
                        </a:lnTo>
                        <a:lnTo>
                          <a:pt x="21772" y="119107"/>
                        </a:lnTo>
                        <a:lnTo>
                          <a:pt x="16561" y="117394"/>
                        </a:lnTo>
                        <a:lnTo>
                          <a:pt x="12207" y="114788"/>
                        </a:lnTo>
                        <a:lnTo>
                          <a:pt x="7852" y="111290"/>
                        </a:lnTo>
                        <a:lnTo>
                          <a:pt x="4390" y="107828"/>
                        </a:lnTo>
                        <a:lnTo>
                          <a:pt x="1784" y="102617"/>
                        </a:lnTo>
                        <a:lnTo>
                          <a:pt x="35" y="97406"/>
                        </a:lnTo>
                        <a:lnTo>
                          <a:pt x="35" y="92159"/>
                        </a:lnTo>
                        <a:lnTo>
                          <a:pt x="35" y="9215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7" name="Shape 97"/>
                <p:cNvSpPr/>
                <p:nvPr/>
              </p:nvSpPr>
              <p:spPr>
                <a:xfrm>
                  <a:off x="1075551" y="221405"/>
                  <a:ext cx="351075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973" y="63875"/>
                      </a:moveTo>
                      <a:lnTo>
                        <a:pt x="60351" y="7570"/>
                      </a:lnTo>
                      <a:lnTo>
                        <a:pt x="60351" y="7570"/>
                      </a:lnTo>
                      <a:lnTo>
                        <a:pt x="61048" y="6870"/>
                      </a:lnTo>
                      <a:lnTo>
                        <a:pt x="61745" y="5988"/>
                      </a:lnTo>
                      <a:lnTo>
                        <a:pt x="63670" y="4753"/>
                      </a:lnTo>
                      <a:lnTo>
                        <a:pt x="65774" y="3525"/>
                      </a:lnTo>
                      <a:lnTo>
                        <a:pt x="67871" y="2290"/>
                      </a:lnTo>
                      <a:lnTo>
                        <a:pt x="67871" y="2290"/>
                      </a:lnTo>
                      <a:lnTo>
                        <a:pt x="70665" y="1235"/>
                      </a:lnTo>
                      <a:lnTo>
                        <a:pt x="73114" y="534"/>
                      </a:lnTo>
                      <a:lnTo>
                        <a:pt x="75391" y="180"/>
                      </a:lnTo>
                      <a:lnTo>
                        <a:pt x="77668" y="7"/>
                      </a:lnTo>
                      <a:lnTo>
                        <a:pt x="110203" y="7"/>
                      </a:lnTo>
                      <a:lnTo>
                        <a:pt x="110203" y="7"/>
                      </a:lnTo>
                      <a:lnTo>
                        <a:pt x="111072" y="7"/>
                      </a:lnTo>
                      <a:lnTo>
                        <a:pt x="111948" y="353"/>
                      </a:lnTo>
                      <a:lnTo>
                        <a:pt x="113873" y="881"/>
                      </a:lnTo>
                      <a:lnTo>
                        <a:pt x="115626" y="1943"/>
                      </a:lnTo>
                      <a:lnTo>
                        <a:pt x="117026" y="2998"/>
                      </a:lnTo>
                      <a:lnTo>
                        <a:pt x="117026" y="2998"/>
                      </a:lnTo>
                      <a:lnTo>
                        <a:pt x="117723" y="3879"/>
                      </a:lnTo>
                      <a:lnTo>
                        <a:pt x="118419" y="4753"/>
                      </a:lnTo>
                      <a:lnTo>
                        <a:pt x="118944" y="5634"/>
                      </a:lnTo>
                      <a:lnTo>
                        <a:pt x="119296" y="6516"/>
                      </a:lnTo>
                      <a:lnTo>
                        <a:pt x="119648" y="7570"/>
                      </a:lnTo>
                      <a:lnTo>
                        <a:pt x="119820" y="8452"/>
                      </a:lnTo>
                      <a:lnTo>
                        <a:pt x="120000" y="10735"/>
                      </a:lnTo>
                      <a:lnTo>
                        <a:pt x="120000" y="43286"/>
                      </a:lnTo>
                      <a:lnTo>
                        <a:pt x="120000" y="43286"/>
                      </a:lnTo>
                      <a:lnTo>
                        <a:pt x="119820" y="45577"/>
                      </a:lnTo>
                      <a:lnTo>
                        <a:pt x="119475" y="47859"/>
                      </a:lnTo>
                      <a:lnTo>
                        <a:pt x="118771" y="50149"/>
                      </a:lnTo>
                      <a:lnTo>
                        <a:pt x="117723" y="52432"/>
                      </a:lnTo>
                      <a:lnTo>
                        <a:pt x="117723" y="52432"/>
                      </a:lnTo>
                      <a:lnTo>
                        <a:pt x="117371" y="53841"/>
                      </a:lnTo>
                      <a:lnTo>
                        <a:pt x="117026" y="55076"/>
                      </a:lnTo>
                      <a:lnTo>
                        <a:pt x="116322" y="56131"/>
                      </a:lnTo>
                      <a:lnTo>
                        <a:pt x="115798" y="57186"/>
                      </a:lnTo>
                      <a:lnTo>
                        <a:pt x="114397" y="58948"/>
                      </a:lnTo>
                      <a:lnTo>
                        <a:pt x="113176" y="60704"/>
                      </a:lnTo>
                      <a:lnTo>
                        <a:pt x="56674" y="117009"/>
                      </a:lnTo>
                      <a:lnTo>
                        <a:pt x="56674" y="117009"/>
                      </a:lnTo>
                      <a:lnTo>
                        <a:pt x="55977" y="117709"/>
                      </a:lnTo>
                      <a:lnTo>
                        <a:pt x="55274" y="118417"/>
                      </a:lnTo>
                      <a:lnTo>
                        <a:pt x="54397" y="118945"/>
                      </a:lnTo>
                      <a:lnTo>
                        <a:pt x="53528" y="119292"/>
                      </a:lnTo>
                      <a:lnTo>
                        <a:pt x="51604" y="119819"/>
                      </a:lnTo>
                      <a:lnTo>
                        <a:pt x="49851" y="120000"/>
                      </a:lnTo>
                      <a:lnTo>
                        <a:pt x="49851" y="120000"/>
                      </a:lnTo>
                      <a:lnTo>
                        <a:pt x="47754" y="119819"/>
                      </a:lnTo>
                      <a:lnTo>
                        <a:pt x="46705" y="119646"/>
                      </a:lnTo>
                      <a:lnTo>
                        <a:pt x="45829" y="119292"/>
                      </a:lnTo>
                      <a:lnTo>
                        <a:pt x="44780" y="118945"/>
                      </a:lnTo>
                      <a:lnTo>
                        <a:pt x="43904" y="118417"/>
                      </a:lnTo>
                      <a:lnTo>
                        <a:pt x="43028" y="117709"/>
                      </a:lnTo>
                      <a:lnTo>
                        <a:pt x="42331" y="117009"/>
                      </a:lnTo>
                      <a:lnTo>
                        <a:pt x="2973" y="78302"/>
                      </a:lnTo>
                      <a:lnTo>
                        <a:pt x="2973" y="78302"/>
                      </a:lnTo>
                      <a:lnTo>
                        <a:pt x="1924" y="76539"/>
                      </a:lnTo>
                      <a:lnTo>
                        <a:pt x="876" y="74784"/>
                      </a:lnTo>
                      <a:lnTo>
                        <a:pt x="172" y="73021"/>
                      </a:lnTo>
                      <a:lnTo>
                        <a:pt x="0" y="72320"/>
                      </a:lnTo>
                      <a:lnTo>
                        <a:pt x="0" y="71439"/>
                      </a:lnTo>
                      <a:lnTo>
                        <a:pt x="0" y="71439"/>
                      </a:lnTo>
                      <a:lnTo>
                        <a:pt x="0" y="70204"/>
                      </a:lnTo>
                      <a:lnTo>
                        <a:pt x="172" y="69329"/>
                      </a:lnTo>
                      <a:lnTo>
                        <a:pt x="876" y="67393"/>
                      </a:lnTo>
                      <a:lnTo>
                        <a:pt x="1924" y="65457"/>
                      </a:lnTo>
                      <a:lnTo>
                        <a:pt x="2973" y="63875"/>
                      </a:lnTo>
                      <a:lnTo>
                        <a:pt x="2973" y="63875"/>
                      </a:lnTo>
                      <a:close/>
                      <a:moveTo>
                        <a:pt x="89913" y="30269"/>
                      </a:moveTo>
                      <a:lnTo>
                        <a:pt x="89913" y="30269"/>
                      </a:lnTo>
                      <a:lnTo>
                        <a:pt x="91134" y="31323"/>
                      </a:lnTo>
                      <a:lnTo>
                        <a:pt x="92355" y="32024"/>
                      </a:lnTo>
                      <a:lnTo>
                        <a:pt x="93583" y="32378"/>
                      </a:lnTo>
                      <a:lnTo>
                        <a:pt x="95156" y="32378"/>
                      </a:lnTo>
                      <a:lnTo>
                        <a:pt x="95156" y="32378"/>
                      </a:lnTo>
                      <a:lnTo>
                        <a:pt x="96557" y="32378"/>
                      </a:lnTo>
                      <a:lnTo>
                        <a:pt x="97785" y="32024"/>
                      </a:lnTo>
                      <a:lnTo>
                        <a:pt x="98834" y="31323"/>
                      </a:lnTo>
                      <a:lnTo>
                        <a:pt x="99703" y="30269"/>
                      </a:lnTo>
                      <a:lnTo>
                        <a:pt x="99703" y="30269"/>
                      </a:lnTo>
                      <a:lnTo>
                        <a:pt x="100758" y="29214"/>
                      </a:lnTo>
                      <a:lnTo>
                        <a:pt x="101283" y="27979"/>
                      </a:lnTo>
                      <a:lnTo>
                        <a:pt x="101627" y="26924"/>
                      </a:lnTo>
                      <a:lnTo>
                        <a:pt x="101807" y="25696"/>
                      </a:lnTo>
                      <a:lnTo>
                        <a:pt x="101807" y="25696"/>
                      </a:lnTo>
                      <a:lnTo>
                        <a:pt x="101627" y="24287"/>
                      </a:lnTo>
                      <a:lnTo>
                        <a:pt x="101283" y="22878"/>
                      </a:lnTo>
                      <a:lnTo>
                        <a:pt x="100758" y="21643"/>
                      </a:lnTo>
                      <a:lnTo>
                        <a:pt x="99703" y="20588"/>
                      </a:lnTo>
                      <a:lnTo>
                        <a:pt x="99703" y="20588"/>
                      </a:lnTo>
                      <a:lnTo>
                        <a:pt x="98834" y="19707"/>
                      </a:lnTo>
                      <a:lnTo>
                        <a:pt x="97785" y="19180"/>
                      </a:lnTo>
                      <a:lnTo>
                        <a:pt x="96557" y="18652"/>
                      </a:lnTo>
                      <a:lnTo>
                        <a:pt x="95156" y="18479"/>
                      </a:lnTo>
                      <a:lnTo>
                        <a:pt x="95156" y="18479"/>
                      </a:lnTo>
                      <a:lnTo>
                        <a:pt x="93583" y="18652"/>
                      </a:lnTo>
                      <a:lnTo>
                        <a:pt x="92355" y="19180"/>
                      </a:lnTo>
                      <a:lnTo>
                        <a:pt x="91134" y="19707"/>
                      </a:lnTo>
                      <a:lnTo>
                        <a:pt x="89913" y="20588"/>
                      </a:lnTo>
                      <a:lnTo>
                        <a:pt x="89913" y="20588"/>
                      </a:lnTo>
                      <a:lnTo>
                        <a:pt x="89382" y="21643"/>
                      </a:lnTo>
                      <a:lnTo>
                        <a:pt x="88858" y="22878"/>
                      </a:lnTo>
                      <a:lnTo>
                        <a:pt x="88513" y="24287"/>
                      </a:lnTo>
                      <a:lnTo>
                        <a:pt x="88513" y="25696"/>
                      </a:lnTo>
                      <a:lnTo>
                        <a:pt x="88513" y="25696"/>
                      </a:lnTo>
                      <a:lnTo>
                        <a:pt x="88513" y="26924"/>
                      </a:lnTo>
                      <a:lnTo>
                        <a:pt x="88858" y="27979"/>
                      </a:lnTo>
                      <a:lnTo>
                        <a:pt x="89382" y="29214"/>
                      </a:lnTo>
                      <a:lnTo>
                        <a:pt x="89913" y="30269"/>
                      </a:lnTo>
                      <a:lnTo>
                        <a:pt x="89913" y="3026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984211" y="227540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5040" y="30091"/>
                      </a:moveTo>
                      <a:lnTo>
                        <a:pt x="105040" y="30091"/>
                      </a:lnTo>
                      <a:lnTo>
                        <a:pt x="106320" y="28818"/>
                      </a:lnTo>
                      <a:lnTo>
                        <a:pt x="107780" y="28092"/>
                      </a:lnTo>
                      <a:lnTo>
                        <a:pt x="109420" y="27538"/>
                      </a:lnTo>
                      <a:lnTo>
                        <a:pt x="110880" y="27179"/>
                      </a:lnTo>
                      <a:lnTo>
                        <a:pt x="112520" y="26812"/>
                      </a:lnTo>
                      <a:lnTo>
                        <a:pt x="114159" y="26085"/>
                      </a:lnTo>
                      <a:lnTo>
                        <a:pt x="115619" y="25172"/>
                      </a:lnTo>
                      <a:lnTo>
                        <a:pt x="117259" y="23892"/>
                      </a:lnTo>
                      <a:lnTo>
                        <a:pt x="117259" y="23892"/>
                      </a:lnTo>
                      <a:lnTo>
                        <a:pt x="118539" y="22439"/>
                      </a:lnTo>
                      <a:lnTo>
                        <a:pt x="119266" y="20792"/>
                      </a:lnTo>
                      <a:lnTo>
                        <a:pt x="119812" y="18972"/>
                      </a:lnTo>
                      <a:lnTo>
                        <a:pt x="119992" y="16966"/>
                      </a:lnTo>
                      <a:lnTo>
                        <a:pt x="119992" y="16966"/>
                      </a:lnTo>
                      <a:lnTo>
                        <a:pt x="119812" y="15326"/>
                      </a:lnTo>
                      <a:lnTo>
                        <a:pt x="119633" y="13679"/>
                      </a:lnTo>
                      <a:lnTo>
                        <a:pt x="119086" y="12226"/>
                      </a:lnTo>
                      <a:lnTo>
                        <a:pt x="118352" y="10579"/>
                      </a:lnTo>
                      <a:lnTo>
                        <a:pt x="117626" y="9306"/>
                      </a:lnTo>
                      <a:lnTo>
                        <a:pt x="116713" y="7846"/>
                      </a:lnTo>
                      <a:lnTo>
                        <a:pt x="115799" y="6573"/>
                      </a:lnTo>
                      <a:lnTo>
                        <a:pt x="114706" y="5293"/>
                      </a:lnTo>
                      <a:lnTo>
                        <a:pt x="114706" y="5293"/>
                      </a:lnTo>
                      <a:lnTo>
                        <a:pt x="113433" y="4200"/>
                      </a:lnTo>
                      <a:lnTo>
                        <a:pt x="112153" y="3286"/>
                      </a:lnTo>
                      <a:lnTo>
                        <a:pt x="110693" y="2373"/>
                      </a:lnTo>
                      <a:lnTo>
                        <a:pt x="109240" y="1467"/>
                      </a:lnTo>
                      <a:lnTo>
                        <a:pt x="107780" y="920"/>
                      </a:lnTo>
                      <a:lnTo>
                        <a:pt x="106133" y="374"/>
                      </a:lnTo>
                      <a:lnTo>
                        <a:pt x="104680" y="187"/>
                      </a:lnTo>
                      <a:lnTo>
                        <a:pt x="103033" y="7"/>
                      </a:lnTo>
                      <a:lnTo>
                        <a:pt x="103033" y="7"/>
                      </a:lnTo>
                      <a:lnTo>
                        <a:pt x="101034" y="187"/>
                      </a:lnTo>
                      <a:lnTo>
                        <a:pt x="99207" y="733"/>
                      </a:lnTo>
                      <a:lnTo>
                        <a:pt x="97567" y="1467"/>
                      </a:lnTo>
                      <a:lnTo>
                        <a:pt x="96107" y="2740"/>
                      </a:lnTo>
                      <a:lnTo>
                        <a:pt x="96107" y="2740"/>
                      </a:lnTo>
                      <a:lnTo>
                        <a:pt x="94827" y="4200"/>
                      </a:lnTo>
                      <a:lnTo>
                        <a:pt x="93921" y="5840"/>
                      </a:lnTo>
                      <a:lnTo>
                        <a:pt x="93374" y="7300"/>
                      </a:lnTo>
                      <a:lnTo>
                        <a:pt x="93008" y="8939"/>
                      </a:lnTo>
                      <a:lnTo>
                        <a:pt x="92461" y="10579"/>
                      </a:lnTo>
                      <a:lnTo>
                        <a:pt x="91914" y="12039"/>
                      </a:lnTo>
                      <a:lnTo>
                        <a:pt x="91181" y="13679"/>
                      </a:lnTo>
                      <a:lnTo>
                        <a:pt x="89908" y="14959"/>
                      </a:lnTo>
                      <a:lnTo>
                        <a:pt x="89908" y="14959"/>
                      </a:lnTo>
                      <a:lnTo>
                        <a:pt x="87901" y="16966"/>
                      </a:lnTo>
                      <a:lnTo>
                        <a:pt x="86074" y="18239"/>
                      </a:lnTo>
                      <a:lnTo>
                        <a:pt x="84435" y="18972"/>
                      </a:lnTo>
                      <a:lnTo>
                        <a:pt x="82974" y="19332"/>
                      </a:lnTo>
                      <a:lnTo>
                        <a:pt x="81522" y="19332"/>
                      </a:lnTo>
                      <a:lnTo>
                        <a:pt x="80242" y="18972"/>
                      </a:lnTo>
                      <a:lnTo>
                        <a:pt x="78969" y="18059"/>
                      </a:lnTo>
                      <a:lnTo>
                        <a:pt x="77688" y="17146"/>
                      </a:lnTo>
                      <a:lnTo>
                        <a:pt x="76416" y="15686"/>
                      </a:lnTo>
                      <a:lnTo>
                        <a:pt x="75135" y="14233"/>
                      </a:lnTo>
                      <a:lnTo>
                        <a:pt x="72402" y="10579"/>
                      </a:lnTo>
                      <a:lnTo>
                        <a:pt x="69115" y="6573"/>
                      </a:lnTo>
                      <a:lnTo>
                        <a:pt x="67296" y="4380"/>
                      </a:lnTo>
                      <a:lnTo>
                        <a:pt x="65289" y="2193"/>
                      </a:lnTo>
                      <a:lnTo>
                        <a:pt x="65289" y="2193"/>
                      </a:lnTo>
                      <a:lnTo>
                        <a:pt x="64196" y="1280"/>
                      </a:lnTo>
                      <a:lnTo>
                        <a:pt x="62736" y="554"/>
                      </a:lnTo>
                      <a:lnTo>
                        <a:pt x="61463" y="18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59269" y="187"/>
                      </a:lnTo>
                      <a:lnTo>
                        <a:pt x="58176" y="733"/>
                      </a:lnTo>
                      <a:lnTo>
                        <a:pt x="54710" y="2740"/>
                      </a:lnTo>
                      <a:lnTo>
                        <a:pt x="52703" y="4020"/>
                      </a:lnTo>
                      <a:lnTo>
                        <a:pt x="50517" y="5660"/>
                      </a:lnTo>
                      <a:lnTo>
                        <a:pt x="48151" y="7300"/>
                      </a:lnTo>
                      <a:lnTo>
                        <a:pt x="45957" y="9306"/>
                      </a:lnTo>
                      <a:lnTo>
                        <a:pt x="43950" y="11313"/>
                      </a:lnTo>
                      <a:lnTo>
                        <a:pt x="42131" y="13499"/>
                      </a:lnTo>
                      <a:lnTo>
                        <a:pt x="40671" y="15686"/>
                      </a:lnTo>
                      <a:lnTo>
                        <a:pt x="40124" y="16786"/>
                      </a:lnTo>
                      <a:lnTo>
                        <a:pt x="39757" y="18059"/>
                      </a:lnTo>
                      <a:lnTo>
                        <a:pt x="39398" y="19152"/>
                      </a:lnTo>
                      <a:lnTo>
                        <a:pt x="39211" y="20245"/>
                      </a:lnTo>
                      <a:lnTo>
                        <a:pt x="39211" y="21338"/>
                      </a:lnTo>
                      <a:lnTo>
                        <a:pt x="39398" y="22619"/>
                      </a:lnTo>
                      <a:lnTo>
                        <a:pt x="39757" y="23712"/>
                      </a:lnTo>
                      <a:lnTo>
                        <a:pt x="40304" y="24805"/>
                      </a:lnTo>
                      <a:lnTo>
                        <a:pt x="41038" y="25898"/>
                      </a:lnTo>
                      <a:lnTo>
                        <a:pt x="41951" y="26991"/>
                      </a:lnTo>
                      <a:lnTo>
                        <a:pt x="41951" y="26991"/>
                      </a:lnTo>
                      <a:lnTo>
                        <a:pt x="43404" y="28092"/>
                      </a:lnTo>
                      <a:lnTo>
                        <a:pt x="44864" y="28818"/>
                      </a:lnTo>
                      <a:lnTo>
                        <a:pt x="46324" y="29545"/>
                      </a:lnTo>
                      <a:lnTo>
                        <a:pt x="47964" y="29912"/>
                      </a:lnTo>
                      <a:lnTo>
                        <a:pt x="49603" y="30278"/>
                      </a:lnTo>
                      <a:lnTo>
                        <a:pt x="51251" y="31005"/>
                      </a:lnTo>
                      <a:lnTo>
                        <a:pt x="52703" y="31738"/>
                      </a:lnTo>
                      <a:lnTo>
                        <a:pt x="54163" y="33011"/>
                      </a:lnTo>
                      <a:lnTo>
                        <a:pt x="54163" y="33011"/>
                      </a:lnTo>
                      <a:lnTo>
                        <a:pt x="55443" y="34471"/>
                      </a:lnTo>
                      <a:lnTo>
                        <a:pt x="56170" y="36111"/>
                      </a:lnTo>
                      <a:lnTo>
                        <a:pt x="56716" y="37938"/>
                      </a:lnTo>
                      <a:lnTo>
                        <a:pt x="56903" y="40124"/>
                      </a:lnTo>
                      <a:lnTo>
                        <a:pt x="56903" y="40124"/>
                      </a:lnTo>
                      <a:lnTo>
                        <a:pt x="56716" y="41584"/>
                      </a:lnTo>
                      <a:lnTo>
                        <a:pt x="56537" y="43224"/>
                      </a:lnTo>
                      <a:lnTo>
                        <a:pt x="55990" y="44684"/>
                      </a:lnTo>
                      <a:lnTo>
                        <a:pt x="55443" y="46144"/>
                      </a:lnTo>
                      <a:lnTo>
                        <a:pt x="54710" y="47597"/>
                      </a:lnTo>
                      <a:lnTo>
                        <a:pt x="53804" y="49057"/>
                      </a:lnTo>
                      <a:lnTo>
                        <a:pt x="52703" y="50337"/>
                      </a:lnTo>
                      <a:lnTo>
                        <a:pt x="51610" y="51610"/>
                      </a:lnTo>
                      <a:lnTo>
                        <a:pt x="51610" y="51610"/>
                      </a:lnTo>
                      <a:lnTo>
                        <a:pt x="50337" y="52703"/>
                      </a:lnTo>
                      <a:lnTo>
                        <a:pt x="49057" y="53804"/>
                      </a:lnTo>
                      <a:lnTo>
                        <a:pt x="47784" y="54530"/>
                      </a:lnTo>
                      <a:lnTo>
                        <a:pt x="46324" y="55443"/>
                      </a:lnTo>
                      <a:lnTo>
                        <a:pt x="44864" y="55990"/>
                      </a:lnTo>
                      <a:lnTo>
                        <a:pt x="43224" y="56537"/>
                      </a:lnTo>
                      <a:lnTo>
                        <a:pt x="41584" y="56716"/>
                      </a:lnTo>
                      <a:lnTo>
                        <a:pt x="40124" y="56903"/>
                      </a:lnTo>
                      <a:lnTo>
                        <a:pt x="40124" y="56903"/>
                      </a:lnTo>
                      <a:lnTo>
                        <a:pt x="38118" y="56716"/>
                      </a:lnTo>
                      <a:lnTo>
                        <a:pt x="36298" y="56170"/>
                      </a:lnTo>
                      <a:lnTo>
                        <a:pt x="34471" y="55443"/>
                      </a:lnTo>
                      <a:lnTo>
                        <a:pt x="33011" y="54163"/>
                      </a:lnTo>
                      <a:lnTo>
                        <a:pt x="33011" y="54163"/>
                      </a:lnTo>
                      <a:lnTo>
                        <a:pt x="31738" y="52703"/>
                      </a:lnTo>
                      <a:lnTo>
                        <a:pt x="30825" y="51063"/>
                      </a:lnTo>
                      <a:lnTo>
                        <a:pt x="30278" y="49424"/>
                      </a:lnTo>
                      <a:lnTo>
                        <a:pt x="29732" y="47784"/>
                      </a:lnTo>
                      <a:lnTo>
                        <a:pt x="29365" y="46324"/>
                      </a:lnTo>
                      <a:lnTo>
                        <a:pt x="28818" y="44864"/>
                      </a:lnTo>
                      <a:lnTo>
                        <a:pt x="28092" y="43404"/>
                      </a:lnTo>
                      <a:lnTo>
                        <a:pt x="26991" y="41944"/>
                      </a:lnTo>
                      <a:lnTo>
                        <a:pt x="26991" y="41944"/>
                      </a:lnTo>
                      <a:lnTo>
                        <a:pt x="25898" y="41038"/>
                      </a:lnTo>
                      <a:lnTo>
                        <a:pt x="24805" y="40304"/>
                      </a:lnTo>
                      <a:lnTo>
                        <a:pt x="23712" y="39757"/>
                      </a:lnTo>
                      <a:lnTo>
                        <a:pt x="22619" y="39398"/>
                      </a:lnTo>
                      <a:lnTo>
                        <a:pt x="21338" y="39211"/>
                      </a:lnTo>
                      <a:lnTo>
                        <a:pt x="20245" y="39211"/>
                      </a:lnTo>
                      <a:lnTo>
                        <a:pt x="19152" y="39398"/>
                      </a:lnTo>
                      <a:lnTo>
                        <a:pt x="18059" y="39757"/>
                      </a:lnTo>
                      <a:lnTo>
                        <a:pt x="16786" y="40124"/>
                      </a:lnTo>
                      <a:lnTo>
                        <a:pt x="15686" y="40671"/>
                      </a:lnTo>
                      <a:lnTo>
                        <a:pt x="13499" y="42131"/>
                      </a:lnTo>
                      <a:lnTo>
                        <a:pt x="11313" y="43950"/>
                      </a:lnTo>
                      <a:lnTo>
                        <a:pt x="9306" y="45957"/>
                      </a:lnTo>
                      <a:lnTo>
                        <a:pt x="7300" y="48151"/>
                      </a:lnTo>
                      <a:lnTo>
                        <a:pt x="5660" y="50517"/>
                      </a:lnTo>
                      <a:lnTo>
                        <a:pt x="4020" y="52703"/>
                      </a:lnTo>
                      <a:lnTo>
                        <a:pt x="2740" y="54710"/>
                      </a:lnTo>
                      <a:lnTo>
                        <a:pt x="733" y="58176"/>
                      </a:lnTo>
                      <a:lnTo>
                        <a:pt x="187" y="59269"/>
                      </a:lnTo>
                      <a:lnTo>
                        <a:pt x="7" y="60003"/>
                      </a:lnTo>
                      <a:lnTo>
                        <a:pt x="7" y="60003"/>
                      </a:lnTo>
                      <a:lnTo>
                        <a:pt x="187" y="61456"/>
                      </a:lnTo>
                      <a:lnTo>
                        <a:pt x="554" y="62736"/>
                      </a:lnTo>
                      <a:lnTo>
                        <a:pt x="1280" y="64196"/>
                      </a:lnTo>
                      <a:lnTo>
                        <a:pt x="2193" y="65289"/>
                      </a:lnTo>
                      <a:lnTo>
                        <a:pt x="2193" y="65289"/>
                      </a:lnTo>
                      <a:lnTo>
                        <a:pt x="4380" y="67296"/>
                      </a:lnTo>
                      <a:lnTo>
                        <a:pt x="6573" y="69115"/>
                      </a:lnTo>
                      <a:lnTo>
                        <a:pt x="10579" y="72402"/>
                      </a:lnTo>
                      <a:lnTo>
                        <a:pt x="14233" y="75135"/>
                      </a:lnTo>
                      <a:lnTo>
                        <a:pt x="15686" y="76416"/>
                      </a:lnTo>
                      <a:lnTo>
                        <a:pt x="17146" y="77688"/>
                      </a:lnTo>
                      <a:lnTo>
                        <a:pt x="18059" y="78969"/>
                      </a:lnTo>
                      <a:lnTo>
                        <a:pt x="18972" y="80242"/>
                      </a:lnTo>
                      <a:lnTo>
                        <a:pt x="19339" y="81522"/>
                      </a:lnTo>
                      <a:lnTo>
                        <a:pt x="19339" y="82974"/>
                      </a:lnTo>
                      <a:lnTo>
                        <a:pt x="18972" y="84435"/>
                      </a:lnTo>
                      <a:lnTo>
                        <a:pt x="18239" y="86074"/>
                      </a:lnTo>
                      <a:lnTo>
                        <a:pt x="16966" y="87901"/>
                      </a:lnTo>
                      <a:lnTo>
                        <a:pt x="14959" y="89908"/>
                      </a:lnTo>
                      <a:lnTo>
                        <a:pt x="14959" y="89908"/>
                      </a:lnTo>
                      <a:lnTo>
                        <a:pt x="13686" y="91181"/>
                      </a:lnTo>
                      <a:lnTo>
                        <a:pt x="12226" y="91914"/>
                      </a:lnTo>
                      <a:lnTo>
                        <a:pt x="10579" y="92461"/>
                      </a:lnTo>
                      <a:lnTo>
                        <a:pt x="9127" y="92828"/>
                      </a:lnTo>
                      <a:lnTo>
                        <a:pt x="7479" y="93187"/>
                      </a:lnTo>
                      <a:lnTo>
                        <a:pt x="5840" y="93921"/>
                      </a:lnTo>
                      <a:lnTo>
                        <a:pt x="4380" y="94827"/>
                      </a:lnTo>
                      <a:lnTo>
                        <a:pt x="2740" y="96107"/>
                      </a:lnTo>
                      <a:lnTo>
                        <a:pt x="2740" y="96107"/>
                      </a:lnTo>
                      <a:lnTo>
                        <a:pt x="1467" y="97567"/>
                      </a:lnTo>
                      <a:lnTo>
                        <a:pt x="733" y="99207"/>
                      </a:lnTo>
                      <a:lnTo>
                        <a:pt x="187" y="101027"/>
                      </a:lnTo>
                      <a:lnTo>
                        <a:pt x="7" y="103033"/>
                      </a:lnTo>
                      <a:lnTo>
                        <a:pt x="7" y="103033"/>
                      </a:lnTo>
                      <a:lnTo>
                        <a:pt x="187" y="104680"/>
                      </a:lnTo>
                      <a:lnTo>
                        <a:pt x="374" y="106320"/>
                      </a:lnTo>
                      <a:lnTo>
                        <a:pt x="920" y="107780"/>
                      </a:lnTo>
                      <a:lnTo>
                        <a:pt x="1647" y="109420"/>
                      </a:lnTo>
                      <a:lnTo>
                        <a:pt x="2380" y="110693"/>
                      </a:lnTo>
                      <a:lnTo>
                        <a:pt x="3286" y="112153"/>
                      </a:lnTo>
                      <a:lnTo>
                        <a:pt x="4200" y="113433"/>
                      </a:lnTo>
                      <a:lnTo>
                        <a:pt x="5293" y="114706"/>
                      </a:lnTo>
                      <a:lnTo>
                        <a:pt x="5293" y="114706"/>
                      </a:lnTo>
                      <a:lnTo>
                        <a:pt x="6573" y="115799"/>
                      </a:lnTo>
                      <a:lnTo>
                        <a:pt x="7846" y="116713"/>
                      </a:lnTo>
                      <a:lnTo>
                        <a:pt x="9306" y="117626"/>
                      </a:lnTo>
                      <a:lnTo>
                        <a:pt x="10766" y="118539"/>
                      </a:lnTo>
                      <a:lnTo>
                        <a:pt x="12226" y="119086"/>
                      </a:lnTo>
                      <a:lnTo>
                        <a:pt x="13866" y="119633"/>
                      </a:lnTo>
                      <a:lnTo>
                        <a:pt x="15326" y="119812"/>
                      </a:lnTo>
                      <a:lnTo>
                        <a:pt x="16966" y="119992"/>
                      </a:lnTo>
                      <a:lnTo>
                        <a:pt x="16966" y="119992"/>
                      </a:lnTo>
                      <a:lnTo>
                        <a:pt x="18972" y="119812"/>
                      </a:lnTo>
                      <a:lnTo>
                        <a:pt x="20792" y="119266"/>
                      </a:lnTo>
                      <a:lnTo>
                        <a:pt x="22439" y="118539"/>
                      </a:lnTo>
                      <a:lnTo>
                        <a:pt x="23892" y="117259"/>
                      </a:lnTo>
                      <a:lnTo>
                        <a:pt x="23892" y="117259"/>
                      </a:lnTo>
                      <a:lnTo>
                        <a:pt x="25172" y="115799"/>
                      </a:lnTo>
                      <a:lnTo>
                        <a:pt x="26085" y="114159"/>
                      </a:lnTo>
                      <a:lnTo>
                        <a:pt x="26632" y="112699"/>
                      </a:lnTo>
                      <a:lnTo>
                        <a:pt x="26991" y="111060"/>
                      </a:lnTo>
                      <a:lnTo>
                        <a:pt x="27546" y="109420"/>
                      </a:lnTo>
                      <a:lnTo>
                        <a:pt x="28092" y="107960"/>
                      </a:lnTo>
                      <a:lnTo>
                        <a:pt x="28818" y="106320"/>
                      </a:lnTo>
                      <a:lnTo>
                        <a:pt x="30091" y="105040"/>
                      </a:lnTo>
                      <a:lnTo>
                        <a:pt x="30091" y="105040"/>
                      </a:lnTo>
                      <a:lnTo>
                        <a:pt x="32098" y="103220"/>
                      </a:lnTo>
                      <a:lnTo>
                        <a:pt x="33925" y="101760"/>
                      </a:lnTo>
                      <a:lnTo>
                        <a:pt x="35564" y="101027"/>
                      </a:lnTo>
                      <a:lnTo>
                        <a:pt x="37025" y="100667"/>
                      </a:lnTo>
                      <a:lnTo>
                        <a:pt x="38485" y="100667"/>
                      </a:lnTo>
                      <a:lnTo>
                        <a:pt x="39757" y="101027"/>
                      </a:lnTo>
                      <a:lnTo>
                        <a:pt x="41038" y="101940"/>
                      </a:lnTo>
                      <a:lnTo>
                        <a:pt x="42311" y="102853"/>
                      </a:lnTo>
                      <a:lnTo>
                        <a:pt x="43591" y="104313"/>
                      </a:lnTo>
                      <a:lnTo>
                        <a:pt x="44864" y="105774"/>
                      </a:lnTo>
                      <a:lnTo>
                        <a:pt x="47604" y="109420"/>
                      </a:lnTo>
                      <a:lnTo>
                        <a:pt x="50884" y="113433"/>
                      </a:lnTo>
                      <a:lnTo>
                        <a:pt x="52703" y="115619"/>
                      </a:lnTo>
                      <a:lnTo>
                        <a:pt x="54710" y="117806"/>
                      </a:lnTo>
                      <a:lnTo>
                        <a:pt x="54710" y="117806"/>
                      </a:lnTo>
                      <a:lnTo>
                        <a:pt x="55810" y="118719"/>
                      </a:lnTo>
                      <a:lnTo>
                        <a:pt x="57263" y="119445"/>
                      </a:lnTo>
                      <a:lnTo>
                        <a:pt x="58543" y="11981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60730" y="119812"/>
                      </a:lnTo>
                      <a:lnTo>
                        <a:pt x="61823" y="119266"/>
                      </a:lnTo>
                      <a:lnTo>
                        <a:pt x="65289" y="117259"/>
                      </a:lnTo>
                      <a:lnTo>
                        <a:pt x="67296" y="115986"/>
                      </a:lnTo>
                      <a:lnTo>
                        <a:pt x="69482" y="114339"/>
                      </a:lnTo>
                      <a:lnTo>
                        <a:pt x="71856" y="112699"/>
                      </a:lnTo>
                      <a:lnTo>
                        <a:pt x="74042" y="110693"/>
                      </a:lnTo>
                      <a:lnTo>
                        <a:pt x="76049" y="108686"/>
                      </a:lnTo>
                      <a:lnTo>
                        <a:pt x="77868" y="106500"/>
                      </a:lnTo>
                      <a:lnTo>
                        <a:pt x="79328" y="104313"/>
                      </a:lnTo>
                      <a:lnTo>
                        <a:pt x="79875" y="103220"/>
                      </a:lnTo>
                      <a:lnTo>
                        <a:pt x="80242" y="101940"/>
                      </a:lnTo>
                      <a:lnTo>
                        <a:pt x="80608" y="100847"/>
                      </a:lnTo>
                      <a:lnTo>
                        <a:pt x="80788" y="99754"/>
                      </a:lnTo>
                      <a:lnTo>
                        <a:pt x="80788" y="98661"/>
                      </a:lnTo>
                      <a:lnTo>
                        <a:pt x="80608" y="97380"/>
                      </a:lnTo>
                      <a:lnTo>
                        <a:pt x="80242" y="96287"/>
                      </a:lnTo>
                      <a:lnTo>
                        <a:pt x="79695" y="95194"/>
                      </a:lnTo>
                      <a:lnTo>
                        <a:pt x="78969" y="94101"/>
                      </a:lnTo>
                      <a:lnTo>
                        <a:pt x="78055" y="93008"/>
                      </a:lnTo>
                      <a:lnTo>
                        <a:pt x="78055" y="93008"/>
                      </a:lnTo>
                      <a:lnTo>
                        <a:pt x="76595" y="91914"/>
                      </a:lnTo>
                      <a:lnTo>
                        <a:pt x="75135" y="91181"/>
                      </a:lnTo>
                      <a:lnTo>
                        <a:pt x="73675" y="90634"/>
                      </a:lnTo>
                      <a:lnTo>
                        <a:pt x="72035" y="90087"/>
                      </a:lnTo>
                      <a:lnTo>
                        <a:pt x="70396" y="89721"/>
                      </a:lnTo>
                      <a:lnTo>
                        <a:pt x="68756" y="88994"/>
                      </a:lnTo>
                      <a:lnTo>
                        <a:pt x="67296" y="88268"/>
                      </a:lnTo>
                      <a:lnTo>
                        <a:pt x="65836" y="86988"/>
                      </a:lnTo>
                      <a:lnTo>
                        <a:pt x="65836" y="86988"/>
                      </a:lnTo>
                      <a:lnTo>
                        <a:pt x="64563" y="85528"/>
                      </a:lnTo>
                      <a:lnTo>
                        <a:pt x="63829" y="83888"/>
                      </a:lnTo>
                      <a:lnTo>
                        <a:pt x="63283" y="82069"/>
                      </a:lnTo>
                      <a:lnTo>
                        <a:pt x="63103" y="79875"/>
                      </a:lnTo>
                      <a:lnTo>
                        <a:pt x="63103" y="79875"/>
                      </a:lnTo>
                      <a:lnTo>
                        <a:pt x="63283" y="78415"/>
                      </a:lnTo>
                      <a:lnTo>
                        <a:pt x="63462" y="76775"/>
                      </a:lnTo>
                      <a:lnTo>
                        <a:pt x="64009" y="75315"/>
                      </a:lnTo>
                      <a:lnTo>
                        <a:pt x="64563" y="73862"/>
                      </a:lnTo>
                      <a:lnTo>
                        <a:pt x="65289" y="72402"/>
                      </a:lnTo>
                      <a:lnTo>
                        <a:pt x="66203" y="70942"/>
                      </a:lnTo>
                      <a:lnTo>
                        <a:pt x="67296" y="69662"/>
                      </a:lnTo>
                      <a:lnTo>
                        <a:pt x="68389" y="68389"/>
                      </a:lnTo>
                      <a:lnTo>
                        <a:pt x="68389" y="68389"/>
                      </a:lnTo>
                      <a:lnTo>
                        <a:pt x="69662" y="67296"/>
                      </a:lnTo>
                      <a:lnTo>
                        <a:pt x="70942" y="66382"/>
                      </a:lnTo>
                      <a:lnTo>
                        <a:pt x="72215" y="65469"/>
                      </a:lnTo>
                      <a:lnTo>
                        <a:pt x="73675" y="64556"/>
                      </a:lnTo>
                      <a:lnTo>
                        <a:pt x="75135" y="64009"/>
                      </a:lnTo>
                      <a:lnTo>
                        <a:pt x="76775" y="63462"/>
                      </a:lnTo>
                      <a:lnTo>
                        <a:pt x="78422" y="63283"/>
                      </a:lnTo>
                      <a:lnTo>
                        <a:pt x="79875" y="63103"/>
                      </a:lnTo>
                      <a:lnTo>
                        <a:pt x="79875" y="63103"/>
                      </a:lnTo>
                      <a:lnTo>
                        <a:pt x="81881" y="63283"/>
                      </a:lnTo>
                      <a:lnTo>
                        <a:pt x="83708" y="63829"/>
                      </a:lnTo>
                      <a:lnTo>
                        <a:pt x="85528" y="64556"/>
                      </a:lnTo>
                      <a:lnTo>
                        <a:pt x="86988" y="65836"/>
                      </a:lnTo>
                      <a:lnTo>
                        <a:pt x="86988" y="65836"/>
                      </a:lnTo>
                      <a:lnTo>
                        <a:pt x="88268" y="67296"/>
                      </a:lnTo>
                      <a:lnTo>
                        <a:pt x="89174" y="68936"/>
                      </a:lnTo>
                      <a:lnTo>
                        <a:pt x="89728" y="70575"/>
                      </a:lnTo>
                      <a:lnTo>
                        <a:pt x="90275" y="72215"/>
                      </a:lnTo>
                      <a:lnTo>
                        <a:pt x="90634" y="73675"/>
                      </a:lnTo>
                      <a:lnTo>
                        <a:pt x="91181" y="75135"/>
                      </a:lnTo>
                      <a:lnTo>
                        <a:pt x="91914" y="76595"/>
                      </a:lnTo>
                      <a:lnTo>
                        <a:pt x="93008" y="78055"/>
                      </a:lnTo>
                      <a:lnTo>
                        <a:pt x="93008" y="78055"/>
                      </a:lnTo>
                      <a:lnTo>
                        <a:pt x="94101" y="78969"/>
                      </a:lnTo>
                      <a:lnTo>
                        <a:pt x="95194" y="79695"/>
                      </a:lnTo>
                      <a:lnTo>
                        <a:pt x="96287" y="80242"/>
                      </a:lnTo>
                      <a:lnTo>
                        <a:pt x="97380" y="80608"/>
                      </a:lnTo>
                      <a:lnTo>
                        <a:pt x="98661" y="80788"/>
                      </a:lnTo>
                      <a:lnTo>
                        <a:pt x="99754" y="80788"/>
                      </a:lnTo>
                      <a:lnTo>
                        <a:pt x="100847" y="80608"/>
                      </a:lnTo>
                      <a:lnTo>
                        <a:pt x="101940" y="80242"/>
                      </a:lnTo>
                      <a:lnTo>
                        <a:pt x="103220" y="79875"/>
                      </a:lnTo>
                      <a:lnTo>
                        <a:pt x="104313" y="79328"/>
                      </a:lnTo>
                      <a:lnTo>
                        <a:pt x="106500" y="77868"/>
                      </a:lnTo>
                      <a:lnTo>
                        <a:pt x="108686" y="76049"/>
                      </a:lnTo>
                      <a:lnTo>
                        <a:pt x="110693" y="74042"/>
                      </a:lnTo>
                      <a:lnTo>
                        <a:pt x="112699" y="71856"/>
                      </a:lnTo>
                      <a:lnTo>
                        <a:pt x="114339" y="69482"/>
                      </a:lnTo>
                      <a:lnTo>
                        <a:pt x="115986" y="67296"/>
                      </a:lnTo>
                      <a:lnTo>
                        <a:pt x="117259" y="65289"/>
                      </a:lnTo>
                      <a:lnTo>
                        <a:pt x="119266" y="61823"/>
                      </a:lnTo>
                      <a:lnTo>
                        <a:pt x="119812" y="60730"/>
                      </a:lnTo>
                      <a:lnTo>
                        <a:pt x="119992" y="60003"/>
                      </a:lnTo>
                      <a:lnTo>
                        <a:pt x="119992" y="60003"/>
                      </a:lnTo>
                      <a:lnTo>
                        <a:pt x="119812" y="58543"/>
                      </a:lnTo>
                      <a:lnTo>
                        <a:pt x="119445" y="57263"/>
                      </a:lnTo>
                      <a:lnTo>
                        <a:pt x="118719" y="55803"/>
                      </a:lnTo>
                      <a:lnTo>
                        <a:pt x="117806" y="54710"/>
                      </a:lnTo>
                      <a:lnTo>
                        <a:pt x="117806" y="54710"/>
                      </a:lnTo>
                      <a:lnTo>
                        <a:pt x="115619" y="52703"/>
                      </a:lnTo>
                      <a:lnTo>
                        <a:pt x="113433" y="50884"/>
                      </a:lnTo>
                      <a:lnTo>
                        <a:pt x="109420" y="47597"/>
                      </a:lnTo>
                      <a:lnTo>
                        <a:pt x="105774" y="44864"/>
                      </a:lnTo>
                      <a:lnTo>
                        <a:pt x="104313" y="43591"/>
                      </a:lnTo>
                      <a:lnTo>
                        <a:pt x="102853" y="42311"/>
                      </a:lnTo>
                      <a:lnTo>
                        <a:pt x="101940" y="41038"/>
                      </a:lnTo>
                      <a:lnTo>
                        <a:pt x="101034" y="39757"/>
                      </a:lnTo>
                      <a:lnTo>
                        <a:pt x="100667" y="38485"/>
                      </a:lnTo>
                      <a:lnTo>
                        <a:pt x="100667" y="37025"/>
                      </a:lnTo>
                      <a:lnTo>
                        <a:pt x="101034" y="35564"/>
                      </a:lnTo>
                      <a:lnTo>
                        <a:pt x="101760" y="33925"/>
                      </a:lnTo>
                      <a:lnTo>
                        <a:pt x="103033" y="32098"/>
                      </a:lnTo>
                      <a:lnTo>
                        <a:pt x="105040" y="30091"/>
                      </a:lnTo>
                      <a:lnTo>
                        <a:pt x="105040" y="3009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79028" y="180461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6913" y="5"/>
                      </a:moveTo>
                      <a:lnTo>
                        <a:pt x="13096" y="5"/>
                      </a:lnTo>
                      <a:lnTo>
                        <a:pt x="13096" y="5"/>
                      </a:lnTo>
                      <a:lnTo>
                        <a:pt x="10380" y="146"/>
                      </a:lnTo>
                      <a:lnTo>
                        <a:pt x="7906" y="573"/>
                      </a:lnTo>
                      <a:lnTo>
                        <a:pt x="5686" y="1287"/>
                      </a:lnTo>
                      <a:lnTo>
                        <a:pt x="3710" y="2141"/>
                      </a:lnTo>
                      <a:lnTo>
                        <a:pt x="2230" y="3282"/>
                      </a:lnTo>
                      <a:lnTo>
                        <a:pt x="993" y="4564"/>
                      </a:lnTo>
                      <a:lnTo>
                        <a:pt x="253" y="5991"/>
                      </a:lnTo>
                      <a:lnTo>
                        <a:pt x="10" y="7559"/>
                      </a:lnTo>
                      <a:lnTo>
                        <a:pt x="10" y="112445"/>
                      </a:lnTo>
                      <a:lnTo>
                        <a:pt x="10" y="112445"/>
                      </a:lnTo>
                      <a:lnTo>
                        <a:pt x="253" y="114014"/>
                      </a:lnTo>
                      <a:lnTo>
                        <a:pt x="993" y="115435"/>
                      </a:lnTo>
                      <a:lnTo>
                        <a:pt x="2230" y="116723"/>
                      </a:lnTo>
                      <a:lnTo>
                        <a:pt x="3710" y="117858"/>
                      </a:lnTo>
                      <a:lnTo>
                        <a:pt x="5686" y="118718"/>
                      </a:lnTo>
                      <a:lnTo>
                        <a:pt x="7906" y="119426"/>
                      </a:lnTo>
                      <a:lnTo>
                        <a:pt x="10380" y="119853"/>
                      </a:lnTo>
                      <a:lnTo>
                        <a:pt x="13096" y="120000"/>
                      </a:lnTo>
                      <a:lnTo>
                        <a:pt x="106913" y="120000"/>
                      </a:lnTo>
                      <a:lnTo>
                        <a:pt x="106913" y="120000"/>
                      </a:lnTo>
                      <a:lnTo>
                        <a:pt x="109619" y="119853"/>
                      </a:lnTo>
                      <a:lnTo>
                        <a:pt x="112093" y="119426"/>
                      </a:lnTo>
                      <a:lnTo>
                        <a:pt x="114313" y="118718"/>
                      </a:lnTo>
                      <a:lnTo>
                        <a:pt x="116289" y="117858"/>
                      </a:lnTo>
                      <a:lnTo>
                        <a:pt x="117769" y="116723"/>
                      </a:lnTo>
                      <a:lnTo>
                        <a:pt x="119006" y="115435"/>
                      </a:lnTo>
                      <a:lnTo>
                        <a:pt x="119746" y="114014"/>
                      </a:lnTo>
                      <a:lnTo>
                        <a:pt x="119989" y="112445"/>
                      </a:lnTo>
                      <a:lnTo>
                        <a:pt x="119989" y="7559"/>
                      </a:lnTo>
                      <a:lnTo>
                        <a:pt x="119989" y="7559"/>
                      </a:lnTo>
                      <a:lnTo>
                        <a:pt x="119746" y="5991"/>
                      </a:lnTo>
                      <a:lnTo>
                        <a:pt x="119006" y="4564"/>
                      </a:lnTo>
                      <a:lnTo>
                        <a:pt x="117769" y="3282"/>
                      </a:lnTo>
                      <a:lnTo>
                        <a:pt x="116289" y="2141"/>
                      </a:lnTo>
                      <a:lnTo>
                        <a:pt x="114313" y="1287"/>
                      </a:lnTo>
                      <a:lnTo>
                        <a:pt x="112093" y="573"/>
                      </a:lnTo>
                      <a:lnTo>
                        <a:pt x="109619" y="146"/>
                      </a:lnTo>
                      <a:lnTo>
                        <a:pt x="106913" y="5"/>
                      </a:lnTo>
                      <a:lnTo>
                        <a:pt x="106913" y="5"/>
                      </a:lnTo>
                      <a:close/>
                      <a:moveTo>
                        <a:pt x="56300" y="5705"/>
                      </a:moveTo>
                      <a:lnTo>
                        <a:pt x="63699" y="5705"/>
                      </a:lnTo>
                      <a:lnTo>
                        <a:pt x="63699" y="5705"/>
                      </a:lnTo>
                      <a:lnTo>
                        <a:pt x="64936" y="5845"/>
                      </a:lnTo>
                      <a:lnTo>
                        <a:pt x="65676" y="6278"/>
                      </a:lnTo>
                      <a:lnTo>
                        <a:pt x="66416" y="6705"/>
                      </a:lnTo>
                      <a:lnTo>
                        <a:pt x="66670" y="7413"/>
                      </a:lnTo>
                      <a:lnTo>
                        <a:pt x="66670" y="7413"/>
                      </a:lnTo>
                      <a:lnTo>
                        <a:pt x="66416" y="7987"/>
                      </a:lnTo>
                      <a:lnTo>
                        <a:pt x="65676" y="8554"/>
                      </a:lnTo>
                      <a:lnTo>
                        <a:pt x="64936" y="8841"/>
                      </a:lnTo>
                      <a:lnTo>
                        <a:pt x="63699" y="8981"/>
                      </a:lnTo>
                      <a:lnTo>
                        <a:pt x="56300" y="8981"/>
                      </a:lnTo>
                      <a:lnTo>
                        <a:pt x="56300" y="8981"/>
                      </a:lnTo>
                      <a:lnTo>
                        <a:pt x="55063" y="8841"/>
                      </a:lnTo>
                      <a:lnTo>
                        <a:pt x="54323" y="8554"/>
                      </a:lnTo>
                      <a:lnTo>
                        <a:pt x="53583" y="7987"/>
                      </a:lnTo>
                      <a:lnTo>
                        <a:pt x="53340" y="7413"/>
                      </a:lnTo>
                      <a:lnTo>
                        <a:pt x="53340" y="7413"/>
                      </a:lnTo>
                      <a:lnTo>
                        <a:pt x="53583" y="6705"/>
                      </a:lnTo>
                      <a:lnTo>
                        <a:pt x="54323" y="6278"/>
                      </a:lnTo>
                      <a:lnTo>
                        <a:pt x="55063" y="5845"/>
                      </a:lnTo>
                      <a:lnTo>
                        <a:pt x="56300" y="5705"/>
                      </a:lnTo>
                      <a:lnTo>
                        <a:pt x="56300" y="5705"/>
                      </a:lnTo>
                      <a:close/>
                      <a:moveTo>
                        <a:pt x="59999" y="113727"/>
                      </a:moveTo>
                      <a:lnTo>
                        <a:pt x="59999" y="113727"/>
                      </a:lnTo>
                      <a:lnTo>
                        <a:pt x="58276" y="113586"/>
                      </a:lnTo>
                      <a:lnTo>
                        <a:pt x="56543" y="113300"/>
                      </a:lnTo>
                      <a:lnTo>
                        <a:pt x="55063" y="112873"/>
                      </a:lnTo>
                      <a:lnTo>
                        <a:pt x="53826" y="112305"/>
                      </a:lnTo>
                      <a:lnTo>
                        <a:pt x="52843" y="111591"/>
                      </a:lnTo>
                      <a:lnTo>
                        <a:pt x="52103" y="110737"/>
                      </a:lnTo>
                      <a:lnTo>
                        <a:pt x="51606" y="109736"/>
                      </a:lnTo>
                      <a:lnTo>
                        <a:pt x="51363" y="108741"/>
                      </a:lnTo>
                      <a:lnTo>
                        <a:pt x="51363" y="108741"/>
                      </a:lnTo>
                      <a:lnTo>
                        <a:pt x="51606" y="107741"/>
                      </a:lnTo>
                      <a:lnTo>
                        <a:pt x="52103" y="106746"/>
                      </a:lnTo>
                      <a:lnTo>
                        <a:pt x="52843" y="105892"/>
                      </a:lnTo>
                      <a:lnTo>
                        <a:pt x="53826" y="105178"/>
                      </a:lnTo>
                      <a:lnTo>
                        <a:pt x="55063" y="104605"/>
                      </a:lnTo>
                      <a:lnTo>
                        <a:pt x="56543" y="104177"/>
                      </a:lnTo>
                      <a:lnTo>
                        <a:pt x="58276" y="103897"/>
                      </a:lnTo>
                      <a:lnTo>
                        <a:pt x="59999" y="103750"/>
                      </a:lnTo>
                      <a:lnTo>
                        <a:pt x="59999" y="103750"/>
                      </a:lnTo>
                      <a:lnTo>
                        <a:pt x="61733" y="103897"/>
                      </a:lnTo>
                      <a:lnTo>
                        <a:pt x="63456" y="104177"/>
                      </a:lnTo>
                      <a:lnTo>
                        <a:pt x="64936" y="104605"/>
                      </a:lnTo>
                      <a:lnTo>
                        <a:pt x="66173" y="105178"/>
                      </a:lnTo>
                      <a:lnTo>
                        <a:pt x="67156" y="105892"/>
                      </a:lnTo>
                      <a:lnTo>
                        <a:pt x="67906" y="106746"/>
                      </a:lnTo>
                      <a:lnTo>
                        <a:pt x="68393" y="107741"/>
                      </a:lnTo>
                      <a:lnTo>
                        <a:pt x="68646" y="108741"/>
                      </a:lnTo>
                      <a:lnTo>
                        <a:pt x="68646" y="108741"/>
                      </a:lnTo>
                      <a:lnTo>
                        <a:pt x="68393" y="109736"/>
                      </a:lnTo>
                      <a:lnTo>
                        <a:pt x="67906" y="110737"/>
                      </a:lnTo>
                      <a:lnTo>
                        <a:pt x="67156" y="111591"/>
                      </a:lnTo>
                      <a:lnTo>
                        <a:pt x="66173" y="112305"/>
                      </a:lnTo>
                      <a:lnTo>
                        <a:pt x="64936" y="112873"/>
                      </a:lnTo>
                      <a:lnTo>
                        <a:pt x="63456" y="113300"/>
                      </a:lnTo>
                      <a:lnTo>
                        <a:pt x="61733" y="113586"/>
                      </a:lnTo>
                      <a:lnTo>
                        <a:pt x="59999" y="113727"/>
                      </a:lnTo>
                      <a:lnTo>
                        <a:pt x="59999" y="113727"/>
                      </a:lnTo>
                      <a:close/>
                      <a:moveTo>
                        <a:pt x="106913" y="97483"/>
                      </a:moveTo>
                      <a:lnTo>
                        <a:pt x="13096" y="97483"/>
                      </a:lnTo>
                      <a:lnTo>
                        <a:pt x="13096" y="14967"/>
                      </a:lnTo>
                      <a:lnTo>
                        <a:pt x="106913" y="14967"/>
                      </a:lnTo>
                      <a:lnTo>
                        <a:pt x="106913" y="974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0" name="Shape 100"/>
                <p:cNvGrpSpPr/>
                <p:nvPr/>
              </p:nvGrpSpPr>
              <p:grpSpPr>
                <a:xfrm>
                  <a:off x="2878563" y="220889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3951850" y="2985350"/>
                    <a:ext cx="314800" cy="314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9885" y="9"/>
                        </a:moveTo>
                        <a:lnTo>
                          <a:pt x="59885" y="9"/>
                        </a:lnTo>
                        <a:lnTo>
                          <a:pt x="56864" y="238"/>
                        </a:lnTo>
                        <a:lnTo>
                          <a:pt x="53853" y="466"/>
                        </a:lnTo>
                        <a:lnTo>
                          <a:pt x="50832" y="705"/>
                        </a:lnTo>
                        <a:lnTo>
                          <a:pt x="47811" y="1400"/>
                        </a:lnTo>
                        <a:lnTo>
                          <a:pt x="45028" y="2096"/>
                        </a:lnTo>
                        <a:lnTo>
                          <a:pt x="42245" y="2792"/>
                        </a:lnTo>
                        <a:lnTo>
                          <a:pt x="39463" y="3716"/>
                        </a:lnTo>
                        <a:lnTo>
                          <a:pt x="36670" y="4878"/>
                        </a:lnTo>
                        <a:lnTo>
                          <a:pt x="33888" y="6041"/>
                        </a:lnTo>
                        <a:lnTo>
                          <a:pt x="31334" y="7432"/>
                        </a:lnTo>
                        <a:lnTo>
                          <a:pt x="28780" y="8823"/>
                        </a:lnTo>
                        <a:lnTo>
                          <a:pt x="26464" y="10215"/>
                        </a:lnTo>
                        <a:lnTo>
                          <a:pt x="21823" y="13693"/>
                        </a:lnTo>
                        <a:lnTo>
                          <a:pt x="17639" y="17647"/>
                        </a:lnTo>
                        <a:lnTo>
                          <a:pt x="13694" y="21821"/>
                        </a:lnTo>
                        <a:lnTo>
                          <a:pt x="10216" y="26462"/>
                        </a:lnTo>
                        <a:lnTo>
                          <a:pt x="8586" y="29016"/>
                        </a:lnTo>
                        <a:lnTo>
                          <a:pt x="7195" y="31569"/>
                        </a:lnTo>
                        <a:lnTo>
                          <a:pt x="5803" y="34123"/>
                        </a:lnTo>
                        <a:lnTo>
                          <a:pt x="4641" y="36677"/>
                        </a:lnTo>
                        <a:lnTo>
                          <a:pt x="3716" y="39460"/>
                        </a:lnTo>
                        <a:lnTo>
                          <a:pt x="2782" y="42242"/>
                        </a:lnTo>
                        <a:lnTo>
                          <a:pt x="1858" y="45025"/>
                        </a:lnTo>
                        <a:lnTo>
                          <a:pt x="1162" y="48045"/>
                        </a:lnTo>
                        <a:lnTo>
                          <a:pt x="695" y="50828"/>
                        </a:lnTo>
                        <a:lnTo>
                          <a:pt x="238" y="53848"/>
                        </a:lnTo>
                        <a:lnTo>
                          <a:pt x="0" y="56869"/>
                        </a:lnTo>
                        <a:lnTo>
                          <a:pt x="0" y="60109"/>
                        </a:lnTo>
                        <a:lnTo>
                          <a:pt x="0" y="60109"/>
                        </a:lnTo>
                        <a:lnTo>
                          <a:pt x="0" y="63130"/>
                        </a:lnTo>
                        <a:lnTo>
                          <a:pt x="238" y="66151"/>
                        </a:lnTo>
                        <a:lnTo>
                          <a:pt x="695" y="69162"/>
                        </a:lnTo>
                        <a:lnTo>
                          <a:pt x="1162" y="72182"/>
                        </a:lnTo>
                        <a:lnTo>
                          <a:pt x="1858" y="74965"/>
                        </a:lnTo>
                        <a:lnTo>
                          <a:pt x="2782" y="77986"/>
                        </a:lnTo>
                        <a:lnTo>
                          <a:pt x="3716" y="80768"/>
                        </a:lnTo>
                        <a:lnTo>
                          <a:pt x="4641" y="83322"/>
                        </a:lnTo>
                        <a:lnTo>
                          <a:pt x="5803" y="86104"/>
                        </a:lnTo>
                        <a:lnTo>
                          <a:pt x="7195" y="88658"/>
                        </a:lnTo>
                        <a:lnTo>
                          <a:pt x="8586" y="91212"/>
                        </a:lnTo>
                        <a:lnTo>
                          <a:pt x="10216" y="93537"/>
                        </a:lnTo>
                        <a:lnTo>
                          <a:pt x="13694" y="98178"/>
                        </a:lnTo>
                        <a:lnTo>
                          <a:pt x="17639" y="102352"/>
                        </a:lnTo>
                        <a:lnTo>
                          <a:pt x="21823" y="106297"/>
                        </a:lnTo>
                        <a:lnTo>
                          <a:pt x="26464" y="109775"/>
                        </a:lnTo>
                        <a:lnTo>
                          <a:pt x="28780" y="111404"/>
                        </a:lnTo>
                        <a:lnTo>
                          <a:pt x="31334" y="112795"/>
                        </a:lnTo>
                        <a:lnTo>
                          <a:pt x="33888" y="114187"/>
                        </a:lnTo>
                        <a:lnTo>
                          <a:pt x="36670" y="115349"/>
                        </a:lnTo>
                        <a:lnTo>
                          <a:pt x="39463" y="116274"/>
                        </a:lnTo>
                        <a:lnTo>
                          <a:pt x="42245" y="117207"/>
                        </a:lnTo>
                        <a:lnTo>
                          <a:pt x="45028" y="118132"/>
                        </a:lnTo>
                        <a:lnTo>
                          <a:pt x="47811" y="118827"/>
                        </a:lnTo>
                        <a:lnTo>
                          <a:pt x="50832" y="119294"/>
                        </a:lnTo>
                        <a:lnTo>
                          <a:pt x="53853" y="119761"/>
                        </a:lnTo>
                        <a:lnTo>
                          <a:pt x="56864" y="119990"/>
                        </a:lnTo>
                        <a:lnTo>
                          <a:pt x="59885" y="119990"/>
                        </a:lnTo>
                        <a:lnTo>
                          <a:pt x="59885" y="119990"/>
                        </a:lnTo>
                        <a:lnTo>
                          <a:pt x="63135" y="119990"/>
                        </a:lnTo>
                        <a:lnTo>
                          <a:pt x="66146" y="119761"/>
                        </a:lnTo>
                        <a:lnTo>
                          <a:pt x="69167" y="119294"/>
                        </a:lnTo>
                        <a:lnTo>
                          <a:pt x="71950" y="118827"/>
                        </a:lnTo>
                        <a:lnTo>
                          <a:pt x="74971" y="118132"/>
                        </a:lnTo>
                        <a:lnTo>
                          <a:pt x="77754" y="117207"/>
                        </a:lnTo>
                        <a:lnTo>
                          <a:pt x="80536" y="116274"/>
                        </a:lnTo>
                        <a:lnTo>
                          <a:pt x="83329" y="115349"/>
                        </a:lnTo>
                        <a:lnTo>
                          <a:pt x="85883" y="114187"/>
                        </a:lnTo>
                        <a:lnTo>
                          <a:pt x="88427" y="112795"/>
                        </a:lnTo>
                        <a:lnTo>
                          <a:pt x="90981" y="111404"/>
                        </a:lnTo>
                        <a:lnTo>
                          <a:pt x="93535" y="109775"/>
                        </a:lnTo>
                        <a:lnTo>
                          <a:pt x="98176" y="106297"/>
                        </a:lnTo>
                        <a:lnTo>
                          <a:pt x="102360" y="102352"/>
                        </a:lnTo>
                        <a:lnTo>
                          <a:pt x="106305" y="98178"/>
                        </a:lnTo>
                        <a:lnTo>
                          <a:pt x="109783" y="93537"/>
                        </a:lnTo>
                        <a:lnTo>
                          <a:pt x="111175" y="91212"/>
                        </a:lnTo>
                        <a:lnTo>
                          <a:pt x="112566" y="88658"/>
                        </a:lnTo>
                        <a:lnTo>
                          <a:pt x="113958" y="86104"/>
                        </a:lnTo>
                        <a:lnTo>
                          <a:pt x="115120" y="83322"/>
                        </a:lnTo>
                        <a:lnTo>
                          <a:pt x="116283" y="80768"/>
                        </a:lnTo>
                        <a:lnTo>
                          <a:pt x="117207" y="77986"/>
                        </a:lnTo>
                        <a:lnTo>
                          <a:pt x="118141" y="74965"/>
                        </a:lnTo>
                        <a:lnTo>
                          <a:pt x="118608" y="72182"/>
                        </a:lnTo>
                        <a:lnTo>
                          <a:pt x="119304" y="69162"/>
                        </a:lnTo>
                        <a:lnTo>
                          <a:pt x="119533" y="66151"/>
                        </a:lnTo>
                        <a:lnTo>
                          <a:pt x="119761" y="63130"/>
                        </a:lnTo>
                        <a:lnTo>
                          <a:pt x="120000" y="60109"/>
                        </a:lnTo>
                        <a:lnTo>
                          <a:pt x="120000" y="60109"/>
                        </a:lnTo>
                        <a:lnTo>
                          <a:pt x="119761" y="56869"/>
                        </a:lnTo>
                        <a:lnTo>
                          <a:pt x="119533" y="53848"/>
                        </a:lnTo>
                        <a:lnTo>
                          <a:pt x="119304" y="50828"/>
                        </a:lnTo>
                        <a:lnTo>
                          <a:pt x="118608" y="48045"/>
                        </a:lnTo>
                        <a:lnTo>
                          <a:pt x="118141" y="45025"/>
                        </a:lnTo>
                        <a:lnTo>
                          <a:pt x="117207" y="42242"/>
                        </a:lnTo>
                        <a:lnTo>
                          <a:pt x="116283" y="39460"/>
                        </a:lnTo>
                        <a:lnTo>
                          <a:pt x="115120" y="36677"/>
                        </a:lnTo>
                        <a:lnTo>
                          <a:pt x="113958" y="34123"/>
                        </a:lnTo>
                        <a:lnTo>
                          <a:pt x="112566" y="31569"/>
                        </a:lnTo>
                        <a:lnTo>
                          <a:pt x="111175" y="29016"/>
                        </a:lnTo>
                        <a:lnTo>
                          <a:pt x="109783" y="26462"/>
                        </a:lnTo>
                        <a:lnTo>
                          <a:pt x="106305" y="21821"/>
                        </a:lnTo>
                        <a:lnTo>
                          <a:pt x="102360" y="17647"/>
                        </a:lnTo>
                        <a:lnTo>
                          <a:pt x="98176" y="13693"/>
                        </a:lnTo>
                        <a:lnTo>
                          <a:pt x="93535" y="10215"/>
                        </a:lnTo>
                        <a:lnTo>
                          <a:pt x="90981" y="8823"/>
                        </a:lnTo>
                        <a:lnTo>
                          <a:pt x="88427" y="7432"/>
                        </a:lnTo>
                        <a:lnTo>
                          <a:pt x="85883" y="6041"/>
                        </a:lnTo>
                        <a:lnTo>
                          <a:pt x="83329" y="4878"/>
                        </a:lnTo>
                        <a:lnTo>
                          <a:pt x="80536" y="3716"/>
                        </a:lnTo>
                        <a:lnTo>
                          <a:pt x="77754" y="2792"/>
                        </a:lnTo>
                        <a:lnTo>
                          <a:pt x="74971" y="2096"/>
                        </a:lnTo>
                        <a:lnTo>
                          <a:pt x="71950" y="1400"/>
                        </a:lnTo>
                        <a:lnTo>
                          <a:pt x="69167" y="705"/>
                        </a:lnTo>
                        <a:lnTo>
                          <a:pt x="66146" y="466"/>
                        </a:lnTo>
                        <a:lnTo>
                          <a:pt x="63135" y="238"/>
                        </a:lnTo>
                        <a:lnTo>
                          <a:pt x="59885" y="9"/>
                        </a:lnTo>
                        <a:lnTo>
                          <a:pt x="59885" y="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9851" y="12"/>
                        </a:moveTo>
                        <a:lnTo>
                          <a:pt x="59851" y="12"/>
                        </a:lnTo>
                        <a:lnTo>
                          <a:pt x="53807" y="310"/>
                        </a:lnTo>
                        <a:lnTo>
                          <a:pt x="47764" y="1216"/>
                        </a:lnTo>
                        <a:lnTo>
                          <a:pt x="42018" y="2730"/>
                        </a:lnTo>
                        <a:lnTo>
                          <a:pt x="36570" y="4852"/>
                        </a:lnTo>
                        <a:lnTo>
                          <a:pt x="31433" y="7259"/>
                        </a:lnTo>
                        <a:lnTo>
                          <a:pt x="26605" y="10287"/>
                        </a:lnTo>
                        <a:lnTo>
                          <a:pt x="21766" y="13911"/>
                        </a:lnTo>
                        <a:lnTo>
                          <a:pt x="17534" y="17844"/>
                        </a:lnTo>
                        <a:lnTo>
                          <a:pt x="13600" y="22076"/>
                        </a:lnTo>
                        <a:lnTo>
                          <a:pt x="10287" y="26605"/>
                        </a:lnTo>
                        <a:lnTo>
                          <a:pt x="7259" y="31445"/>
                        </a:lnTo>
                        <a:lnTo>
                          <a:pt x="4839" y="36881"/>
                        </a:lnTo>
                        <a:lnTo>
                          <a:pt x="2730" y="42328"/>
                        </a:lnTo>
                        <a:lnTo>
                          <a:pt x="1216" y="48062"/>
                        </a:lnTo>
                        <a:lnTo>
                          <a:pt x="310" y="53807"/>
                        </a:lnTo>
                        <a:lnTo>
                          <a:pt x="12" y="60148"/>
                        </a:lnTo>
                        <a:lnTo>
                          <a:pt x="12" y="60148"/>
                        </a:lnTo>
                        <a:lnTo>
                          <a:pt x="310" y="66204"/>
                        </a:lnTo>
                        <a:lnTo>
                          <a:pt x="1216" y="72248"/>
                        </a:lnTo>
                        <a:lnTo>
                          <a:pt x="2730" y="77981"/>
                        </a:lnTo>
                        <a:lnTo>
                          <a:pt x="4839" y="83429"/>
                        </a:lnTo>
                        <a:lnTo>
                          <a:pt x="7259" y="88566"/>
                        </a:lnTo>
                        <a:lnTo>
                          <a:pt x="10287" y="93406"/>
                        </a:lnTo>
                        <a:lnTo>
                          <a:pt x="13600" y="98233"/>
                        </a:lnTo>
                        <a:lnTo>
                          <a:pt x="17534" y="102465"/>
                        </a:lnTo>
                        <a:lnTo>
                          <a:pt x="21766" y="106399"/>
                        </a:lnTo>
                        <a:lnTo>
                          <a:pt x="26605" y="109724"/>
                        </a:lnTo>
                        <a:lnTo>
                          <a:pt x="31433" y="112740"/>
                        </a:lnTo>
                        <a:lnTo>
                          <a:pt x="36570" y="115160"/>
                        </a:lnTo>
                        <a:lnTo>
                          <a:pt x="42018" y="117282"/>
                        </a:lnTo>
                        <a:lnTo>
                          <a:pt x="47764" y="118783"/>
                        </a:lnTo>
                        <a:lnTo>
                          <a:pt x="53807" y="119689"/>
                        </a:lnTo>
                        <a:lnTo>
                          <a:pt x="59851" y="120000"/>
                        </a:lnTo>
                        <a:lnTo>
                          <a:pt x="59851" y="120000"/>
                        </a:lnTo>
                        <a:lnTo>
                          <a:pt x="66192" y="119689"/>
                        </a:lnTo>
                        <a:lnTo>
                          <a:pt x="71937" y="118783"/>
                        </a:lnTo>
                        <a:lnTo>
                          <a:pt x="77683" y="117282"/>
                        </a:lnTo>
                        <a:lnTo>
                          <a:pt x="83118" y="115160"/>
                        </a:lnTo>
                        <a:lnTo>
                          <a:pt x="88554" y="112740"/>
                        </a:lnTo>
                        <a:lnTo>
                          <a:pt x="93394" y="109724"/>
                        </a:lnTo>
                        <a:lnTo>
                          <a:pt x="97935" y="106399"/>
                        </a:lnTo>
                        <a:lnTo>
                          <a:pt x="102155" y="102465"/>
                        </a:lnTo>
                        <a:lnTo>
                          <a:pt x="106088" y="98233"/>
                        </a:lnTo>
                        <a:lnTo>
                          <a:pt x="109712" y="93406"/>
                        </a:lnTo>
                        <a:lnTo>
                          <a:pt x="112740" y="88566"/>
                        </a:lnTo>
                        <a:lnTo>
                          <a:pt x="115160" y="83429"/>
                        </a:lnTo>
                        <a:lnTo>
                          <a:pt x="117269" y="77981"/>
                        </a:lnTo>
                        <a:lnTo>
                          <a:pt x="118783" y="72248"/>
                        </a:lnTo>
                        <a:lnTo>
                          <a:pt x="119689" y="66204"/>
                        </a:lnTo>
                        <a:lnTo>
                          <a:pt x="119987" y="60148"/>
                        </a:lnTo>
                        <a:lnTo>
                          <a:pt x="119987" y="60148"/>
                        </a:lnTo>
                        <a:lnTo>
                          <a:pt x="119689" y="53807"/>
                        </a:lnTo>
                        <a:lnTo>
                          <a:pt x="118783" y="48062"/>
                        </a:lnTo>
                        <a:lnTo>
                          <a:pt x="117269" y="42328"/>
                        </a:lnTo>
                        <a:lnTo>
                          <a:pt x="115160" y="36881"/>
                        </a:lnTo>
                        <a:lnTo>
                          <a:pt x="112740" y="31445"/>
                        </a:lnTo>
                        <a:lnTo>
                          <a:pt x="109712" y="26605"/>
                        </a:lnTo>
                        <a:lnTo>
                          <a:pt x="106088" y="22076"/>
                        </a:lnTo>
                        <a:lnTo>
                          <a:pt x="102155" y="17844"/>
                        </a:lnTo>
                        <a:lnTo>
                          <a:pt x="97935" y="13911"/>
                        </a:lnTo>
                        <a:lnTo>
                          <a:pt x="93394" y="10287"/>
                        </a:lnTo>
                        <a:lnTo>
                          <a:pt x="88554" y="7259"/>
                        </a:lnTo>
                        <a:lnTo>
                          <a:pt x="83118" y="4852"/>
                        </a:lnTo>
                        <a:lnTo>
                          <a:pt x="77683" y="2730"/>
                        </a:lnTo>
                        <a:lnTo>
                          <a:pt x="71937" y="1216"/>
                        </a:lnTo>
                        <a:lnTo>
                          <a:pt x="66192" y="310"/>
                        </a:lnTo>
                        <a:lnTo>
                          <a:pt x="59851" y="12"/>
                        </a:lnTo>
                        <a:lnTo>
                          <a:pt x="59851" y="1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19964"/>
                        </a:moveTo>
                        <a:lnTo>
                          <a:pt x="0" y="119964"/>
                        </a:lnTo>
                        <a:lnTo>
                          <a:pt x="886" y="107028"/>
                        </a:lnTo>
                        <a:lnTo>
                          <a:pt x="2622" y="95829"/>
                        </a:lnTo>
                        <a:lnTo>
                          <a:pt x="5209" y="83744"/>
                        </a:lnTo>
                        <a:lnTo>
                          <a:pt x="9497" y="73360"/>
                        </a:lnTo>
                        <a:lnTo>
                          <a:pt x="14672" y="62161"/>
                        </a:lnTo>
                        <a:lnTo>
                          <a:pt x="20732" y="52663"/>
                        </a:lnTo>
                        <a:lnTo>
                          <a:pt x="27643" y="43165"/>
                        </a:lnTo>
                        <a:lnTo>
                          <a:pt x="35404" y="34518"/>
                        </a:lnTo>
                        <a:lnTo>
                          <a:pt x="44051" y="26757"/>
                        </a:lnTo>
                        <a:lnTo>
                          <a:pt x="53514" y="19846"/>
                        </a:lnTo>
                        <a:lnTo>
                          <a:pt x="63012" y="13821"/>
                        </a:lnTo>
                        <a:lnTo>
                          <a:pt x="73396" y="8647"/>
                        </a:lnTo>
                        <a:lnTo>
                          <a:pt x="84595" y="5174"/>
                        </a:lnTo>
                        <a:lnTo>
                          <a:pt x="95829" y="1736"/>
                        </a:lnTo>
                        <a:lnTo>
                          <a:pt x="107914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20016"/>
                        </a:moveTo>
                        <a:lnTo>
                          <a:pt x="96767" y="117126"/>
                        </a:lnTo>
                        <a:lnTo>
                          <a:pt x="96767" y="117126"/>
                        </a:lnTo>
                        <a:lnTo>
                          <a:pt x="98188" y="118084"/>
                        </a:lnTo>
                        <a:lnTo>
                          <a:pt x="99610" y="119042"/>
                        </a:lnTo>
                        <a:lnTo>
                          <a:pt x="101499" y="119511"/>
                        </a:lnTo>
                        <a:lnTo>
                          <a:pt x="103407" y="119980"/>
                        </a:lnTo>
                        <a:lnTo>
                          <a:pt x="105296" y="119511"/>
                        </a:lnTo>
                        <a:lnTo>
                          <a:pt x="106718" y="119042"/>
                        </a:lnTo>
                        <a:lnTo>
                          <a:pt x="108607" y="118084"/>
                        </a:lnTo>
                        <a:lnTo>
                          <a:pt x="110048" y="117126"/>
                        </a:lnTo>
                        <a:lnTo>
                          <a:pt x="117156" y="109991"/>
                        </a:lnTo>
                        <a:lnTo>
                          <a:pt x="117156" y="109991"/>
                        </a:lnTo>
                        <a:lnTo>
                          <a:pt x="118578" y="108564"/>
                        </a:lnTo>
                        <a:lnTo>
                          <a:pt x="119532" y="106649"/>
                        </a:lnTo>
                        <a:lnTo>
                          <a:pt x="120000" y="104753"/>
                        </a:lnTo>
                        <a:lnTo>
                          <a:pt x="120000" y="103326"/>
                        </a:lnTo>
                        <a:lnTo>
                          <a:pt x="120000" y="101410"/>
                        </a:lnTo>
                        <a:lnTo>
                          <a:pt x="119532" y="99514"/>
                        </a:lnTo>
                        <a:lnTo>
                          <a:pt x="118578" y="98087"/>
                        </a:lnTo>
                        <a:lnTo>
                          <a:pt x="117156" y="96191"/>
                        </a:lnTo>
                        <a:lnTo>
                          <a:pt x="20876" y="1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05" name="Shape 105"/>
              <p:cNvGrpSpPr/>
              <p:nvPr/>
            </p:nvGrpSpPr>
            <p:grpSpPr>
              <a:xfrm>
                <a:off x="64754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7" name="Shape 107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1" name="Shape 11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9" name="Shape 119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" name="Shape 122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26" name="Shape 126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7" name="Shape 127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128" name="Shape 128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0" name="Shape 130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131" name="Shape 131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8" name="Shape 138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" name="Shape 139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140" name="Shape 140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72" name="Shape 172"/>
            <p:cNvGrpSpPr/>
            <p:nvPr/>
          </p:nvGrpSpPr>
          <p:grpSpPr>
            <a:xfrm>
              <a:off x="8252286" y="186860"/>
              <a:ext cx="342880" cy="418127"/>
              <a:chOff x="596350" y="929175"/>
              <a:chExt cx="407949" cy="497475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113050"/>
                    </a:moveTo>
                    <a:lnTo>
                      <a:pt x="120000" y="113050"/>
                    </a:lnTo>
                    <a:lnTo>
                      <a:pt x="119814" y="114128"/>
                    </a:lnTo>
                    <a:lnTo>
                      <a:pt x="119434" y="115212"/>
                    </a:lnTo>
                    <a:lnTo>
                      <a:pt x="118675" y="116448"/>
                    </a:lnTo>
                    <a:lnTo>
                      <a:pt x="117737" y="117526"/>
                    </a:lnTo>
                    <a:lnTo>
                      <a:pt x="116606" y="118452"/>
                    </a:lnTo>
                    <a:lnTo>
                      <a:pt x="115282" y="119226"/>
                    </a:lnTo>
                    <a:lnTo>
                      <a:pt x="114151" y="119847"/>
                    </a:lnTo>
                    <a:lnTo>
                      <a:pt x="112826" y="120000"/>
                    </a:lnTo>
                    <a:lnTo>
                      <a:pt x="7925" y="120000"/>
                    </a:lnTo>
                    <a:lnTo>
                      <a:pt x="7925" y="120000"/>
                    </a:lnTo>
                    <a:lnTo>
                      <a:pt x="6608" y="119847"/>
                    </a:lnTo>
                    <a:lnTo>
                      <a:pt x="5283" y="119226"/>
                    </a:lnTo>
                    <a:lnTo>
                      <a:pt x="3966" y="118452"/>
                    </a:lnTo>
                    <a:lnTo>
                      <a:pt x="2641" y="117526"/>
                    </a:lnTo>
                    <a:lnTo>
                      <a:pt x="1696" y="116448"/>
                    </a:lnTo>
                    <a:lnTo>
                      <a:pt x="759" y="115212"/>
                    </a:lnTo>
                    <a:lnTo>
                      <a:pt x="193" y="114128"/>
                    </a:lnTo>
                    <a:lnTo>
                      <a:pt x="0" y="113050"/>
                    </a:lnTo>
                    <a:lnTo>
                      <a:pt x="0" y="5561"/>
                    </a:lnTo>
                    <a:lnTo>
                      <a:pt x="0" y="5561"/>
                    </a:lnTo>
                    <a:lnTo>
                      <a:pt x="193" y="4476"/>
                    </a:lnTo>
                    <a:lnTo>
                      <a:pt x="759" y="3551"/>
                    </a:lnTo>
                    <a:lnTo>
                      <a:pt x="1510" y="2625"/>
                    </a:lnTo>
                    <a:lnTo>
                      <a:pt x="2641" y="1699"/>
                    </a:lnTo>
                    <a:lnTo>
                      <a:pt x="3772" y="1084"/>
                    </a:lnTo>
                    <a:lnTo>
                      <a:pt x="5097" y="462"/>
                    </a:lnTo>
                    <a:lnTo>
                      <a:pt x="6414" y="152"/>
                    </a:lnTo>
                    <a:lnTo>
                      <a:pt x="7545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26775" y="929175"/>
                <a:ext cx="377524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21794"/>
                    </a:moveTo>
                    <a:lnTo>
                      <a:pt x="120000" y="114943"/>
                    </a:lnTo>
                    <a:lnTo>
                      <a:pt x="120000" y="114943"/>
                    </a:lnTo>
                    <a:lnTo>
                      <a:pt x="119809" y="115890"/>
                    </a:lnTo>
                    <a:lnTo>
                      <a:pt x="119419" y="116842"/>
                    </a:lnTo>
                    <a:lnTo>
                      <a:pt x="119030" y="117627"/>
                    </a:lnTo>
                    <a:lnTo>
                      <a:pt x="118259" y="118418"/>
                    </a:lnTo>
                    <a:lnTo>
                      <a:pt x="117290" y="119053"/>
                    </a:lnTo>
                    <a:lnTo>
                      <a:pt x="116130" y="119526"/>
                    </a:lnTo>
                    <a:lnTo>
                      <a:pt x="114969" y="119837"/>
                    </a:lnTo>
                    <a:lnTo>
                      <a:pt x="113809" y="120000"/>
                    </a:lnTo>
                    <a:lnTo>
                      <a:pt x="6198" y="120000"/>
                    </a:lnTo>
                    <a:lnTo>
                      <a:pt x="6198" y="120000"/>
                    </a:lnTo>
                    <a:lnTo>
                      <a:pt x="5038" y="119837"/>
                    </a:lnTo>
                    <a:lnTo>
                      <a:pt x="3877" y="119526"/>
                    </a:lnTo>
                    <a:lnTo>
                      <a:pt x="2717" y="119053"/>
                    </a:lnTo>
                    <a:lnTo>
                      <a:pt x="1748" y="118418"/>
                    </a:lnTo>
                    <a:lnTo>
                      <a:pt x="977" y="117627"/>
                    </a:lnTo>
                    <a:lnTo>
                      <a:pt x="588" y="116842"/>
                    </a:lnTo>
                    <a:lnTo>
                      <a:pt x="198" y="115890"/>
                    </a:lnTo>
                    <a:lnTo>
                      <a:pt x="7" y="114943"/>
                    </a:lnTo>
                    <a:lnTo>
                      <a:pt x="7" y="5056"/>
                    </a:lnTo>
                    <a:lnTo>
                      <a:pt x="7" y="5056"/>
                    </a:lnTo>
                    <a:lnTo>
                      <a:pt x="198" y="3954"/>
                    </a:lnTo>
                    <a:lnTo>
                      <a:pt x="588" y="3007"/>
                    </a:lnTo>
                    <a:lnTo>
                      <a:pt x="977" y="2217"/>
                    </a:lnTo>
                    <a:lnTo>
                      <a:pt x="1748" y="1426"/>
                    </a:lnTo>
                    <a:lnTo>
                      <a:pt x="2717" y="797"/>
                    </a:lnTo>
                    <a:lnTo>
                      <a:pt x="3877" y="324"/>
                    </a:lnTo>
                    <a:lnTo>
                      <a:pt x="5038" y="6"/>
                    </a:lnTo>
                    <a:lnTo>
                      <a:pt x="6198" y="6"/>
                    </a:lnTo>
                    <a:lnTo>
                      <a:pt x="93291" y="6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56150"/>
                <a:ext cx="133974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77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201350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145950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8900" y="1090525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20250" y="929175"/>
                <a:ext cx="84049" cy="840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35" y="92159"/>
                    </a:moveTo>
                    <a:lnTo>
                      <a:pt x="35" y="35"/>
                    </a:lnTo>
                    <a:lnTo>
                      <a:pt x="119999" y="119999"/>
                    </a:lnTo>
                    <a:lnTo>
                      <a:pt x="27840" y="119999"/>
                    </a:lnTo>
                    <a:lnTo>
                      <a:pt x="27840" y="119999"/>
                    </a:lnTo>
                    <a:lnTo>
                      <a:pt x="21772" y="119107"/>
                    </a:lnTo>
                    <a:lnTo>
                      <a:pt x="16561" y="117394"/>
                    </a:lnTo>
                    <a:lnTo>
                      <a:pt x="12207" y="114788"/>
                    </a:lnTo>
                    <a:lnTo>
                      <a:pt x="7852" y="111290"/>
                    </a:lnTo>
                    <a:lnTo>
                      <a:pt x="4390" y="107828"/>
                    </a:lnTo>
                    <a:lnTo>
                      <a:pt x="1784" y="102617"/>
                    </a:lnTo>
                    <a:lnTo>
                      <a:pt x="35" y="97406"/>
                    </a:lnTo>
                    <a:lnTo>
                      <a:pt x="35" y="92159"/>
                    </a:lnTo>
                    <a:lnTo>
                      <a:pt x="35" y="9215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9152752" y="221405"/>
              <a:ext cx="351075" cy="34903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8724745" y="870775"/>
              <a:ext cx="390999" cy="264085"/>
              <a:chOff x="564675" y="1700625"/>
              <a:chExt cx="465200" cy="3142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120000"/>
                    </a:moveTo>
                    <a:lnTo>
                      <a:pt x="120000" y="50051"/>
                    </a:lnTo>
                    <a:lnTo>
                      <a:pt x="120000" y="50051"/>
                    </a:lnTo>
                    <a:lnTo>
                      <a:pt x="120000" y="40000"/>
                    </a:lnTo>
                    <a:lnTo>
                      <a:pt x="119684" y="30051"/>
                    </a:lnTo>
                    <a:lnTo>
                      <a:pt x="119529" y="22564"/>
                    </a:lnTo>
                    <a:lnTo>
                      <a:pt x="119058" y="15076"/>
                    </a:lnTo>
                    <a:lnTo>
                      <a:pt x="118587" y="7589"/>
                    </a:lnTo>
                    <a:lnTo>
                      <a:pt x="118116" y="5025"/>
                    </a:lnTo>
                    <a:lnTo>
                      <a:pt x="117484" y="102"/>
                    </a:lnTo>
                    <a:lnTo>
                      <a:pt x="116859" y="102"/>
                    </a:lnTo>
                    <a:lnTo>
                      <a:pt x="3147" y="102"/>
                    </a:lnTo>
                    <a:lnTo>
                      <a:pt x="3147" y="102"/>
                    </a:lnTo>
                    <a:lnTo>
                      <a:pt x="2515" y="102"/>
                    </a:lnTo>
                    <a:lnTo>
                      <a:pt x="1889" y="5025"/>
                    </a:lnTo>
                    <a:lnTo>
                      <a:pt x="1418" y="7589"/>
                    </a:lnTo>
                    <a:lnTo>
                      <a:pt x="947" y="15076"/>
                    </a:lnTo>
                    <a:lnTo>
                      <a:pt x="477" y="22564"/>
                    </a:lnTo>
                    <a:lnTo>
                      <a:pt x="315" y="30051"/>
                    </a:lnTo>
                    <a:lnTo>
                      <a:pt x="6" y="40000"/>
                    </a:lnTo>
                    <a:lnTo>
                      <a:pt x="6" y="50051"/>
                    </a:lnTo>
                    <a:lnTo>
                      <a:pt x="6" y="12000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64675" y="1732300"/>
                <a:ext cx="465200" cy="2721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87014" y="79459"/>
                    </a:moveTo>
                    <a:lnTo>
                      <a:pt x="120000" y="120000"/>
                    </a:lnTo>
                    <a:lnTo>
                      <a:pt x="120000" y="120000"/>
                    </a:lnTo>
                    <a:lnTo>
                      <a:pt x="120000" y="119195"/>
                    </a:lnTo>
                    <a:lnTo>
                      <a:pt x="120000" y="0"/>
                    </a:lnTo>
                    <a:lnTo>
                      <a:pt x="60941" y="73022"/>
                    </a:lnTo>
                    <a:lnTo>
                      <a:pt x="60941" y="73022"/>
                    </a:lnTo>
                    <a:lnTo>
                      <a:pt x="60470" y="73551"/>
                    </a:lnTo>
                    <a:lnTo>
                      <a:pt x="60000" y="73551"/>
                    </a:lnTo>
                    <a:lnTo>
                      <a:pt x="60000" y="73551"/>
                    </a:lnTo>
                    <a:lnTo>
                      <a:pt x="59529" y="73551"/>
                    </a:lnTo>
                    <a:lnTo>
                      <a:pt x="59058" y="73022"/>
                    </a:lnTo>
                    <a:lnTo>
                      <a:pt x="6" y="0"/>
                    </a:lnTo>
                    <a:lnTo>
                      <a:pt x="6" y="119195"/>
                    </a:lnTo>
                    <a:lnTo>
                      <a:pt x="6" y="119195"/>
                    </a:lnTo>
                    <a:lnTo>
                      <a:pt x="6" y="120000"/>
                    </a:lnTo>
                    <a:lnTo>
                      <a:pt x="32985" y="7945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54" y="120000"/>
                    </a:lnTo>
                    <a:lnTo>
                      <a:pt x="1141" y="120000"/>
                    </a:lnTo>
                    <a:lnTo>
                      <a:pt x="118858" y="120000"/>
                    </a:lnTo>
                    <a:lnTo>
                      <a:pt x="118858" y="120000"/>
                    </a:lnTo>
                    <a:lnTo>
                      <a:pt x="119345" y="120000"/>
                    </a:lnTo>
                    <a:lnTo>
                      <a:pt x="119993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124314" y="1471215"/>
              <a:ext cx="340843" cy="340863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0" y="56937"/>
                  </a:lnTo>
                  <a:lnTo>
                    <a:pt x="362" y="53874"/>
                  </a:lnTo>
                  <a:lnTo>
                    <a:pt x="724" y="50812"/>
                  </a:lnTo>
                  <a:lnTo>
                    <a:pt x="1265" y="47927"/>
                  </a:lnTo>
                  <a:lnTo>
                    <a:pt x="1805" y="45049"/>
                  </a:lnTo>
                  <a:lnTo>
                    <a:pt x="2707" y="42164"/>
                  </a:lnTo>
                  <a:lnTo>
                    <a:pt x="3602" y="39464"/>
                  </a:lnTo>
                  <a:lnTo>
                    <a:pt x="4690" y="36579"/>
                  </a:lnTo>
                  <a:lnTo>
                    <a:pt x="5947" y="34057"/>
                  </a:lnTo>
                  <a:lnTo>
                    <a:pt x="7212" y="31357"/>
                  </a:lnTo>
                  <a:lnTo>
                    <a:pt x="8648" y="28834"/>
                  </a:lnTo>
                  <a:lnTo>
                    <a:pt x="10275" y="26489"/>
                  </a:lnTo>
                  <a:lnTo>
                    <a:pt x="11895" y="24144"/>
                  </a:lnTo>
                  <a:lnTo>
                    <a:pt x="13693" y="21807"/>
                  </a:lnTo>
                  <a:lnTo>
                    <a:pt x="15675" y="19647"/>
                  </a:lnTo>
                  <a:lnTo>
                    <a:pt x="17658" y="17664"/>
                  </a:lnTo>
                  <a:lnTo>
                    <a:pt x="19641" y="15682"/>
                  </a:lnTo>
                  <a:lnTo>
                    <a:pt x="21801" y="13699"/>
                  </a:lnTo>
                  <a:lnTo>
                    <a:pt x="24146" y="11894"/>
                  </a:lnTo>
                  <a:lnTo>
                    <a:pt x="26491" y="10274"/>
                  </a:lnTo>
                  <a:lnTo>
                    <a:pt x="28829" y="8654"/>
                  </a:lnTo>
                  <a:lnTo>
                    <a:pt x="31351" y="7212"/>
                  </a:lnTo>
                  <a:lnTo>
                    <a:pt x="34052" y="5954"/>
                  </a:lnTo>
                  <a:lnTo>
                    <a:pt x="36574" y="4689"/>
                  </a:lnTo>
                  <a:lnTo>
                    <a:pt x="39459" y="3609"/>
                  </a:lnTo>
                  <a:lnTo>
                    <a:pt x="42160" y="2707"/>
                  </a:lnTo>
                  <a:lnTo>
                    <a:pt x="45045" y="1804"/>
                  </a:lnTo>
                  <a:lnTo>
                    <a:pt x="47930" y="1264"/>
                  </a:lnTo>
                  <a:lnTo>
                    <a:pt x="50808" y="724"/>
                  </a:lnTo>
                  <a:lnTo>
                    <a:pt x="53870" y="369"/>
                  </a:lnTo>
                  <a:lnTo>
                    <a:pt x="56933" y="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63066" y="7"/>
                  </a:lnTo>
                  <a:lnTo>
                    <a:pt x="66129" y="369"/>
                  </a:lnTo>
                  <a:lnTo>
                    <a:pt x="69191" y="724"/>
                  </a:lnTo>
                  <a:lnTo>
                    <a:pt x="72069" y="1264"/>
                  </a:lnTo>
                  <a:lnTo>
                    <a:pt x="74954" y="1804"/>
                  </a:lnTo>
                  <a:lnTo>
                    <a:pt x="77839" y="2707"/>
                  </a:lnTo>
                  <a:lnTo>
                    <a:pt x="80717" y="3609"/>
                  </a:lnTo>
                  <a:lnTo>
                    <a:pt x="83425" y="4689"/>
                  </a:lnTo>
                  <a:lnTo>
                    <a:pt x="85947" y="5954"/>
                  </a:lnTo>
                  <a:lnTo>
                    <a:pt x="88648" y="7212"/>
                  </a:lnTo>
                  <a:lnTo>
                    <a:pt x="91170" y="8654"/>
                  </a:lnTo>
                  <a:lnTo>
                    <a:pt x="93515" y="10274"/>
                  </a:lnTo>
                  <a:lnTo>
                    <a:pt x="95853" y="11894"/>
                  </a:lnTo>
                  <a:lnTo>
                    <a:pt x="98198" y="13699"/>
                  </a:lnTo>
                  <a:lnTo>
                    <a:pt x="100358" y="15682"/>
                  </a:lnTo>
                  <a:lnTo>
                    <a:pt x="102341" y="17664"/>
                  </a:lnTo>
                  <a:lnTo>
                    <a:pt x="104501" y="19647"/>
                  </a:lnTo>
                  <a:lnTo>
                    <a:pt x="106306" y="21807"/>
                  </a:lnTo>
                  <a:lnTo>
                    <a:pt x="108104" y="24144"/>
                  </a:lnTo>
                  <a:lnTo>
                    <a:pt x="109724" y="26489"/>
                  </a:lnTo>
                  <a:lnTo>
                    <a:pt x="111351" y="28834"/>
                  </a:lnTo>
                  <a:lnTo>
                    <a:pt x="112794" y="31357"/>
                  </a:lnTo>
                  <a:lnTo>
                    <a:pt x="114052" y="34057"/>
                  </a:lnTo>
                  <a:lnTo>
                    <a:pt x="115309" y="36579"/>
                  </a:lnTo>
                  <a:lnTo>
                    <a:pt x="116397" y="39464"/>
                  </a:lnTo>
                  <a:lnTo>
                    <a:pt x="117292" y="42164"/>
                  </a:lnTo>
                  <a:lnTo>
                    <a:pt x="118194" y="45049"/>
                  </a:lnTo>
                  <a:lnTo>
                    <a:pt x="118734" y="47927"/>
                  </a:lnTo>
                  <a:lnTo>
                    <a:pt x="119275" y="50812"/>
                  </a:lnTo>
                  <a:lnTo>
                    <a:pt x="119637" y="53874"/>
                  </a:lnTo>
                  <a:lnTo>
                    <a:pt x="120000" y="5693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3062"/>
                  </a:lnTo>
                  <a:lnTo>
                    <a:pt x="119637" y="66125"/>
                  </a:lnTo>
                  <a:lnTo>
                    <a:pt x="119275" y="69187"/>
                  </a:lnTo>
                  <a:lnTo>
                    <a:pt x="118734" y="72072"/>
                  </a:lnTo>
                  <a:lnTo>
                    <a:pt x="118194" y="74957"/>
                  </a:lnTo>
                  <a:lnTo>
                    <a:pt x="117292" y="77835"/>
                  </a:lnTo>
                  <a:lnTo>
                    <a:pt x="116397" y="80542"/>
                  </a:lnTo>
                  <a:lnTo>
                    <a:pt x="115309" y="83420"/>
                  </a:lnTo>
                  <a:lnTo>
                    <a:pt x="114052" y="85942"/>
                  </a:lnTo>
                  <a:lnTo>
                    <a:pt x="112794" y="88649"/>
                  </a:lnTo>
                  <a:lnTo>
                    <a:pt x="111351" y="91165"/>
                  </a:lnTo>
                  <a:lnTo>
                    <a:pt x="109724" y="93510"/>
                  </a:lnTo>
                  <a:lnTo>
                    <a:pt x="108104" y="95855"/>
                  </a:lnTo>
                  <a:lnTo>
                    <a:pt x="106306" y="98192"/>
                  </a:lnTo>
                  <a:lnTo>
                    <a:pt x="104501" y="100360"/>
                  </a:lnTo>
                  <a:lnTo>
                    <a:pt x="102341" y="102342"/>
                  </a:lnTo>
                  <a:lnTo>
                    <a:pt x="100358" y="104317"/>
                  </a:lnTo>
                  <a:lnTo>
                    <a:pt x="98198" y="106300"/>
                  </a:lnTo>
                  <a:lnTo>
                    <a:pt x="95853" y="108105"/>
                  </a:lnTo>
                  <a:lnTo>
                    <a:pt x="93515" y="109725"/>
                  </a:lnTo>
                  <a:lnTo>
                    <a:pt x="91170" y="111345"/>
                  </a:lnTo>
                  <a:lnTo>
                    <a:pt x="88648" y="112787"/>
                  </a:lnTo>
                  <a:lnTo>
                    <a:pt x="85947" y="114052"/>
                  </a:lnTo>
                  <a:lnTo>
                    <a:pt x="83425" y="115310"/>
                  </a:lnTo>
                  <a:lnTo>
                    <a:pt x="80717" y="116390"/>
                  </a:lnTo>
                  <a:lnTo>
                    <a:pt x="77839" y="117292"/>
                  </a:lnTo>
                  <a:lnTo>
                    <a:pt x="74954" y="118195"/>
                  </a:lnTo>
                  <a:lnTo>
                    <a:pt x="72069" y="118735"/>
                  </a:lnTo>
                  <a:lnTo>
                    <a:pt x="69191" y="119275"/>
                  </a:lnTo>
                  <a:lnTo>
                    <a:pt x="66129" y="119637"/>
                  </a:lnTo>
                  <a:lnTo>
                    <a:pt x="63066" y="11999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56933" y="119992"/>
                  </a:lnTo>
                  <a:lnTo>
                    <a:pt x="53870" y="119637"/>
                  </a:lnTo>
                  <a:lnTo>
                    <a:pt x="50808" y="119275"/>
                  </a:lnTo>
                  <a:lnTo>
                    <a:pt x="47930" y="118735"/>
                  </a:lnTo>
                  <a:lnTo>
                    <a:pt x="45045" y="118195"/>
                  </a:lnTo>
                  <a:lnTo>
                    <a:pt x="42160" y="117292"/>
                  </a:lnTo>
                  <a:lnTo>
                    <a:pt x="39459" y="116390"/>
                  </a:lnTo>
                  <a:lnTo>
                    <a:pt x="36574" y="115310"/>
                  </a:lnTo>
                  <a:lnTo>
                    <a:pt x="34052" y="114052"/>
                  </a:lnTo>
                  <a:lnTo>
                    <a:pt x="31351" y="112787"/>
                  </a:lnTo>
                  <a:lnTo>
                    <a:pt x="28829" y="111345"/>
                  </a:lnTo>
                  <a:lnTo>
                    <a:pt x="26491" y="109725"/>
                  </a:lnTo>
                  <a:lnTo>
                    <a:pt x="24146" y="108105"/>
                  </a:lnTo>
                  <a:lnTo>
                    <a:pt x="21801" y="106300"/>
                  </a:lnTo>
                  <a:lnTo>
                    <a:pt x="19641" y="104317"/>
                  </a:lnTo>
                  <a:lnTo>
                    <a:pt x="17658" y="102342"/>
                  </a:lnTo>
                  <a:lnTo>
                    <a:pt x="15675" y="100360"/>
                  </a:lnTo>
                  <a:lnTo>
                    <a:pt x="13693" y="98192"/>
                  </a:lnTo>
                  <a:lnTo>
                    <a:pt x="11895" y="95855"/>
                  </a:lnTo>
                  <a:lnTo>
                    <a:pt x="10275" y="93510"/>
                  </a:lnTo>
                  <a:lnTo>
                    <a:pt x="8648" y="91165"/>
                  </a:lnTo>
                  <a:lnTo>
                    <a:pt x="7212" y="88649"/>
                  </a:lnTo>
                  <a:lnTo>
                    <a:pt x="5947" y="85942"/>
                  </a:lnTo>
                  <a:lnTo>
                    <a:pt x="4690" y="83420"/>
                  </a:lnTo>
                  <a:lnTo>
                    <a:pt x="3602" y="80542"/>
                  </a:lnTo>
                  <a:lnTo>
                    <a:pt x="2707" y="77835"/>
                  </a:lnTo>
                  <a:lnTo>
                    <a:pt x="1805" y="74957"/>
                  </a:lnTo>
                  <a:lnTo>
                    <a:pt x="1265" y="72072"/>
                  </a:lnTo>
                  <a:lnTo>
                    <a:pt x="724" y="69187"/>
                  </a:lnTo>
                  <a:lnTo>
                    <a:pt x="362" y="66125"/>
                  </a:lnTo>
                  <a:lnTo>
                    <a:pt x="0" y="63062"/>
                  </a:lnTo>
                  <a:lnTo>
                    <a:pt x="0" y="60000"/>
                  </a:lnTo>
                  <a:lnTo>
                    <a:pt x="0" y="60000"/>
                  </a:lnTo>
                  <a:close/>
                  <a:moveTo>
                    <a:pt x="53515" y="82702"/>
                  </a:moveTo>
                  <a:lnTo>
                    <a:pt x="53515" y="82702"/>
                  </a:lnTo>
                  <a:lnTo>
                    <a:pt x="53870" y="82702"/>
                  </a:lnTo>
                  <a:lnTo>
                    <a:pt x="53870" y="82702"/>
                  </a:lnTo>
                  <a:lnTo>
                    <a:pt x="55135" y="82517"/>
                  </a:lnTo>
                  <a:lnTo>
                    <a:pt x="56393" y="81977"/>
                  </a:lnTo>
                  <a:lnTo>
                    <a:pt x="57658" y="81260"/>
                  </a:lnTo>
                  <a:lnTo>
                    <a:pt x="58561" y="80357"/>
                  </a:lnTo>
                  <a:lnTo>
                    <a:pt x="88825" y="49909"/>
                  </a:lnTo>
                  <a:lnTo>
                    <a:pt x="88825" y="49909"/>
                  </a:lnTo>
                  <a:lnTo>
                    <a:pt x="89550" y="49007"/>
                  </a:lnTo>
                  <a:lnTo>
                    <a:pt x="89905" y="48112"/>
                  </a:lnTo>
                  <a:lnTo>
                    <a:pt x="90268" y="47032"/>
                  </a:lnTo>
                  <a:lnTo>
                    <a:pt x="90268" y="45945"/>
                  </a:lnTo>
                  <a:lnTo>
                    <a:pt x="90268" y="45945"/>
                  </a:lnTo>
                  <a:lnTo>
                    <a:pt x="90090" y="44509"/>
                  </a:lnTo>
                  <a:lnTo>
                    <a:pt x="89728" y="43067"/>
                  </a:lnTo>
                  <a:lnTo>
                    <a:pt x="89010" y="41987"/>
                  </a:lnTo>
                  <a:lnTo>
                    <a:pt x="87930" y="40900"/>
                  </a:lnTo>
                  <a:lnTo>
                    <a:pt x="87930" y="40900"/>
                  </a:lnTo>
                  <a:lnTo>
                    <a:pt x="87027" y="40182"/>
                  </a:lnTo>
                  <a:lnTo>
                    <a:pt x="85947" y="39819"/>
                  </a:lnTo>
                  <a:lnTo>
                    <a:pt x="84867" y="39464"/>
                  </a:lnTo>
                  <a:lnTo>
                    <a:pt x="83780" y="39464"/>
                  </a:lnTo>
                  <a:lnTo>
                    <a:pt x="83780" y="39464"/>
                  </a:lnTo>
                  <a:lnTo>
                    <a:pt x="82345" y="39642"/>
                  </a:lnTo>
                  <a:lnTo>
                    <a:pt x="81080" y="40004"/>
                  </a:lnTo>
                  <a:lnTo>
                    <a:pt x="79822" y="40722"/>
                  </a:lnTo>
                  <a:lnTo>
                    <a:pt x="78734" y="41802"/>
                  </a:lnTo>
                  <a:lnTo>
                    <a:pt x="52975" y="66487"/>
                  </a:lnTo>
                  <a:lnTo>
                    <a:pt x="42885" y="56575"/>
                  </a:lnTo>
                  <a:lnTo>
                    <a:pt x="42885" y="56575"/>
                  </a:lnTo>
                  <a:lnTo>
                    <a:pt x="41982" y="55679"/>
                  </a:lnTo>
                  <a:lnTo>
                    <a:pt x="40724" y="55139"/>
                  </a:lnTo>
                  <a:lnTo>
                    <a:pt x="39637" y="54777"/>
                  </a:lnTo>
                  <a:lnTo>
                    <a:pt x="38379" y="54592"/>
                  </a:lnTo>
                  <a:lnTo>
                    <a:pt x="38379" y="54592"/>
                  </a:lnTo>
                  <a:lnTo>
                    <a:pt x="37114" y="54777"/>
                  </a:lnTo>
                  <a:lnTo>
                    <a:pt x="35857" y="55139"/>
                  </a:lnTo>
                  <a:lnTo>
                    <a:pt x="34777" y="55679"/>
                  </a:lnTo>
                  <a:lnTo>
                    <a:pt x="33697" y="56575"/>
                  </a:lnTo>
                  <a:lnTo>
                    <a:pt x="33697" y="56575"/>
                  </a:lnTo>
                  <a:lnTo>
                    <a:pt x="32972" y="57477"/>
                  </a:lnTo>
                  <a:lnTo>
                    <a:pt x="32254" y="58557"/>
                  </a:lnTo>
                  <a:lnTo>
                    <a:pt x="31891" y="59822"/>
                  </a:lnTo>
                  <a:lnTo>
                    <a:pt x="31891" y="61080"/>
                  </a:lnTo>
                  <a:lnTo>
                    <a:pt x="31891" y="61080"/>
                  </a:lnTo>
                  <a:lnTo>
                    <a:pt x="31891" y="62344"/>
                  </a:lnTo>
                  <a:lnTo>
                    <a:pt x="32254" y="63602"/>
                  </a:lnTo>
                  <a:lnTo>
                    <a:pt x="32972" y="64682"/>
                  </a:lnTo>
                  <a:lnTo>
                    <a:pt x="33697" y="65762"/>
                  </a:lnTo>
                  <a:lnTo>
                    <a:pt x="48832" y="80897"/>
                  </a:lnTo>
                  <a:lnTo>
                    <a:pt x="48832" y="80897"/>
                  </a:lnTo>
                  <a:lnTo>
                    <a:pt x="49913" y="81622"/>
                  </a:lnTo>
                  <a:lnTo>
                    <a:pt x="50993" y="82340"/>
                  </a:lnTo>
                  <a:lnTo>
                    <a:pt x="52250" y="82702"/>
                  </a:lnTo>
                  <a:lnTo>
                    <a:pt x="53515" y="82702"/>
                  </a:lnTo>
                  <a:lnTo>
                    <a:pt x="53515" y="82702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6FA8DC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188" name="Shape 188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1" name="Shape 191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192" name="Shape 192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6" name="Shape 196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" name="Shape 198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" name="Shape 206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207" name="Shape 207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" name="Shape 209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" name="Shape 211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212" name="Shape 212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6" name="Shape 216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Shape 217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218" name="Shape 218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Shape 221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222" name="Shape 222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Shape 225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226" name="Shape 226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9" name="Shape 229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Shape 231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232" name="Shape 232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5" name="Shape 235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3" name="Shape 243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244" name="Shape 244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245" name="Shape 245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Shape 252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255" name="Shape 255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256" name="Shape 256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3" name="Shape 263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4" name="Shape 264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265" name="Shape 26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7" name="Shape 267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268" name="Shape 268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269" name="Shape 269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Shape 281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Shape 283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Shape 285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2" name="Shape 292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293" name="Shape 293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Shape 295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Shape 296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Shape 298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Shape 299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1" name="Shape 301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Shape 302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303" name="Shape 303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304" name="Shape 304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Shape 30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Shape 30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Shape 30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Shape 309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Shape 311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Shape 315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328" name="Shape 328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6" name="Shape 336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7" name="Shape 337"/>
          <p:cNvSpPr/>
          <p:nvPr/>
        </p:nvSpPr>
        <p:spPr>
          <a:xfrm flipH="1">
            <a:off x="2095198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2544225" y="297365"/>
            <a:ext cx="2981399" cy="466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2"/>
          </p:nvPr>
        </p:nvSpPr>
        <p:spPr>
          <a:xfrm>
            <a:off x="5705275" y="297365"/>
            <a:ext cx="2981399" cy="4661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Shape 343"/>
          <p:cNvGrpSpPr/>
          <p:nvPr/>
        </p:nvGrpSpPr>
        <p:grpSpPr>
          <a:xfrm>
            <a:off x="-190654" y="180461"/>
            <a:ext cx="9618282" cy="1632384"/>
            <a:chOff x="-114454" y="180461"/>
            <a:chExt cx="9618282" cy="1632384"/>
          </a:xfrm>
        </p:grpSpPr>
        <p:sp>
          <p:nvSpPr>
            <p:cNvPr id="344" name="Shape 344"/>
            <p:cNvSpPr/>
            <p:nvPr/>
          </p:nvSpPr>
          <p:spPr>
            <a:xfrm>
              <a:off x="313552" y="221405"/>
              <a:ext cx="351075" cy="34903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222212" y="227540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5040" y="30091"/>
                  </a:moveTo>
                  <a:lnTo>
                    <a:pt x="105040" y="30091"/>
                  </a:lnTo>
                  <a:lnTo>
                    <a:pt x="106320" y="28818"/>
                  </a:lnTo>
                  <a:lnTo>
                    <a:pt x="107780" y="28092"/>
                  </a:lnTo>
                  <a:lnTo>
                    <a:pt x="109420" y="27538"/>
                  </a:lnTo>
                  <a:lnTo>
                    <a:pt x="110880" y="27179"/>
                  </a:lnTo>
                  <a:lnTo>
                    <a:pt x="112520" y="26812"/>
                  </a:lnTo>
                  <a:lnTo>
                    <a:pt x="114159" y="26085"/>
                  </a:lnTo>
                  <a:lnTo>
                    <a:pt x="115619" y="25172"/>
                  </a:lnTo>
                  <a:lnTo>
                    <a:pt x="117259" y="23892"/>
                  </a:lnTo>
                  <a:lnTo>
                    <a:pt x="117259" y="23892"/>
                  </a:lnTo>
                  <a:lnTo>
                    <a:pt x="118539" y="22439"/>
                  </a:lnTo>
                  <a:lnTo>
                    <a:pt x="119266" y="20792"/>
                  </a:lnTo>
                  <a:lnTo>
                    <a:pt x="119812" y="18972"/>
                  </a:lnTo>
                  <a:lnTo>
                    <a:pt x="119992" y="16966"/>
                  </a:lnTo>
                  <a:lnTo>
                    <a:pt x="119992" y="16966"/>
                  </a:lnTo>
                  <a:lnTo>
                    <a:pt x="119812" y="15326"/>
                  </a:lnTo>
                  <a:lnTo>
                    <a:pt x="119633" y="13679"/>
                  </a:lnTo>
                  <a:lnTo>
                    <a:pt x="119086" y="12226"/>
                  </a:lnTo>
                  <a:lnTo>
                    <a:pt x="118352" y="10579"/>
                  </a:lnTo>
                  <a:lnTo>
                    <a:pt x="117626" y="9306"/>
                  </a:lnTo>
                  <a:lnTo>
                    <a:pt x="116713" y="7846"/>
                  </a:lnTo>
                  <a:lnTo>
                    <a:pt x="115799" y="6573"/>
                  </a:lnTo>
                  <a:lnTo>
                    <a:pt x="114706" y="5293"/>
                  </a:lnTo>
                  <a:lnTo>
                    <a:pt x="114706" y="5293"/>
                  </a:lnTo>
                  <a:lnTo>
                    <a:pt x="113433" y="4200"/>
                  </a:lnTo>
                  <a:lnTo>
                    <a:pt x="112153" y="3286"/>
                  </a:lnTo>
                  <a:lnTo>
                    <a:pt x="110693" y="2373"/>
                  </a:lnTo>
                  <a:lnTo>
                    <a:pt x="109240" y="1467"/>
                  </a:lnTo>
                  <a:lnTo>
                    <a:pt x="107780" y="920"/>
                  </a:lnTo>
                  <a:lnTo>
                    <a:pt x="106133" y="374"/>
                  </a:lnTo>
                  <a:lnTo>
                    <a:pt x="104680" y="187"/>
                  </a:lnTo>
                  <a:lnTo>
                    <a:pt x="103033" y="7"/>
                  </a:lnTo>
                  <a:lnTo>
                    <a:pt x="103033" y="7"/>
                  </a:lnTo>
                  <a:lnTo>
                    <a:pt x="101034" y="187"/>
                  </a:lnTo>
                  <a:lnTo>
                    <a:pt x="99207" y="733"/>
                  </a:lnTo>
                  <a:lnTo>
                    <a:pt x="97567" y="1467"/>
                  </a:lnTo>
                  <a:lnTo>
                    <a:pt x="96107" y="2740"/>
                  </a:lnTo>
                  <a:lnTo>
                    <a:pt x="96107" y="2740"/>
                  </a:lnTo>
                  <a:lnTo>
                    <a:pt x="94827" y="4200"/>
                  </a:lnTo>
                  <a:lnTo>
                    <a:pt x="93921" y="5840"/>
                  </a:lnTo>
                  <a:lnTo>
                    <a:pt x="93374" y="7300"/>
                  </a:lnTo>
                  <a:lnTo>
                    <a:pt x="93008" y="8939"/>
                  </a:lnTo>
                  <a:lnTo>
                    <a:pt x="92461" y="10579"/>
                  </a:lnTo>
                  <a:lnTo>
                    <a:pt x="91914" y="12039"/>
                  </a:lnTo>
                  <a:lnTo>
                    <a:pt x="91181" y="13679"/>
                  </a:lnTo>
                  <a:lnTo>
                    <a:pt x="89908" y="14959"/>
                  </a:lnTo>
                  <a:lnTo>
                    <a:pt x="89908" y="14959"/>
                  </a:lnTo>
                  <a:lnTo>
                    <a:pt x="87901" y="16966"/>
                  </a:lnTo>
                  <a:lnTo>
                    <a:pt x="86074" y="18239"/>
                  </a:lnTo>
                  <a:lnTo>
                    <a:pt x="84435" y="18972"/>
                  </a:lnTo>
                  <a:lnTo>
                    <a:pt x="82974" y="19332"/>
                  </a:lnTo>
                  <a:lnTo>
                    <a:pt x="81522" y="19332"/>
                  </a:lnTo>
                  <a:lnTo>
                    <a:pt x="80242" y="18972"/>
                  </a:lnTo>
                  <a:lnTo>
                    <a:pt x="78969" y="18059"/>
                  </a:lnTo>
                  <a:lnTo>
                    <a:pt x="77688" y="17146"/>
                  </a:lnTo>
                  <a:lnTo>
                    <a:pt x="76416" y="15686"/>
                  </a:lnTo>
                  <a:lnTo>
                    <a:pt x="75135" y="14233"/>
                  </a:lnTo>
                  <a:lnTo>
                    <a:pt x="72402" y="10579"/>
                  </a:lnTo>
                  <a:lnTo>
                    <a:pt x="69115" y="6573"/>
                  </a:lnTo>
                  <a:lnTo>
                    <a:pt x="67296" y="4380"/>
                  </a:lnTo>
                  <a:lnTo>
                    <a:pt x="65289" y="2193"/>
                  </a:lnTo>
                  <a:lnTo>
                    <a:pt x="65289" y="2193"/>
                  </a:lnTo>
                  <a:lnTo>
                    <a:pt x="64196" y="1280"/>
                  </a:lnTo>
                  <a:lnTo>
                    <a:pt x="62736" y="554"/>
                  </a:lnTo>
                  <a:lnTo>
                    <a:pt x="61463" y="18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59269" y="187"/>
                  </a:lnTo>
                  <a:lnTo>
                    <a:pt x="58176" y="733"/>
                  </a:lnTo>
                  <a:lnTo>
                    <a:pt x="54710" y="2740"/>
                  </a:lnTo>
                  <a:lnTo>
                    <a:pt x="52703" y="4020"/>
                  </a:lnTo>
                  <a:lnTo>
                    <a:pt x="50517" y="5660"/>
                  </a:lnTo>
                  <a:lnTo>
                    <a:pt x="48151" y="7300"/>
                  </a:lnTo>
                  <a:lnTo>
                    <a:pt x="45957" y="9306"/>
                  </a:lnTo>
                  <a:lnTo>
                    <a:pt x="43950" y="11313"/>
                  </a:lnTo>
                  <a:lnTo>
                    <a:pt x="42131" y="13499"/>
                  </a:lnTo>
                  <a:lnTo>
                    <a:pt x="40671" y="15686"/>
                  </a:lnTo>
                  <a:lnTo>
                    <a:pt x="40124" y="16786"/>
                  </a:lnTo>
                  <a:lnTo>
                    <a:pt x="39757" y="18059"/>
                  </a:lnTo>
                  <a:lnTo>
                    <a:pt x="39398" y="19152"/>
                  </a:lnTo>
                  <a:lnTo>
                    <a:pt x="39211" y="20245"/>
                  </a:lnTo>
                  <a:lnTo>
                    <a:pt x="39211" y="21338"/>
                  </a:lnTo>
                  <a:lnTo>
                    <a:pt x="39398" y="22619"/>
                  </a:lnTo>
                  <a:lnTo>
                    <a:pt x="39757" y="23712"/>
                  </a:lnTo>
                  <a:lnTo>
                    <a:pt x="40304" y="24805"/>
                  </a:lnTo>
                  <a:lnTo>
                    <a:pt x="41038" y="25898"/>
                  </a:lnTo>
                  <a:lnTo>
                    <a:pt x="41951" y="26991"/>
                  </a:lnTo>
                  <a:lnTo>
                    <a:pt x="41951" y="26991"/>
                  </a:lnTo>
                  <a:lnTo>
                    <a:pt x="43404" y="28092"/>
                  </a:lnTo>
                  <a:lnTo>
                    <a:pt x="44864" y="28818"/>
                  </a:lnTo>
                  <a:lnTo>
                    <a:pt x="46324" y="29545"/>
                  </a:lnTo>
                  <a:lnTo>
                    <a:pt x="47964" y="29912"/>
                  </a:lnTo>
                  <a:lnTo>
                    <a:pt x="49603" y="30278"/>
                  </a:lnTo>
                  <a:lnTo>
                    <a:pt x="51251" y="31005"/>
                  </a:lnTo>
                  <a:lnTo>
                    <a:pt x="52703" y="31738"/>
                  </a:lnTo>
                  <a:lnTo>
                    <a:pt x="54163" y="33011"/>
                  </a:lnTo>
                  <a:lnTo>
                    <a:pt x="54163" y="33011"/>
                  </a:lnTo>
                  <a:lnTo>
                    <a:pt x="55443" y="34471"/>
                  </a:lnTo>
                  <a:lnTo>
                    <a:pt x="56170" y="36111"/>
                  </a:lnTo>
                  <a:lnTo>
                    <a:pt x="56716" y="37938"/>
                  </a:lnTo>
                  <a:lnTo>
                    <a:pt x="56903" y="40124"/>
                  </a:lnTo>
                  <a:lnTo>
                    <a:pt x="56903" y="40124"/>
                  </a:lnTo>
                  <a:lnTo>
                    <a:pt x="56716" y="41584"/>
                  </a:lnTo>
                  <a:lnTo>
                    <a:pt x="56537" y="43224"/>
                  </a:lnTo>
                  <a:lnTo>
                    <a:pt x="55990" y="44684"/>
                  </a:lnTo>
                  <a:lnTo>
                    <a:pt x="55443" y="46144"/>
                  </a:lnTo>
                  <a:lnTo>
                    <a:pt x="54710" y="47597"/>
                  </a:lnTo>
                  <a:lnTo>
                    <a:pt x="53804" y="49057"/>
                  </a:lnTo>
                  <a:lnTo>
                    <a:pt x="52703" y="50337"/>
                  </a:lnTo>
                  <a:lnTo>
                    <a:pt x="51610" y="51610"/>
                  </a:lnTo>
                  <a:lnTo>
                    <a:pt x="51610" y="51610"/>
                  </a:lnTo>
                  <a:lnTo>
                    <a:pt x="50337" y="52703"/>
                  </a:lnTo>
                  <a:lnTo>
                    <a:pt x="49057" y="53804"/>
                  </a:lnTo>
                  <a:lnTo>
                    <a:pt x="47784" y="54530"/>
                  </a:lnTo>
                  <a:lnTo>
                    <a:pt x="46324" y="55443"/>
                  </a:lnTo>
                  <a:lnTo>
                    <a:pt x="44864" y="55990"/>
                  </a:lnTo>
                  <a:lnTo>
                    <a:pt x="43224" y="56537"/>
                  </a:lnTo>
                  <a:lnTo>
                    <a:pt x="41584" y="56716"/>
                  </a:lnTo>
                  <a:lnTo>
                    <a:pt x="40124" y="56903"/>
                  </a:lnTo>
                  <a:lnTo>
                    <a:pt x="40124" y="56903"/>
                  </a:lnTo>
                  <a:lnTo>
                    <a:pt x="38118" y="56716"/>
                  </a:lnTo>
                  <a:lnTo>
                    <a:pt x="36298" y="56170"/>
                  </a:lnTo>
                  <a:lnTo>
                    <a:pt x="34471" y="55443"/>
                  </a:lnTo>
                  <a:lnTo>
                    <a:pt x="33011" y="54163"/>
                  </a:lnTo>
                  <a:lnTo>
                    <a:pt x="33011" y="54163"/>
                  </a:lnTo>
                  <a:lnTo>
                    <a:pt x="31738" y="52703"/>
                  </a:lnTo>
                  <a:lnTo>
                    <a:pt x="30825" y="51063"/>
                  </a:lnTo>
                  <a:lnTo>
                    <a:pt x="30278" y="49424"/>
                  </a:lnTo>
                  <a:lnTo>
                    <a:pt x="29732" y="47784"/>
                  </a:lnTo>
                  <a:lnTo>
                    <a:pt x="29365" y="46324"/>
                  </a:lnTo>
                  <a:lnTo>
                    <a:pt x="28818" y="44864"/>
                  </a:lnTo>
                  <a:lnTo>
                    <a:pt x="28092" y="43404"/>
                  </a:lnTo>
                  <a:lnTo>
                    <a:pt x="26991" y="41944"/>
                  </a:lnTo>
                  <a:lnTo>
                    <a:pt x="26991" y="41944"/>
                  </a:lnTo>
                  <a:lnTo>
                    <a:pt x="25898" y="41038"/>
                  </a:lnTo>
                  <a:lnTo>
                    <a:pt x="24805" y="40304"/>
                  </a:lnTo>
                  <a:lnTo>
                    <a:pt x="23712" y="39757"/>
                  </a:lnTo>
                  <a:lnTo>
                    <a:pt x="22619" y="39398"/>
                  </a:lnTo>
                  <a:lnTo>
                    <a:pt x="21338" y="39211"/>
                  </a:lnTo>
                  <a:lnTo>
                    <a:pt x="20245" y="39211"/>
                  </a:lnTo>
                  <a:lnTo>
                    <a:pt x="19152" y="39398"/>
                  </a:lnTo>
                  <a:lnTo>
                    <a:pt x="18059" y="39757"/>
                  </a:lnTo>
                  <a:lnTo>
                    <a:pt x="16786" y="40124"/>
                  </a:lnTo>
                  <a:lnTo>
                    <a:pt x="15686" y="40671"/>
                  </a:lnTo>
                  <a:lnTo>
                    <a:pt x="13499" y="42131"/>
                  </a:lnTo>
                  <a:lnTo>
                    <a:pt x="11313" y="43950"/>
                  </a:lnTo>
                  <a:lnTo>
                    <a:pt x="9306" y="45957"/>
                  </a:lnTo>
                  <a:lnTo>
                    <a:pt x="7300" y="48151"/>
                  </a:lnTo>
                  <a:lnTo>
                    <a:pt x="5660" y="50517"/>
                  </a:lnTo>
                  <a:lnTo>
                    <a:pt x="4020" y="52703"/>
                  </a:lnTo>
                  <a:lnTo>
                    <a:pt x="2740" y="54710"/>
                  </a:lnTo>
                  <a:lnTo>
                    <a:pt x="733" y="58176"/>
                  </a:lnTo>
                  <a:lnTo>
                    <a:pt x="187" y="59269"/>
                  </a:lnTo>
                  <a:lnTo>
                    <a:pt x="7" y="60003"/>
                  </a:lnTo>
                  <a:lnTo>
                    <a:pt x="7" y="60003"/>
                  </a:lnTo>
                  <a:lnTo>
                    <a:pt x="187" y="61456"/>
                  </a:lnTo>
                  <a:lnTo>
                    <a:pt x="554" y="62736"/>
                  </a:lnTo>
                  <a:lnTo>
                    <a:pt x="1280" y="64196"/>
                  </a:lnTo>
                  <a:lnTo>
                    <a:pt x="2193" y="65289"/>
                  </a:lnTo>
                  <a:lnTo>
                    <a:pt x="2193" y="65289"/>
                  </a:lnTo>
                  <a:lnTo>
                    <a:pt x="4380" y="67296"/>
                  </a:lnTo>
                  <a:lnTo>
                    <a:pt x="6573" y="69115"/>
                  </a:lnTo>
                  <a:lnTo>
                    <a:pt x="10579" y="72402"/>
                  </a:lnTo>
                  <a:lnTo>
                    <a:pt x="14233" y="75135"/>
                  </a:lnTo>
                  <a:lnTo>
                    <a:pt x="15686" y="76416"/>
                  </a:lnTo>
                  <a:lnTo>
                    <a:pt x="17146" y="77688"/>
                  </a:lnTo>
                  <a:lnTo>
                    <a:pt x="18059" y="78969"/>
                  </a:lnTo>
                  <a:lnTo>
                    <a:pt x="18972" y="80242"/>
                  </a:lnTo>
                  <a:lnTo>
                    <a:pt x="19339" y="81522"/>
                  </a:lnTo>
                  <a:lnTo>
                    <a:pt x="19339" y="82974"/>
                  </a:lnTo>
                  <a:lnTo>
                    <a:pt x="18972" y="84435"/>
                  </a:lnTo>
                  <a:lnTo>
                    <a:pt x="18239" y="86074"/>
                  </a:lnTo>
                  <a:lnTo>
                    <a:pt x="16966" y="87901"/>
                  </a:lnTo>
                  <a:lnTo>
                    <a:pt x="14959" y="89908"/>
                  </a:lnTo>
                  <a:lnTo>
                    <a:pt x="14959" y="89908"/>
                  </a:lnTo>
                  <a:lnTo>
                    <a:pt x="13686" y="91181"/>
                  </a:lnTo>
                  <a:lnTo>
                    <a:pt x="12226" y="91914"/>
                  </a:lnTo>
                  <a:lnTo>
                    <a:pt x="10579" y="92461"/>
                  </a:lnTo>
                  <a:lnTo>
                    <a:pt x="9127" y="92828"/>
                  </a:lnTo>
                  <a:lnTo>
                    <a:pt x="7479" y="93187"/>
                  </a:lnTo>
                  <a:lnTo>
                    <a:pt x="5840" y="93921"/>
                  </a:lnTo>
                  <a:lnTo>
                    <a:pt x="4380" y="94827"/>
                  </a:lnTo>
                  <a:lnTo>
                    <a:pt x="2740" y="96107"/>
                  </a:lnTo>
                  <a:lnTo>
                    <a:pt x="2740" y="96107"/>
                  </a:lnTo>
                  <a:lnTo>
                    <a:pt x="1467" y="97567"/>
                  </a:lnTo>
                  <a:lnTo>
                    <a:pt x="733" y="99207"/>
                  </a:lnTo>
                  <a:lnTo>
                    <a:pt x="187" y="101027"/>
                  </a:lnTo>
                  <a:lnTo>
                    <a:pt x="7" y="103033"/>
                  </a:lnTo>
                  <a:lnTo>
                    <a:pt x="7" y="103033"/>
                  </a:lnTo>
                  <a:lnTo>
                    <a:pt x="187" y="104680"/>
                  </a:lnTo>
                  <a:lnTo>
                    <a:pt x="374" y="106320"/>
                  </a:lnTo>
                  <a:lnTo>
                    <a:pt x="920" y="107780"/>
                  </a:lnTo>
                  <a:lnTo>
                    <a:pt x="1647" y="109420"/>
                  </a:lnTo>
                  <a:lnTo>
                    <a:pt x="2380" y="110693"/>
                  </a:lnTo>
                  <a:lnTo>
                    <a:pt x="3286" y="112153"/>
                  </a:lnTo>
                  <a:lnTo>
                    <a:pt x="4200" y="113433"/>
                  </a:lnTo>
                  <a:lnTo>
                    <a:pt x="5293" y="114706"/>
                  </a:lnTo>
                  <a:lnTo>
                    <a:pt x="5293" y="114706"/>
                  </a:lnTo>
                  <a:lnTo>
                    <a:pt x="6573" y="115799"/>
                  </a:lnTo>
                  <a:lnTo>
                    <a:pt x="7846" y="116713"/>
                  </a:lnTo>
                  <a:lnTo>
                    <a:pt x="9306" y="117626"/>
                  </a:lnTo>
                  <a:lnTo>
                    <a:pt x="10766" y="118539"/>
                  </a:lnTo>
                  <a:lnTo>
                    <a:pt x="12226" y="119086"/>
                  </a:lnTo>
                  <a:lnTo>
                    <a:pt x="13866" y="119633"/>
                  </a:lnTo>
                  <a:lnTo>
                    <a:pt x="15326" y="119812"/>
                  </a:lnTo>
                  <a:lnTo>
                    <a:pt x="16966" y="119992"/>
                  </a:lnTo>
                  <a:lnTo>
                    <a:pt x="16966" y="119992"/>
                  </a:lnTo>
                  <a:lnTo>
                    <a:pt x="18972" y="119812"/>
                  </a:lnTo>
                  <a:lnTo>
                    <a:pt x="20792" y="119266"/>
                  </a:lnTo>
                  <a:lnTo>
                    <a:pt x="22439" y="118539"/>
                  </a:lnTo>
                  <a:lnTo>
                    <a:pt x="23892" y="117259"/>
                  </a:lnTo>
                  <a:lnTo>
                    <a:pt x="23892" y="117259"/>
                  </a:lnTo>
                  <a:lnTo>
                    <a:pt x="25172" y="115799"/>
                  </a:lnTo>
                  <a:lnTo>
                    <a:pt x="26085" y="114159"/>
                  </a:lnTo>
                  <a:lnTo>
                    <a:pt x="26632" y="112699"/>
                  </a:lnTo>
                  <a:lnTo>
                    <a:pt x="26991" y="111060"/>
                  </a:lnTo>
                  <a:lnTo>
                    <a:pt x="27546" y="109420"/>
                  </a:lnTo>
                  <a:lnTo>
                    <a:pt x="28092" y="107960"/>
                  </a:lnTo>
                  <a:lnTo>
                    <a:pt x="28818" y="106320"/>
                  </a:lnTo>
                  <a:lnTo>
                    <a:pt x="30091" y="105040"/>
                  </a:lnTo>
                  <a:lnTo>
                    <a:pt x="30091" y="105040"/>
                  </a:lnTo>
                  <a:lnTo>
                    <a:pt x="32098" y="103220"/>
                  </a:lnTo>
                  <a:lnTo>
                    <a:pt x="33925" y="101760"/>
                  </a:lnTo>
                  <a:lnTo>
                    <a:pt x="35564" y="101027"/>
                  </a:lnTo>
                  <a:lnTo>
                    <a:pt x="37025" y="100667"/>
                  </a:lnTo>
                  <a:lnTo>
                    <a:pt x="38485" y="100667"/>
                  </a:lnTo>
                  <a:lnTo>
                    <a:pt x="39757" y="101027"/>
                  </a:lnTo>
                  <a:lnTo>
                    <a:pt x="41038" y="101940"/>
                  </a:lnTo>
                  <a:lnTo>
                    <a:pt x="42311" y="102853"/>
                  </a:lnTo>
                  <a:lnTo>
                    <a:pt x="43591" y="104313"/>
                  </a:lnTo>
                  <a:lnTo>
                    <a:pt x="44864" y="105774"/>
                  </a:lnTo>
                  <a:lnTo>
                    <a:pt x="47604" y="109420"/>
                  </a:lnTo>
                  <a:lnTo>
                    <a:pt x="50884" y="113433"/>
                  </a:lnTo>
                  <a:lnTo>
                    <a:pt x="52703" y="115619"/>
                  </a:lnTo>
                  <a:lnTo>
                    <a:pt x="54710" y="117806"/>
                  </a:lnTo>
                  <a:lnTo>
                    <a:pt x="54710" y="117806"/>
                  </a:lnTo>
                  <a:lnTo>
                    <a:pt x="55810" y="118719"/>
                  </a:lnTo>
                  <a:lnTo>
                    <a:pt x="57263" y="119445"/>
                  </a:lnTo>
                  <a:lnTo>
                    <a:pt x="58543" y="11981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60730" y="119812"/>
                  </a:lnTo>
                  <a:lnTo>
                    <a:pt x="61823" y="119266"/>
                  </a:lnTo>
                  <a:lnTo>
                    <a:pt x="65289" y="117259"/>
                  </a:lnTo>
                  <a:lnTo>
                    <a:pt x="67296" y="115986"/>
                  </a:lnTo>
                  <a:lnTo>
                    <a:pt x="69482" y="114339"/>
                  </a:lnTo>
                  <a:lnTo>
                    <a:pt x="71856" y="112699"/>
                  </a:lnTo>
                  <a:lnTo>
                    <a:pt x="74042" y="110693"/>
                  </a:lnTo>
                  <a:lnTo>
                    <a:pt x="76049" y="108686"/>
                  </a:lnTo>
                  <a:lnTo>
                    <a:pt x="77868" y="106500"/>
                  </a:lnTo>
                  <a:lnTo>
                    <a:pt x="79328" y="104313"/>
                  </a:lnTo>
                  <a:lnTo>
                    <a:pt x="79875" y="103220"/>
                  </a:lnTo>
                  <a:lnTo>
                    <a:pt x="80242" y="101940"/>
                  </a:lnTo>
                  <a:lnTo>
                    <a:pt x="80608" y="100847"/>
                  </a:lnTo>
                  <a:lnTo>
                    <a:pt x="80788" y="99754"/>
                  </a:lnTo>
                  <a:lnTo>
                    <a:pt x="80788" y="98661"/>
                  </a:lnTo>
                  <a:lnTo>
                    <a:pt x="80608" y="97380"/>
                  </a:lnTo>
                  <a:lnTo>
                    <a:pt x="80242" y="96287"/>
                  </a:lnTo>
                  <a:lnTo>
                    <a:pt x="79695" y="95194"/>
                  </a:lnTo>
                  <a:lnTo>
                    <a:pt x="78969" y="94101"/>
                  </a:lnTo>
                  <a:lnTo>
                    <a:pt x="78055" y="93008"/>
                  </a:lnTo>
                  <a:lnTo>
                    <a:pt x="78055" y="93008"/>
                  </a:lnTo>
                  <a:lnTo>
                    <a:pt x="76595" y="91914"/>
                  </a:lnTo>
                  <a:lnTo>
                    <a:pt x="75135" y="91181"/>
                  </a:lnTo>
                  <a:lnTo>
                    <a:pt x="73675" y="90634"/>
                  </a:lnTo>
                  <a:lnTo>
                    <a:pt x="72035" y="90087"/>
                  </a:lnTo>
                  <a:lnTo>
                    <a:pt x="70396" y="89721"/>
                  </a:lnTo>
                  <a:lnTo>
                    <a:pt x="68756" y="88994"/>
                  </a:lnTo>
                  <a:lnTo>
                    <a:pt x="67296" y="88268"/>
                  </a:lnTo>
                  <a:lnTo>
                    <a:pt x="65836" y="86988"/>
                  </a:lnTo>
                  <a:lnTo>
                    <a:pt x="65836" y="86988"/>
                  </a:lnTo>
                  <a:lnTo>
                    <a:pt x="64563" y="85528"/>
                  </a:lnTo>
                  <a:lnTo>
                    <a:pt x="63829" y="83888"/>
                  </a:lnTo>
                  <a:lnTo>
                    <a:pt x="63283" y="82069"/>
                  </a:lnTo>
                  <a:lnTo>
                    <a:pt x="63103" y="79875"/>
                  </a:lnTo>
                  <a:lnTo>
                    <a:pt x="63103" y="79875"/>
                  </a:lnTo>
                  <a:lnTo>
                    <a:pt x="63283" y="78415"/>
                  </a:lnTo>
                  <a:lnTo>
                    <a:pt x="63462" y="76775"/>
                  </a:lnTo>
                  <a:lnTo>
                    <a:pt x="64009" y="75315"/>
                  </a:lnTo>
                  <a:lnTo>
                    <a:pt x="64563" y="73862"/>
                  </a:lnTo>
                  <a:lnTo>
                    <a:pt x="65289" y="72402"/>
                  </a:lnTo>
                  <a:lnTo>
                    <a:pt x="66203" y="70942"/>
                  </a:lnTo>
                  <a:lnTo>
                    <a:pt x="67296" y="69662"/>
                  </a:lnTo>
                  <a:lnTo>
                    <a:pt x="68389" y="68389"/>
                  </a:lnTo>
                  <a:lnTo>
                    <a:pt x="68389" y="68389"/>
                  </a:lnTo>
                  <a:lnTo>
                    <a:pt x="69662" y="67296"/>
                  </a:lnTo>
                  <a:lnTo>
                    <a:pt x="70942" y="66382"/>
                  </a:lnTo>
                  <a:lnTo>
                    <a:pt x="72215" y="65469"/>
                  </a:lnTo>
                  <a:lnTo>
                    <a:pt x="73675" y="64556"/>
                  </a:lnTo>
                  <a:lnTo>
                    <a:pt x="75135" y="64009"/>
                  </a:lnTo>
                  <a:lnTo>
                    <a:pt x="76775" y="63462"/>
                  </a:lnTo>
                  <a:lnTo>
                    <a:pt x="78422" y="63283"/>
                  </a:lnTo>
                  <a:lnTo>
                    <a:pt x="79875" y="63103"/>
                  </a:lnTo>
                  <a:lnTo>
                    <a:pt x="79875" y="63103"/>
                  </a:lnTo>
                  <a:lnTo>
                    <a:pt x="81881" y="63283"/>
                  </a:lnTo>
                  <a:lnTo>
                    <a:pt x="83708" y="63829"/>
                  </a:lnTo>
                  <a:lnTo>
                    <a:pt x="85528" y="64556"/>
                  </a:lnTo>
                  <a:lnTo>
                    <a:pt x="86988" y="65836"/>
                  </a:lnTo>
                  <a:lnTo>
                    <a:pt x="86988" y="65836"/>
                  </a:lnTo>
                  <a:lnTo>
                    <a:pt x="88268" y="67296"/>
                  </a:lnTo>
                  <a:lnTo>
                    <a:pt x="89174" y="68936"/>
                  </a:lnTo>
                  <a:lnTo>
                    <a:pt x="89728" y="70575"/>
                  </a:lnTo>
                  <a:lnTo>
                    <a:pt x="90275" y="72215"/>
                  </a:lnTo>
                  <a:lnTo>
                    <a:pt x="90634" y="73675"/>
                  </a:lnTo>
                  <a:lnTo>
                    <a:pt x="91181" y="75135"/>
                  </a:lnTo>
                  <a:lnTo>
                    <a:pt x="91914" y="76595"/>
                  </a:lnTo>
                  <a:lnTo>
                    <a:pt x="93008" y="78055"/>
                  </a:lnTo>
                  <a:lnTo>
                    <a:pt x="93008" y="78055"/>
                  </a:lnTo>
                  <a:lnTo>
                    <a:pt x="94101" y="78969"/>
                  </a:lnTo>
                  <a:lnTo>
                    <a:pt x="95194" y="79695"/>
                  </a:lnTo>
                  <a:lnTo>
                    <a:pt x="96287" y="80242"/>
                  </a:lnTo>
                  <a:lnTo>
                    <a:pt x="97380" y="80608"/>
                  </a:lnTo>
                  <a:lnTo>
                    <a:pt x="98661" y="80788"/>
                  </a:lnTo>
                  <a:lnTo>
                    <a:pt x="99754" y="80788"/>
                  </a:lnTo>
                  <a:lnTo>
                    <a:pt x="100847" y="80608"/>
                  </a:lnTo>
                  <a:lnTo>
                    <a:pt x="101940" y="80242"/>
                  </a:lnTo>
                  <a:lnTo>
                    <a:pt x="103220" y="79875"/>
                  </a:lnTo>
                  <a:lnTo>
                    <a:pt x="104313" y="79328"/>
                  </a:lnTo>
                  <a:lnTo>
                    <a:pt x="106500" y="77868"/>
                  </a:lnTo>
                  <a:lnTo>
                    <a:pt x="108686" y="76049"/>
                  </a:lnTo>
                  <a:lnTo>
                    <a:pt x="110693" y="74042"/>
                  </a:lnTo>
                  <a:lnTo>
                    <a:pt x="112699" y="71856"/>
                  </a:lnTo>
                  <a:lnTo>
                    <a:pt x="114339" y="69482"/>
                  </a:lnTo>
                  <a:lnTo>
                    <a:pt x="115986" y="67296"/>
                  </a:lnTo>
                  <a:lnTo>
                    <a:pt x="117259" y="65289"/>
                  </a:lnTo>
                  <a:lnTo>
                    <a:pt x="119266" y="61823"/>
                  </a:lnTo>
                  <a:lnTo>
                    <a:pt x="119812" y="60730"/>
                  </a:lnTo>
                  <a:lnTo>
                    <a:pt x="119992" y="60003"/>
                  </a:lnTo>
                  <a:lnTo>
                    <a:pt x="119992" y="60003"/>
                  </a:lnTo>
                  <a:lnTo>
                    <a:pt x="119812" y="58543"/>
                  </a:lnTo>
                  <a:lnTo>
                    <a:pt x="119445" y="57263"/>
                  </a:lnTo>
                  <a:lnTo>
                    <a:pt x="118719" y="55803"/>
                  </a:lnTo>
                  <a:lnTo>
                    <a:pt x="117806" y="54710"/>
                  </a:lnTo>
                  <a:lnTo>
                    <a:pt x="117806" y="54710"/>
                  </a:lnTo>
                  <a:lnTo>
                    <a:pt x="115619" y="52703"/>
                  </a:lnTo>
                  <a:lnTo>
                    <a:pt x="113433" y="50884"/>
                  </a:lnTo>
                  <a:lnTo>
                    <a:pt x="109420" y="47597"/>
                  </a:lnTo>
                  <a:lnTo>
                    <a:pt x="105774" y="44864"/>
                  </a:lnTo>
                  <a:lnTo>
                    <a:pt x="104313" y="43591"/>
                  </a:lnTo>
                  <a:lnTo>
                    <a:pt x="102853" y="42311"/>
                  </a:lnTo>
                  <a:lnTo>
                    <a:pt x="101940" y="41038"/>
                  </a:lnTo>
                  <a:lnTo>
                    <a:pt x="101034" y="39757"/>
                  </a:lnTo>
                  <a:lnTo>
                    <a:pt x="100667" y="38485"/>
                  </a:lnTo>
                  <a:lnTo>
                    <a:pt x="100667" y="37025"/>
                  </a:lnTo>
                  <a:lnTo>
                    <a:pt x="101034" y="35564"/>
                  </a:lnTo>
                  <a:lnTo>
                    <a:pt x="101760" y="33925"/>
                  </a:lnTo>
                  <a:lnTo>
                    <a:pt x="103033" y="32098"/>
                  </a:lnTo>
                  <a:lnTo>
                    <a:pt x="105040" y="30091"/>
                  </a:lnTo>
                  <a:lnTo>
                    <a:pt x="105040" y="30091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017028" y="180461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6913" y="5"/>
                  </a:moveTo>
                  <a:lnTo>
                    <a:pt x="13096" y="5"/>
                  </a:lnTo>
                  <a:lnTo>
                    <a:pt x="13096" y="5"/>
                  </a:lnTo>
                  <a:lnTo>
                    <a:pt x="10380" y="146"/>
                  </a:lnTo>
                  <a:lnTo>
                    <a:pt x="7906" y="573"/>
                  </a:lnTo>
                  <a:lnTo>
                    <a:pt x="5686" y="1287"/>
                  </a:lnTo>
                  <a:lnTo>
                    <a:pt x="3710" y="2141"/>
                  </a:lnTo>
                  <a:lnTo>
                    <a:pt x="2230" y="3282"/>
                  </a:lnTo>
                  <a:lnTo>
                    <a:pt x="993" y="4564"/>
                  </a:lnTo>
                  <a:lnTo>
                    <a:pt x="253" y="5991"/>
                  </a:lnTo>
                  <a:lnTo>
                    <a:pt x="10" y="7559"/>
                  </a:lnTo>
                  <a:lnTo>
                    <a:pt x="10" y="112445"/>
                  </a:lnTo>
                  <a:lnTo>
                    <a:pt x="10" y="112445"/>
                  </a:lnTo>
                  <a:lnTo>
                    <a:pt x="253" y="114014"/>
                  </a:lnTo>
                  <a:lnTo>
                    <a:pt x="993" y="115435"/>
                  </a:lnTo>
                  <a:lnTo>
                    <a:pt x="2230" y="116723"/>
                  </a:lnTo>
                  <a:lnTo>
                    <a:pt x="3710" y="117858"/>
                  </a:lnTo>
                  <a:lnTo>
                    <a:pt x="5686" y="118718"/>
                  </a:lnTo>
                  <a:lnTo>
                    <a:pt x="7906" y="119426"/>
                  </a:lnTo>
                  <a:lnTo>
                    <a:pt x="10380" y="119853"/>
                  </a:lnTo>
                  <a:lnTo>
                    <a:pt x="13096" y="120000"/>
                  </a:lnTo>
                  <a:lnTo>
                    <a:pt x="106913" y="120000"/>
                  </a:lnTo>
                  <a:lnTo>
                    <a:pt x="106913" y="120000"/>
                  </a:lnTo>
                  <a:lnTo>
                    <a:pt x="109619" y="119853"/>
                  </a:lnTo>
                  <a:lnTo>
                    <a:pt x="112093" y="119426"/>
                  </a:lnTo>
                  <a:lnTo>
                    <a:pt x="114313" y="118718"/>
                  </a:lnTo>
                  <a:lnTo>
                    <a:pt x="116289" y="117858"/>
                  </a:lnTo>
                  <a:lnTo>
                    <a:pt x="117769" y="116723"/>
                  </a:lnTo>
                  <a:lnTo>
                    <a:pt x="119006" y="115435"/>
                  </a:lnTo>
                  <a:lnTo>
                    <a:pt x="119746" y="114014"/>
                  </a:lnTo>
                  <a:lnTo>
                    <a:pt x="119989" y="112445"/>
                  </a:lnTo>
                  <a:lnTo>
                    <a:pt x="119989" y="7559"/>
                  </a:lnTo>
                  <a:lnTo>
                    <a:pt x="119989" y="7559"/>
                  </a:lnTo>
                  <a:lnTo>
                    <a:pt x="119746" y="5991"/>
                  </a:lnTo>
                  <a:lnTo>
                    <a:pt x="119006" y="4564"/>
                  </a:lnTo>
                  <a:lnTo>
                    <a:pt x="117769" y="3282"/>
                  </a:lnTo>
                  <a:lnTo>
                    <a:pt x="116289" y="2141"/>
                  </a:lnTo>
                  <a:lnTo>
                    <a:pt x="114313" y="1287"/>
                  </a:lnTo>
                  <a:lnTo>
                    <a:pt x="112093" y="573"/>
                  </a:lnTo>
                  <a:lnTo>
                    <a:pt x="109619" y="146"/>
                  </a:lnTo>
                  <a:lnTo>
                    <a:pt x="106913" y="5"/>
                  </a:lnTo>
                  <a:lnTo>
                    <a:pt x="106913" y="5"/>
                  </a:lnTo>
                  <a:close/>
                  <a:moveTo>
                    <a:pt x="56300" y="5705"/>
                  </a:moveTo>
                  <a:lnTo>
                    <a:pt x="63699" y="5705"/>
                  </a:lnTo>
                  <a:lnTo>
                    <a:pt x="63699" y="5705"/>
                  </a:lnTo>
                  <a:lnTo>
                    <a:pt x="64936" y="5845"/>
                  </a:lnTo>
                  <a:lnTo>
                    <a:pt x="65676" y="6278"/>
                  </a:lnTo>
                  <a:lnTo>
                    <a:pt x="66416" y="6705"/>
                  </a:lnTo>
                  <a:lnTo>
                    <a:pt x="66670" y="7413"/>
                  </a:lnTo>
                  <a:lnTo>
                    <a:pt x="66670" y="7413"/>
                  </a:lnTo>
                  <a:lnTo>
                    <a:pt x="66416" y="7987"/>
                  </a:lnTo>
                  <a:lnTo>
                    <a:pt x="65676" y="8554"/>
                  </a:lnTo>
                  <a:lnTo>
                    <a:pt x="64936" y="8841"/>
                  </a:lnTo>
                  <a:lnTo>
                    <a:pt x="63699" y="8981"/>
                  </a:lnTo>
                  <a:lnTo>
                    <a:pt x="56300" y="8981"/>
                  </a:lnTo>
                  <a:lnTo>
                    <a:pt x="56300" y="8981"/>
                  </a:lnTo>
                  <a:lnTo>
                    <a:pt x="55063" y="8841"/>
                  </a:lnTo>
                  <a:lnTo>
                    <a:pt x="54323" y="8554"/>
                  </a:lnTo>
                  <a:lnTo>
                    <a:pt x="53583" y="7987"/>
                  </a:lnTo>
                  <a:lnTo>
                    <a:pt x="53340" y="7413"/>
                  </a:lnTo>
                  <a:lnTo>
                    <a:pt x="53340" y="7413"/>
                  </a:lnTo>
                  <a:lnTo>
                    <a:pt x="53583" y="6705"/>
                  </a:lnTo>
                  <a:lnTo>
                    <a:pt x="54323" y="6278"/>
                  </a:lnTo>
                  <a:lnTo>
                    <a:pt x="55063" y="5845"/>
                  </a:lnTo>
                  <a:lnTo>
                    <a:pt x="56300" y="5705"/>
                  </a:lnTo>
                  <a:lnTo>
                    <a:pt x="56300" y="5705"/>
                  </a:lnTo>
                  <a:close/>
                  <a:moveTo>
                    <a:pt x="59999" y="113727"/>
                  </a:moveTo>
                  <a:lnTo>
                    <a:pt x="59999" y="113727"/>
                  </a:lnTo>
                  <a:lnTo>
                    <a:pt x="58276" y="113586"/>
                  </a:lnTo>
                  <a:lnTo>
                    <a:pt x="56543" y="113300"/>
                  </a:lnTo>
                  <a:lnTo>
                    <a:pt x="55063" y="112873"/>
                  </a:lnTo>
                  <a:lnTo>
                    <a:pt x="53826" y="112305"/>
                  </a:lnTo>
                  <a:lnTo>
                    <a:pt x="52843" y="111591"/>
                  </a:lnTo>
                  <a:lnTo>
                    <a:pt x="52103" y="110737"/>
                  </a:lnTo>
                  <a:lnTo>
                    <a:pt x="51606" y="109736"/>
                  </a:lnTo>
                  <a:lnTo>
                    <a:pt x="51363" y="108741"/>
                  </a:lnTo>
                  <a:lnTo>
                    <a:pt x="51363" y="108741"/>
                  </a:lnTo>
                  <a:lnTo>
                    <a:pt x="51606" y="107741"/>
                  </a:lnTo>
                  <a:lnTo>
                    <a:pt x="52103" y="106746"/>
                  </a:lnTo>
                  <a:lnTo>
                    <a:pt x="52843" y="105892"/>
                  </a:lnTo>
                  <a:lnTo>
                    <a:pt x="53826" y="105178"/>
                  </a:lnTo>
                  <a:lnTo>
                    <a:pt x="55063" y="104605"/>
                  </a:lnTo>
                  <a:lnTo>
                    <a:pt x="56543" y="104177"/>
                  </a:lnTo>
                  <a:lnTo>
                    <a:pt x="58276" y="103897"/>
                  </a:lnTo>
                  <a:lnTo>
                    <a:pt x="59999" y="103750"/>
                  </a:lnTo>
                  <a:lnTo>
                    <a:pt x="59999" y="103750"/>
                  </a:lnTo>
                  <a:lnTo>
                    <a:pt x="61733" y="103897"/>
                  </a:lnTo>
                  <a:lnTo>
                    <a:pt x="63456" y="104177"/>
                  </a:lnTo>
                  <a:lnTo>
                    <a:pt x="64936" y="104605"/>
                  </a:lnTo>
                  <a:lnTo>
                    <a:pt x="66173" y="105178"/>
                  </a:lnTo>
                  <a:lnTo>
                    <a:pt x="67156" y="105892"/>
                  </a:lnTo>
                  <a:lnTo>
                    <a:pt x="67906" y="106746"/>
                  </a:lnTo>
                  <a:lnTo>
                    <a:pt x="68393" y="107741"/>
                  </a:lnTo>
                  <a:lnTo>
                    <a:pt x="68646" y="108741"/>
                  </a:lnTo>
                  <a:lnTo>
                    <a:pt x="68646" y="108741"/>
                  </a:lnTo>
                  <a:lnTo>
                    <a:pt x="68393" y="109736"/>
                  </a:lnTo>
                  <a:lnTo>
                    <a:pt x="67906" y="110737"/>
                  </a:lnTo>
                  <a:lnTo>
                    <a:pt x="67156" y="111591"/>
                  </a:lnTo>
                  <a:lnTo>
                    <a:pt x="66173" y="112305"/>
                  </a:lnTo>
                  <a:lnTo>
                    <a:pt x="64936" y="112873"/>
                  </a:lnTo>
                  <a:lnTo>
                    <a:pt x="63456" y="113300"/>
                  </a:lnTo>
                  <a:lnTo>
                    <a:pt x="61733" y="113586"/>
                  </a:lnTo>
                  <a:lnTo>
                    <a:pt x="59999" y="113727"/>
                  </a:lnTo>
                  <a:lnTo>
                    <a:pt x="59999" y="113727"/>
                  </a:lnTo>
                  <a:close/>
                  <a:moveTo>
                    <a:pt x="106913" y="97483"/>
                  </a:moveTo>
                  <a:lnTo>
                    <a:pt x="13096" y="97483"/>
                  </a:lnTo>
                  <a:lnTo>
                    <a:pt x="13096" y="14967"/>
                  </a:lnTo>
                  <a:lnTo>
                    <a:pt x="106913" y="14967"/>
                  </a:lnTo>
                  <a:lnTo>
                    <a:pt x="106913" y="97483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Shape 347"/>
            <p:cNvGrpSpPr/>
            <p:nvPr/>
          </p:nvGrpSpPr>
          <p:grpSpPr>
            <a:xfrm>
              <a:off x="2116562" y="220889"/>
              <a:ext cx="342881" cy="350068"/>
              <a:chOff x="3951850" y="2985350"/>
              <a:chExt cx="407950" cy="416500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3951850" y="2985350"/>
                <a:ext cx="314800" cy="3148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59885" y="9"/>
                    </a:moveTo>
                    <a:lnTo>
                      <a:pt x="59885" y="9"/>
                    </a:lnTo>
                    <a:lnTo>
                      <a:pt x="56864" y="238"/>
                    </a:lnTo>
                    <a:lnTo>
                      <a:pt x="53853" y="466"/>
                    </a:lnTo>
                    <a:lnTo>
                      <a:pt x="50832" y="705"/>
                    </a:lnTo>
                    <a:lnTo>
                      <a:pt x="47811" y="1400"/>
                    </a:lnTo>
                    <a:lnTo>
                      <a:pt x="45028" y="2096"/>
                    </a:lnTo>
                    <a:lnTo>
                      <a:pt x="42245" y="2792"/>
                    </a:lnTo>
                    <a:lnTo>
                      <a:pt x="39463" y="3716"/>
                    </a:lnTo>
                    <a:lnTo>
                      <a:pt x="36670" y="4878"/>
                    </a:lnTo>
                    <a:lnTo>
                      <a:pt x="33888" y="6041"/>
                    </a:lnTo>
                    <a:lnTo>
                      <a:pt x="31334" y="7432"/>
                    </a:lnTo>
                    <a:lnTo>
                      <a:pt x="28780" y="8823"/>
                    </a:lnTo>
                    <a:lnTo>
                      <a:pt x="26464" y="10215"/>
                    </a:lnTo>
                    <a:lnTo>
                      <a:pt x="21823" y="13693"/>
                    </a:lnTo>
                    <a:lnTo>
                      <a:pt x="17639" y="17647"/>
                    </a:lnTo>
                    <a:lnTo>
                      <a:pt x="13694" y="21821"/>
                    </a:lnTo>
                    <a:lnTo>
                      <a:pt x="10216" y="26462"/>
                    </a:lnTo>
                    <a:lnTo>
                      <a:pt x="8586" y="29016"/>
                    </a:lnTo>
                    <a:lnTo>
                      <a:pt x="7195" y="31569"/>
                    </a:lnTo>
                    <a:lnTo>
                      <a:pt x="5803" y="34123"/>
                    </a:lnTo>
                    <a:lnTo>
                      <a:pt x="4641" y="36677"/>
                    </a:lnTo>
                    <a:lnTo>
                      <a:pt x="3716" y="39460"/>
                    </a:lnTo>
                    <a:lnTo>
                      <a:pt x="2782" y="42242"/>
                    </a:lnTo>
                    <a:lnTo>
                      <a:pt x="1858" y="45025"/>
                    </a:lnTo>
                    <a:lnTo>
                      <a:pt x="1162" y="48045"/>
                    </a:lnTo>
                    <a:lnTo>
                      <a:pt x="695" y="50828"/>
                    </a:lnTo>
                    <a:lnTo>
                      <a:pt x="238" y="53848"/>
                    </a:lnTo>
                    <a:lnTo>
                      <a:pt x="0" y="56869"/>
                    </a:lnTo>
                    <a:lnTo>
                      <a:pt x="0" y="60109"/>
                    </a:lnTo>
                    <a:lnTo>
                      <a:pt x="0" y="60109"/>
                    </a:lnTo>
                    <a:lnTo>
                      <a:pt x="0" y="63130"/>
                    </a:lnTo>
                    <a:lnTo>
                      <a:pt x="238" y="66151"/>
                    </a:lnTo>
                    <a:lnTo>
                      <a:pt x="695" y="69162"/>
                    </a:lnTo>
                    <a:lnTo>
                      <a:pt x="1162" y="72182"/>
                    </a:lnTo>
                    <a:lnTo>
                      <a:pt x="1858" y="74965"/>
                    </a:lnTo>
                    <a:lnTo>
                      <a:pt x="2782" y="77986"/>
                    </a:lnTo>
                    <a:lnTo>
                      <a:pt x="3716" y="80768"/>
                    </a:lnTo>
                    <a:lnTo>
                      <a:pt x="4641" y="83322"/>
                    </a:lnTo>
                    <a:lnTo>
                      <a:pt x="5803" y="86104"/>
                    </a:lnTo>
                    <a:lnTo>
                      <a:pt x="7195" y="88658"/>
                    </a:lnTo>
                    <a:lnTo>
                      <a:pt x="8586" y="91212"/>
                    </a:lnTo>
                    <a:lnTo>
                      <a:pt x="10216" y="93537"/>
                    </a:lnTo>
                    <a:lnTo>
                      <a:pt x="13694" y="98178"/>
                    </a:lnTo>
                    <a:lnTo>
                      <a:pt x="17639" y="102352"/>
                    </a:lnTo>
                    <a:lnTo>
                      <a:pt x="21823" y="106297"/>
                    </a:lnTo>
                    <a:lnTo>
                      <a:pt x="26464" y="109775"/>
                    </a:lnTo>
                    <a:lnTo>
                      <a:pt x="28780" y="111404"/>
                    </a:lnTo>
                    <a:lnTo>
                      <a:pt x="31334" y="112795"/>
                    </a:lnTo>
                    <a:lnTo>
                      <a:pt x="33888" y="114187"/>
                    </a:lnTo>
                    <a:lnTo>
                      <a:pt x="36670" y="115349"/>
                    </a:lnTo>
                    <a:lnTo>
                      <a:pt x="39463" y="116274"/>
                    </a:lnTo>
                    <a:lnTo>
                      <a:pt x="42245" y="117207"/>
                    </a:lnTo>
                    <a:lnTo>
                      <a:pt x="45028" y="118132"/>
                    </a:lnTo>
                    <a:lnTo>
                      <a:pt x="47811" y="118827"/>
                    </a:lnTo>
                    <a:lnTo>
                      <a:pt x="50832" y="119294"/>
                    </a:lnTo>
                    <a:lnTo>
                      <a:pt x="53853" y="119761"/>
                    </a:lnTo>
                    <a:lnTo>
                      <a:pt x="56864" y="119990"/>
                    </a:lnTo>
                    <a:lnTo>
                      <a:pt x="59885" y="119990"/>
                    </a:lnTo>
                    <a:lnTo>
                      <a:pt x="59885" y="119990"/>
                    </a:lnTo>
                    <a:lnTo>
                      <a:pt x="63135" y="119990"/>
                    </a:lnTo>
                    <a:lnTo>
                      <a:pt x="66146" y="119761"/>
                    </a:lnTo>
                    <a:lnTo>
                      <a:pt x="69167" y="119294"/>
                    </a:lnTo>
                    <a:lnTo>
                      <a:pt x="71950" y="118827"/>
                    </a:lnTo>
                    <a:lnTo>
                      <a:pt x="74971" y="118132"/>
                    </a:lnTo>
                    <a:lnTo>
                      <a:pt x="77754" y="117207"/>
                    </a:lnTo>
                    <a:lnTo>
                      <a:pt x="80536" y="116274"/>
                    </a:lnTo>
                    <a:lnTo>
                      <a:pt x="83329" y="115349"/>
                    </a:lnTo>
                    <a:lnTo>
                      <a:pt x="85883" y="114187"/>
                    </a:lnTo>
                    <a:lnTo>
                      <a:pt x="88427" y="112795"/>
                    </a:lnTo>
                    <a:lnTo>
                      <a:pt x="90981" y="111404"/>
                    </a:lnTo>
                    <a:lnTo>
                      <a:pt x="93535" y="109775"/>
                    </a:lnTo>
                    <a:lnTo>
                      <a:pt x="98176" y="106297"/>
                    </a:lnTo>
                    <a:lnTo>
                      <a:pt x="102360" y="102352"/>
                    </a:lnTo>
                    <a:lnTo>
                      <a:pt x="106305" y="98178"/>
                    </a:lnTo>
                    <a:lnTo>
                      <a:pt x="109783" y="93537"/>
                    </a:lnTo>
                    <a:lnTo>
                      <a:pt x="111175" y="91212"/>
                    </a:lnTo>
                    <a:lnTo>
                      <a:pt x="112566" y="88658"/>
                    </a:lnTo>
                    <a:lnTo>
                      <a:pt x="113958" y="86104"/>
                    </a:lnTo>
                    <a:lnTo>
                      <a:pt x="115120" y="83322"/>
                    </a:lnTo>
                    <a:lnTo>
                      <a:pt x="116283" y="80768"/>
                    </a:lnTo>
                    <a:lnTo>
                      <a:pt x="117207" y="77986"/>
                    </a:lnTo>
                    <a:lnTo>
                      <a:pt x="118141" y="74965"/>
                    </a:lnTo>
                    <a:lnTo>
                      <a:pt x="118608" y="72182"/>
                    </a:lnTo>
                    <a:lnTo>
                      <a:pt x="119304" y="69162"/>
                    </a:lnTo>
                    <a:lnTo>
                      <a:pt x="119533" y="66151"/>
                    </a:lnTo>
                    <a:lnTo>
                      <a:pt x="119761" y="63130"/>
                    </a:lnTo>
                    <a:lnTo>
                      <a:pt x="120000" y="60109"/>
                    </a:lnTo>
                    <a:lnTo>
                      <a:pt x="120000" y="60109"/>
                    </a:lnTo>
                    <a:lnTo>
                      <a:pt x="119761" y="56869"/>
                    </a:lnTo>
                    <a:lnTo>
                      <a:pt x="119533" y="53848"/>
                    </a:lnTo>
                    <a:lnTo>
                      <a:pt x="119304" y="50828"/>
                    </a:lnTo>
                    <a:lnTo>
                      <a:pt x="118608" y="48045"/>
                    </a:lnTo>
                    <a:lnTo>
                      <a:pt x="118141" y="45025"/>
                    </a:lnTo>
                    <a:lnTo>
                      <a:pt x="117207" y="42242"/>
                    </a:lnTo>
                    <a:lnTo>
                      <a:pt x="116283" y="39460"/>
                    </a:lnTo>
                    <a:lnTo>
                      <a:pt x="115120" y="36677"/>
                    </a:lnTo>
                    <a:lnTo>
                      <a:pt x="113958" y="34123"/>
                    </a:lnTo>
                    <a:lnTo>
                      <a:pt x="112566" y="31569"/>
                    </a:lnTo>
                    <a:lnTo>
                      <a:pt x="111175" y="29016"/>
                    </a:lnTo>
                    <a:lnTo>
                      <a:pt x="109783" y="26462"/>
                    </a:lnTo>
                    <a:lnTo>
                      <a:pt x="106305" y="21821"/>
                    </a:lnTo>
                    <a:lnTo>
                      <a:pt x="102360" y="17647"/>
                    </a:lnTo>
                    <a:lnTo>
                      <a:pt x="98176" y="13693"/>
                    </a:lnTo>
                    <a:lnTo>
                      <a:pt x="93535" y="10215"/>
                    </a:lnTo>
                    <a:lnTo>
                      <a:pt x="90981" y="8823"/>
                    </a:lnTo>
                    <a:lnTo>
                      <a:pt x="88427" y="7432"/>
                    </a:lnTo>
                    <a:lnTo>
                      <a:pt x="85883" y="6041"/>
                    </a:lnTo>
                    <a:lnTo>
                      <a:pt x="83329" y="4878"/>
                    </a:lnTo>
                    <a:lnTo>
                      <a:pt x="80536" y="3716"/>
                    </a:lnTo>
                    <a:lnTo>
                      <a:pt x="77754" y="2792"/>
                    </a:lnTo>
                    <a:lnTo>
                      <a:pt x="74971" y="2096"/>
                    </a:lnTo>
                    <a:lnTo>
                      <a:pt x="71950" y="1400"/>
                    </a:lnTo>
                    <a:lnTo>
                      <a:pt x="69167" y="705"/>
                    </a:lnTo>
                    <a:lnTo>
                      <a:pt x="66146" y="466"/>
                    </a:lnTo>
                    <a:lnTo>
                      <a:pt x="63135" y="238"/>
                    </a:lnTo>
                    <a:lnTo>
                      <a:pt x="59885" y="9"/>
                    </a:lnTo>
                    <a:lnTo>
                      <a:pt x="59885" y="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59851" y="12"/>
                    </a:moveTo>
                    <a:lnTo>
                      <a:pt x="59851" y="12"/>
                    </a:lnTo>
                    <a:lnTo>
                      <a:pt x="53807" y="310"/>
                    </a:lnTo>
                    <a:lnTo>
                      <a:pt x="47764" y="1216"/>
                    </a:lnTo>
                    <a:lnTo>
                      <a:pt x="42018" y="2730"/>
                    </a:lnTo>
                    <a:lnTo>
                      <a:pt x="36570" y="4852"/>
                    </a:lnTo>
                    <a:lnTo>
                      <a:pt x="31433" y="7259"/>
                    </a:lnTo>
                    <a:lnTo>
                      <a:pt x="26605" y="10287"/>
                    </a:lnTo>
                    <a:lnTo>
                      <a:pt x="21766" y="13911"/>
                    </a:lnTo>
                    <a:lnTo>
                      <a:pt x="17534" y="17844"/>
                    </a:lnTo>
                    <a:lnTo>
                      <a:pt x="13600" y="22076"/>
                    </a:lnTo>
                    <a:lnTo>
                      <a:pt x="10287" y="26605"/>
                    </a:lnTo>
                    <a:lnTo>
                      <a:pt x="7259" y="31445"/>
                    </a:lnTo>
                    <a:lnTo>
                      <a:pt x="4839" y="36881"/>
                    </a:lnTo>
                    <a:lnTo>
                      <a:pt x="2730" y="42328"/>
                    </a:lnTo>
                    <a:lnTo>
                      <a:pt x="1216" y="48062"/>
                    </a:lnTo>
                    <a:lnTo>
                      <a:pt x="310" y="53807"/>
                    </a:lnTo>
                    <a:lnTo>
                      <a:pt x="12" y="60148"/>
                    </a:lnTo>
                    <a:lnTo>
                      <a:pt x="12" y="60148"/>
                    </a:lnTo>
                    <a:lnTo>
                      <a:pt x="310" y="66204"/>
                    </a:lnTo>
                    <a:lnTo>
                      <a:pt x="1216" y="72248"/>
                    </a:lnTo>
                    <a:lnTo>
                      <a:pt x="2730" y="77981"/>
                    </a:lnTo>
                    <a:lnTo>
                      <a:pt x="4839" y="83429"/>
                    </a:lnTo>
                    <a:lnTo>
                      <a:pt x="7259" y="88566"/>
                    </a:lnTo>
                    <a:lnTo>
                      <a:pt x="10287" y="93406"/>
                    </a:lnTo>
                    <a:lnTo>
                      <a:pt x="13600" y="98233"/>
                    </a:lnTo>
                    <a:lnTo>
                      <a:pt x="17534" y="102465"/>
                    </a:lnTo>
                    <a:lnTo>
                      <a:pt x="21766" y="106399"/>
                    </a:lnTo>
                    <a:lnTo>
                      <a:pt x="26605" y="109724"/>
                    </a:lnTo>
                    <a:lnTo>
                      <a:pt x="31433" y="112740"/>
                    </a:lnTo>
                    <a:lnTo>
                      <a:pt x="36570" y="115160"/>
                    </a:lnTo>
                    <a:lnTo>
                      <a:pt x="42018" y="117282"/>
                    </a:lnTo>
                    <a:lnTo>
                      <a:pt x="47764" y="118783"/>
                    </a:lnTo>
                    <a:lnTo>
                      <a:pt x="53807" y="119689"/>
                    </a:lnTo>
                    <a:lnTo>
                      <a:pt x="59851" y="120000"/>
                    </a:lnTo>
                    <a:lnTo>
                      <a:pt x="59851" y="120000"/>
                    </a:lnTo>
                    <a:lnTo>
                      <a:pt x="66192" y="119689"/>
                    </a:lnTo>
                    <a:lnTo>
                      <a:pt x="71937" y="118783"/>
                    </a:lnTo>
                    <a:lnTo>
                      <a:pt x="77683" y="117282"/>
                    </a:lnTo>
                    <a:lnTo>
                      <a:pt x="83118" y="115160"/>
                    </a:lnTo>
                    <a:lnTo>
                      <a:pt x="88554" y="112740"/>
                    </a:lnTo>
                    <a:lnTo>
                      <a:pt x="93394" y="109724"/>
                    </a:lnTo>
                    <a:lnTo>
                      <a:pt x="97935" y="106399"/>
                    </a:lnTo>
                    <a:lnTo>
                      <a:pt x="102155" y="102465"/>
                    </a:lnTo>
                    <a:lnTo>
                      <a:pt x="106088" y="98233"/>
                    </a:lnTo>
                    <a:lnTo>
                      <a:pt x="109712" y="93406"/>
                    </a:lnTo>
                    <a:lnTo>
                      <a:pt x="112740" y="88566"/>
                    </a:lnTo>
                    <a:lnTo>
                      <a:pt x="115160" y="83429"/>
                    </a:lnTo>
                    <a:lnTo>
                      <a:pt x="117269" y="77981"/>
                    </a:lnTo>
                    <a:lnTo>
                      <a:pt x="118783" y="72248"/>
                    </a:lnTo>
                    <a:lnTo>
                      <a:pt x="119689" y="66204"/>
                    </a:lnTo>
                    <a:lnTo>
                      <a:pt x="119987" y="60148"/>
                    </a:lnTo>
                    <a:lnTo>
                      <a:pt x="119987" y="60148"/>
                    </a:lnTo>
                    <a:lnTo>
                      <a:pt x="119689" y="53807"/>
                    </a:lnTo>
                    <a:lnTo>
                      <a:pt x="118783" y="48062"/>
                    </a:lnTo>
                    <a:lnTo>
                      <a:pt x="117269" y="42328"/>
                    </a:lnTo>
                    <a:lnTo>
                      <a:pt x="115160" y="36881"/>
                    </a:lnTo>
                    <a:lnTo>
                      <a:pt x="112740" y="31445"/>
                    </a:lnTo>
                    <a:lnTo>
                      <a:pt x="109712" y="26605"/>
                    </a:lnTo>
                    <a:lnTo>
                      <a:pt x="106088" y="22076"/>
                    </a:lnTo>
                    <a:lnTo>
                      <a:pt x="102155" y="17844"/>
                    </a:lnTo>
                    <a:lnTo>
                      <a:pt x="97935" y="13911"/>
                    </a:lnTo>
                    <a:lnTo>
                      <a:pt x="93394" y="10287"/>
                    </a:lnTo>
                    <a:lnTo>
                      <a:pt x="88554" y="7259"/>
                    </a:lnTo>
                    <a:lnTo>
                      <a:pt x="83118" y="4852"/>
                    </a:lnTo>
                    <a:lnTo>
                      <a:pt x="77683" y="2730"/>
                    </a:lnTo>
                    <a:lnTo>
                      <a:pt x="71937" y="1216"/>
                    </a:lnTo>
                    <a:lnTo>
                      <a:pt x="66192" y="310"/>
                    </a:lnTo>
                    <a:lnTo>
                      <a:pt x="59851" y="12"/>
                    </a:lnTo>
                    <a:lnTo>
                      <a:pt x="59851" y="12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119964"/>
                    </a:moveTo>
                    <a:lnTo>
                      <a:pt x="0" y="119964"/>
                    </a:lnTo>
                    <a:lnTo>
                      <a:pt x="886" y="107028"/>
                    </a:lnTo>
                    <a:lnTo>
                      <a:pt x="2622" y="95829"/>
                    </a:lnTo>
                    <a:lnTo>
                      <a:pt x="5209" y="83744"/>
                    </a:lnTo>
                    <a:lnTo>
                      <a:pt x="9497" y="73360"/>
                    </a:lnTo>
                    <a:lnTo>
                      <a:pt x="14672" y="62161"/>
                    </a:lnTo>
                    <a:lnTo>
                      <a:pt x="20732" y="52663"/>
                    </a:lnTo>
                    <a:lnTo>
                      <a:pt x="27643" y="43165"/>
                    </a:lnTo>
                    <a:lnTo>
                      <a:pt x="35404" y="34518"/>
                    </a:lnTo>
                    <a:lnTo>
                      <a:pt x="44051" y="26757"/>
                    </a:lnTo>
                    <a:lnTo>
                      <a:pt x="53514" y="19846"/>
                    </a:lnTo>
                    <a:lnTo>
                      <a:pt x="63012" y="13821"/>
                    </a:lnTo>
                    <a:lnTo>
                      <a:pt x="73396" y="8647"/>
                    </a:lnTo>
                    <a:lnTo>
                      <a:pt x="84595" y="5174"/>
                    </a:lnTo>
                    <a:lnTo>
                      <a:pt x="95829" y="1736"/>
                    </a:lnTo>
                    <a:lnTo>
                      <a:pt x="107914" y="0"/>
                    </a:lnTo>
                    <a:lnTo>
                      <a:pt x="12000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20016"/>
                    </a:moveTo>
                    <a:lnTo>
                      <a:pt x="96767" y="117126"/>
                    </a:lnTo>
                    <a:lnTo>
                      <a:pt x="96767" y="117126"/>
                    </a:lnTo>
                    <a:lnTo>
                      <a:pt x="98188" y="118084"/>
                    </a:lnTo>
                    <a:lnTo>
                      <a:pt x="99610" y="119042"/>
                    </a:lnTo>
                    <a:lnTo>
                      <a:pt x="101499" y="119511"/>
                    </a:lnTo>
                    <a:lnTo>
                      <a:pt x="103407" y="119980"/>
                    </a:lnTo>
                    <a:lnTo>
                      <a:pt x="105296" y="119511"/>
                    </a:lnTo>
                    <a:lnTo>
                      <a:pt x="106718" y="119042"/>
                    </a:lnTo>
                    <a:lnTo>
                      <a:pt x="108607" y="118084"/>
                    </a:lnTo>
                    <a:lnTo>
                      <a:pt x="110048" y="117126"/>
                    </a:lnTo>
                    <a:lnTo>
                      <a:pt x="117156" y="109991"/>
                    </a:lnTo>
                    <a:lnTo>
                      <a:pt x="117156" y="109991"/>
                    </a:lnTo>
                    <a:lnTo>
                      <a:pt x="118578" y="108564"/>
                    </a:lnTo>
                    <a:lnTo>
                      <a:pt x="119532" y="106649"/>
                    </a:lnTo>
                    <a:lnTo>
                      <a:pt x="120000" y="104753"/>
                    </a:lnTo>
                    <a:lnTo>
                      <a:pt x="120000" y="103326"/>
                    </a:lnTo>
                    <a:lnTo>
                      <a:pt x="120000" y="101410"/>
                    </a:lnTo>
                    <a:lnTo>
                      <a:pt x="119532" y="99514"/>
                    </a:lnTo>
                    <a:lnTo>
                      <a:pt x="118578" y="98087"/>
                    </a:lnTo>
                    <a:lnTo>
                      <a:pt x="117156" y="96191"/>
                    </a:lnTo>
                    <a:lnTo>
                      <a:pt x="20876" y="19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Shape 352"/>
            <p:cNvGrpSpPr/>
            <p:nvPr/>
          </p:nvGrpSpPr>
          <p:grpSpPr>
            <a:xfrm>
              <a:off x="-114454" y="814472"/>
              <a:ext cx="3920222" cy="376691"/>
              <a:chOff x="151024" y="1029894"/>
              <a:chExt cx="3920222" cy="376691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1057375" y="1063682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4" name="Shape 354"/>
              <p:cNvGrpSpPr/>
              <p:nvPr/>
            </p:nvGrpSpPr>
            <p:grpSpPr>
              <a:xfrm>
                <a:off x="151024" y="1086197"/>
                <a:ext cx="390999" cy="264085"/>
                <a:chOff x="564675" y="1700625"/>
                <a:chExt cx="465200" cy="314200"/>
              </a:xfrm>
            </p:grpSpPr>
            <p:sp>
              <p:nvSpPr>
                <p:cNvPr id="355" name="Shape 35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8" name="Shape 358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359" name="Shape 359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" name="Shape 366"/>
              <p:cNvGrpSpPr/>
              <p:nvPr/>
            </p:nvGrpSpPr>
            <p:grpSpPr>
              <a:xfrm>
                <a:off x="2787179" y="1056516"/>
                <a:ext cx="435021" cy="323444"/>
                <a:chOff x="5247525" y="3007275"/>
                <a:chExt cx="517574" cy="384824"/>
              </a:xfrm>
            </p:grpSpPr>
            <p:sp>
              <p:nvSpPr>
                <p:cNvPr id="367" name="Shape 36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9" name="Shape 369"/>
              <p:cNvGrpSpPr/>
              <p:nvPr/>
            </p:nvGrpSpPr>
            <p:grpSpPr>
              <a:xfrm>
                <a:off x="3737548" y="1053700"/>
                <a:ext cx="333698" cy="329075"/>
                <a:chOff x="3292425" y="3664250"/>
                <a:chExt cx="397024" cy="391525"/>
              </a:xfrm>
            </p:grpSpPr>
            <p:sp>
              <p:nvSpPr>
                <p:cNvPr id="370" name="Shape 370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3" name="Shape 373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374" name="Shape 374"/>
              <p:cNvGrpSpPr/>
              <p:nvPr/>
            </p:nvGrpSpPr>
            <p:grpSpPr>
              <a:xfrm>
                <a:off x="2023105" y="1859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375" name="Shape 375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7" name="Shape 377"/>
              <p:cNvGrpSpPr/>
              <p:nvPr/>
            </p:nvGrpSpPr>
            <p:grpSpPr>
              <a:xfrm>
                <a:off x="1093457" y="1865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378" name="Shape 378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Shape 384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Shape 385"/>
              <p:cNvSpPr/>
              <p:nvPr/>
            </p:nvSpPr>
            <p:spPr>
              <a:xfrm>
                <a:off x="176103" y="1852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6" name="Shape 386"/>
              <p:cNvGrpSpPr/>
              <p:nvPr/>
            </p:nvGrpSpPr>
            <p:grpSpPr>
              <a:xfrm>
                <a:off x="3738064" y="1856311"/>
                <a:ext cx="332668" cy="332668"/>
                <a:chOff x="6649150" y="309350"/>
                <a:chExt cx="395799" cy="395799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Shape 389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Shape 390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Shape 391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Shape 392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Shape 394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Shape 397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Shape 398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Shape 401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0" name="Shape 410"/>
              <p:cNvGrpSpPr/>
              <p:nvPr/>
            </p:nvGrpSpPr>
            <p:grpSpPr>
              <a:xfrm>
                <a:off x="2945586" y="1851448"/>
                <a:ext cx="215965" cy="342398"/>
                <a:chOff x="6718575" y="2318625"/>
                <a:chExt cx="256949" cy="407375"/>
              </a:xfrm>
            </p:grpSpPr>
            <p:sp>
              <p:nvSpPr>
                <p:cNvPr id="411" name="Shape 411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9" name="Shape 419"/>
            <p:cNvGrpSpPr/>
            <p:nvPr/>
          </p:nvGrpSpPr>
          <p:grpSpPr>
            <a:xfrm>
              <a:off x="3832686" y="180461"/>
              <a:ext cx="4766658" cy="1632384"/>
              <a:chOff x="175086" y="180461"/>
              <a:chExt cx="4766658" cy="1632384"/>
            </a:xfrm>
          </p:grpSpPr>
          <p:grpSp>
            <p:nvGrpSpPr>
              <p:cNvPr id="420" name="Shape 420"/>
              <p:cNvGrpSpPr/>
              <p:nvPr/>
            </p:nvGrpSpPr>
            <p:grpSpPr>
              <a:xfrm>
                <a:off x="175086" y="180461"/>
                <a:ext cx="3852687" cy="430924"/>
                <a:chOff x="175086" y="180461"/>
                <a:chExt cx="3852687" cy="430924"/>
              </a:xfrm>
            </p:grpSpPr>
            <p:grpSp>
              <p:nvGrpSpPr>
                <p:cNvPr id="421" name="Shape 421"/>
                <p:cNvGrpSpPr/>
                <p:nvPr/>
              </p:nvGrpSpPr>
              <p:grpSpPr>
                <a:xfrm>
                  <a:off x="175086" y="186860"/>
                  <a:ext cx="342880" cy="418127"/>
                  <a:chOff x="596350" y="929175"/>
                  <a:chExt cx="407949" cy="497475"/>
                </a:xfrm>
              </p:grpSpPr>
              <p:sp>
                <p:nvSpPr>
                  <p:cNvPr id="422" name="Shape 422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3050"/>
                        </a:moveTo>
                        <a:lnTo>
                          <a:pt x="120000" y="113050"/>
                        </a:lnTo>
                        <a:lnTo>
                          <a:pt x="119814" y="114128"/>
                        </a:lnTo>
                        <a:lnTo>
                          <a:pt x="119434" y="115212"/>
                        </a:lnTo>
                        <a:lnTo>
                          <a:pt x="118675" y="116448"/>
                        </a:lnTo>
                        <a:lnTo>
                          <a:pt x="117737" y="117526"/>
                        </a:lnTo>
                        <a:lnTo>
                          <a:pt x="116606" y="118452"/>
                        </a:lnTo>
                        <a:lnTo>
                          <a:pt x="115282" y="119226"/>
                        </a:lnTo>
                        <a:lnTo>
                          <a:pt x="114151" y="119847"/>
                        </a:lnTo>
                        <a:lnTo>
                          <a:pt x="112826" y="120000"/>
                        </a:lnTo>
                        <a:lnTo>
                          <a:pt x="7925" y="120000"/>
                        </a:lnTo>
                        <a:lnTo>
                          <a:pt x="7925" y="120000"/>
                        </a:lnTo>
                        <a:lnTo>
                          <a:pt x="6608" y="119847"/>
                        </a:lnTo>
                        <a:lnTo>
                          <a:pt x="5283" y="119226"/>
                        </a:lnTo>
                        <a:lnTo>
                          <a:pt x="3966" y="118452"/>
                        </a:lnTo>
                        <a:lnTo>
                          <a:pt x="2641" y="117526"/>
                        </a:lnTo>
                        <a:lnTo>
                          <a:pt x="1696" y="116448"/>
                        </a:lnTo>
                        <a:lnTo>
                          <a:pt x="759" y="115212"/>
                        </a:lnTo>
                        <a:lnTo>
                          <a:pt x="193" y="114128"/>
                        </a:lnTo>
                        <a:lnTo>
                          <a:pt x="0" y="113050"/>
                        </a:lnTo>
                        <a:lnTo>
                          <a:pt x="0" y="5561"/>
                        </a:lnTo>
                        <a:lnTo>
                          <a:pt x="0" y="5561"/>
                        </a:lnTo>
                        <a:lnTo>
                          <a:pt x="193" y="4476"/>
                        </a:lnTo>
                        <a:lnTo>
                          <a:pt x="759" y="3551"/>
                        </a:lnTo>
                        <a:lnTo>
                          <a:pt x="1510" y="2625"/>
                        </a:lnTo>
                        <a:lnTo>
                          <a:pt x="2641" y="1699"/>
                        </a:lnTo>
                        <a:lnTo>
                          <a:pt x="3772" y="1084"/>
                        </a:lnTo>
                        <a:lnTo>
                          <a:pt x="5097" y="462"/>
                        </a:lnTo>
                        <a:lnTo>
                          <a:pt x="6414" y="152"/>
                        </a:lnTo>
                        <a:lnTo>
                          <a:pt x="7545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3" name="Shape 423"/>
                  <p:cNvSpPr/>
                  <p:nvPr/>
                </p:nvSpPr>
                <p:spPr>
                  <a:xfrm>
                    <a:off x="626775" y="929175"/>
                    <a:ext cx="377524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21794"/>
                        </a:moveTo>
                        <a:lnTo>
                          <a:pt x="120000" y="114943"/>
                        </a:lnTo>
                        <a:lnTo>
                          <a:pt x="120000" y="114943"/>
                        </a:lnTo>
                        <a:lnTo>
                          <a:pt x="119809" y="115890"/>
                        </a:lnTo>
                        <a:lnTo>
                          <a:pt x="119419" y="116842"/>
                        </a:lnTo>
                        <a:lnTo>
                          <a:pt x="119030" y="117627"/>
                        </a:lnTo>
                        <a:lnTo>
                          <a:pt x="118259" y="118418"/>
                        </a:lnTo>
                        <a:lnTo>
                          <a:pt x="117290" y="119053"/>
                        </a:lnTo>
                        <a:lnTo>
                          <a:pt x="116130" y="119526"/>
                        </a:lnTo>
                        <a:lnTo>
                          <a:pt x="114969" y="119837"/>
                        </a:lnTo>
                        <a:lnTo>
                          <a:pt x="113809" y="120000"/>
                        </a:lnTo>
                        <a:lnTo>
                          <a:pt x="6198" y="120000"/>
                        </a:lnTo>
                        <a:lnTo>
                          <a:pt x="6198" y="120000"/>
                        </a:lnTo>
                        <a:lnTo>
                          <a:pt x="5038" y="119837"/>
                        </a:lnTo>
                        <a:lnTo>
                          <a:pt x="3877" y="119526"/>
                        </a:lnTo>
                        <a:lnTo>
                          <a:pt x="2717" y="119053"/>
                        </a:lnTo>
                        <a:lnTo>
                          <a:pt x="1748" y="118418"/>
                        </a:lnTo>
                        <a:lnTo>
                          <a:pt x="977" y="117627"/>
                        </a:lnTo>
                        <a:lnTo>
                          <a:pt x="588" y="116842"/>
                        </a:lnTo>
                        <a:lnTo>
                          <a:pt x="198" y="115890"/>
                        </a:lnTo>
                        <a:lnTo>
                          <a:pt x="7" y="114943"/>
                        </a:lnTo>
                        <a:lnTo>
                          <a:pt x="7" y="5056"/>
                        </a:lnTo>
                        <a:lnTo>
                          <a:pt x="7" y="5056"/>
                        </a:lnTo>
                        <a:lnTo>
                          <a:pt x="198" y="3954"/>
                        </a:lnTo>
                        <a:lnTo>
                          <a:pt x="588" y="3007"/>
                        </a:lnTo>
                        <a:lnTo>
                          <a:pt x="977" y="2217"/>
                        </a:lnTo>
                        <a:lnTo>
                          <a:pt x="1748" y="1426"/>
                        </a:lnTo>
                        <a:lnTo>
                          <a:pt x="2717" y="797"/>
                        </a:lnTo>
                        <a:lnTo>
                          <a:pt x="3877" y="324"/>
                        </a:lnTo>
                        <a:lnTo>
                          <a:pt x="5038" y="6"/>
                        </a:lnTo>
                        <a:lnTo>
                          <a:pt x="6198" y="6"/>
                        </a:lnTo>
                        <a:lnTo>
                          <a:pt x="93291" y="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4" name="Shape 424"/>
                  <p:cNvSpPr/>
                  <p:nvPr/>
                </p:nvSpPr>
                <p:spPr>
                  <a:xfrm>
                    <a:off x="688900" y="1256150"/>
                    <a:ext cx="133974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77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5" name="Shape 425"/>
                  <p:cNvSpPr/>
                  <p:nvPr/>
                </p:nvSpPr>
                <p:spPr>
                  <a:xfrm>
                    <a:off x="688900" y="1201350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" name="Shape 426"/>
                  <p:cNvSpPr/>
                  <p:nvPr/>
                </p:nvSpPr>
                <p:spPr>
                  <a:xfrm>
                    <a:off x="688900" y="1145950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7" name="Shape 427"/>
                  <p:cNvSpPr/>
                  <p:nvPr/>
                </p:nvSpPr>
                <p:spPr>
                  <a:xfrm>
                    <a:off x="688900" y="1090525"/>
                    <a:ext cx="25574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8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8" name="Shape 428"/>
                  <p:cNvSpPr/>
                  <p:nvPr/>
                </p:nvSpPr>
                <p:spPr>
                  <a:xfrm>
                    <a:off x="920250" y="929175"/>
                    <a:ext cx="84049" cy="840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35" y="92159"/>
                        </a:moveTo>
                        <a:lnTo>
                          <a:pt x="35" y="35"/>
                        </a:lnTo>
                        <a:lnTo>
                          <a:pt x="119999" y="119999"/>
                        </a:lnTo>
                        <a:lnTo>
                          <a:pt x="27840" y="119999"/>
                        </a:lnTo>
                        <a:lnTo>
                          <a:pt x="27840" y="119999"/>
                        </a:lnTo>
                        <a:lnTo>
                          <a:pt x="21772" y="119107"/>
                        </a:lnTo>
                        <a:lnTo>
                          <a:pt x="16561" y="117394"/>
                        </a:lnTo>
                        <a:lnTo>
                          <a:pt x="12207" y="114788"/>
                        </a:lnTo>
                        <a:lnTo>
                          <a:pt x="7852" y="111290"/>
                        </a:lnTo>
                        <a:lnTo>
                          <a:pt x="4390" y="107828"/>
                        </a:lnTo>
                        <a:lnTo>
                          <a:pt x="1784" y="102617"/>
                        </a:lnTo>
                        <a:lnTo>
                          <a:pt x="35" y="97406"/>
                        </a:lnTo>
                        <a:lnTo>
                          <a:pt x="35" y="92159"/>
                        </a:lnTo>
                        <a:lnTo>
                          <a:pt x="35" y="9215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29" name="Shape 429"/>
                <p:cNvSpPr/>
                <p:nvPr/>
              </p:nvSpPr>
              <p:spPr>
                <a:xfrm>
                  <a:off x="1075551" y="221405"/>
                  <a:ext cx="351075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973" y="63875"/>
                      </a:moveTo>
                      <a:lnTo>
                        <a:pt x="60351" y="7570"/>
                      </a:lnTo>
                      <a:lnTo>
                        <a:pt x="60351" y="7570"/>
                      </a:lnTo>
                      <a:lnTo>
                        <a:pt x="61048" y="6870"/>
                      </a:lnTo>
                      <a:lnTo>
                        <a:pt x="61745" y="5988"/>
                      </a:lnTo>
                      <a:lnTo>
                        <a:pt x="63670" y="4753"/>
                      </a:lnTo>
                      <a:lnTo>
                        <a:pt x="65774" y="3525"/>
                      </a:lnTo>
                      <a:lnTo>
                        <a:pt x="67871" y="2290"/>
                      </a:lnTo>
                      <a:lnTo>
                        <a:pt x="67871" y="2290"/>
                      </a:lnTo>
                      <a:lnTo>
                        <a:pt x="70665" y="1235"/>
                      </a:lnTo>
                      <a:lnTo>
                        <a:pt x="73114" y="534"/>
                      </a:lnTo>
                      <a:lnTo>
                        <a:pt x="75391" y="180"/>
                      </a:lnTo>
                      <a:lnTo>
                        <a:pt x="77668" y="7"/>
                      </a:lnTo>
                      <a:lnTo>
                        <a:pt x="110203" y="7"/>
                      </a:lnTo>
                      <a:lnTo>
                        <a:pt x="110203" y="7"/>
                      </a:lnTo>
                      <a:lnTo>
                        <a:pt x="111072" y="7"/>
                      </a:lnTo>
                      <a:lnTo>
                        <a:pt x="111948" y="353"/>
                      </a:lnTo>
                      <a:lnTo>
                        <a:pt x="113873" y="881"/>
                      </a:lnTo>
                      <a:lnTo>
                        <a:pt x="115626" y="1943"/>
                      </a:lnTo>
                      <a:lnTo>
                        <a:pt x="117026" y="2998"/>
                      </a:lnTo>
                      <a:lnTo>
                        <a:pt x="117026" y="2998"/>
                      </a:lnTo>
                      <a:lnTo>
                        <a:pt x="117723" y="3879"/>
                      </a:lnTo>
                      <a:lnTo>
                        <a:pt x="118419" y="4753"/>
                      </a:lnTo>
                      <a:lnTo>
                        <a:pt x="118944" y="5634"/>
                      </a:lnTo>
                      <a:lnTo>
                        <a:pt x="119296" y="6516"/>
                      </a:lnTo>
                      <a:lnTo>
                        <a:pt x="119648" y="7570"/>
                      </a:lnTo>
                      <a:lnTo>
                        <a:pt x="119820" y="8452"/>
                      </a:lnTo>
                      <a:lnTo>
                        <a:pt x="120000" y="10735"/>
                      </a:lnTo>
                      <a:lnTo>
                        <a:pt x="120000" y="43286"/>
                      </a:lnTo>
                      <a:lnTo>
                        <a:pt x="120000" y="43286"/>
                      </a:lnTo>
                      <a:lnTo>
                        <a:pt x="119820" y="45577"/>
                      </a:lnTo>
                      <a:lnTo>
                        <a:pt x="119475" y="47859"/>
                      </a:lnTo>
                      <a:lnTo>
                        <a:pt x="118771" y="50149"/>
                      </a:lnTo>
                      <a:lnTo>
                        <a:pt x="117723" y="52432"/>
                      </a:lnTo>
                      <a:lnTo>
                        <a:pt x="117723" y="52432"/>
                      </a:lnTo>
                      <a:lnTo>
                        <a:pt x="117371" y="53841"/>
                      </a:lnTo>
                      <a:lnTo>
                        <a:pt x="117026" y="55076"/>
                      </a:lnTo>
                      <a:lnTo>
                        <a:pt x="116322" y="56131"/>
                      </a:lnTo>
                      <a:lnTo>
                        <a:pt x="115798" y="57186"/>
                      </a:lnTo>
                      <a:lnTo>
                        <a:pt x="114397" y="58948"/>
                      </a:lnTo>
                      <a:lnTo>
                        <a:pt x="113176" y="60704"/>
                      </a:lnTo>
                      <a:lnTo>
                        <a:pt x="56674" y="117009"/>
                      </a:lnTo>
                      <a:lnTo>
                        <a:pt x="56674" y="117009"/>
                      </a:lnTo>
                      <a:lnTo>
                        <a:pt x="55977" y="117709"/>
                      </a:lnTo>
                      <a:lnTo>
                        <a:pt x="55274" y="118417"/>
                      </a:lnTo>
                      <a:lnTo>
                        <a:pt x="54397" y="118945"/>
                      </a:lnTo>
                      <a:lnTo>
                        <a:pt x="53528" y="119292"/>
                      </a:lnTo>
                      <a:lnTo>
                        <a:pt x="51604" y="119819"/>
                      </a:lnTo>
                      <a:lnTo>
                        <a:pt x="49851" y="120000"/>
                      </a:lnTo>
                      <a:lnTo>
                        <a:pt x="49851" y="120000"/>
                      </a:lnTo>
                      <a:lnTo>
                        <a:pt x="47754" y="119819"/>
                      </a:lnTo>
                      <a:lnTo>
                        <a:pt x="46705" y="119646"/>
                      </a:lnTo>
                      <a:lnTo>
                        <a:pt x="45829" y="119292"/>
                      </a:lnTo>
                      <a:lnTo>
                        <a:pt x="44780" y="118945"/>
                      </a:lnTo>
                      <a:lnTo>
                        <a:pt x="43904" y="118417"/>
                      </a:lnTo>
                      <a:lnTo>
                        <a:pt x="43028" y="117709"/>
                      </a:lnTo>
                      <a:lnTo>
                        <a:pt x="42331" y="117009"/>
                      </a:lnTo>
                      <a:lnTo>
                        <a:pt x="2973" y="78302"/>
                      </a:lnTo>
                      <a:lnTo>
                        <a:pt x="2973" y="78302"/>
                      </a:lnTo>
                      <a:lnTo>
                        <a:pt x="1924" y="76539"/>
                      </a:lnTo>
                      <a:lnTo>
                        <a:pt x="876" y="74784"/>
                      </a:lnTo>
                      <a:lnTo>
                        <a:pt x="172" y="73021"/>
                      </a:lnTo>
                      <a:lnTo>
                        <a:pt x="0" y="72320"/>
                      </a:lnTo>
                      <a:lnTo>
                        <a:pt x="0" y="71439"/>
                      </a:lnTo>
                      <a:lnTo>
                        <a:pt x="0" y="71439"/>
                      </a:lnTo>
                      <a:lnTo>
                        <a:pt x="0" y="70204"/>
                      </a:lnTo>
                      <a:lnTo>
                        <a:pt x="172" y="69329"/>
                      </a:lnTo>
                      <a:lnTo>
                        <a:pt x="876" y="67393"/>
                      </a:lnTo>
                      <a:lnTo>
                        <a:pt x="1924" y="65457"/>
                      </a:lnTo>
                      <a:lnTo>
                        <a:pt x="2973" y="63875"/>
                      </a:lnTo>
                      <a:lnTo>
                        <a:pt x="2973" y="63875"/>
                      </a:lnTo>
                      <a:close/>
                      <a:moveTo>
                        <a:pt x="89913" y="30269"/>
                      </a:moveTo>
                      <a:lnTo>
                        <a:pt x="89913" y="30269"/>
                      </a:lnTo>
                      <a:lnTo>
                        <a:pt x="91134" y="31323"/>
                      </a:lnTo>
                      <a:lnTo>
                        <a:pt x="92355" y="32024"/>
                      </a:lnTo>
                      <a:lnTo>
                        <a:pt x="93583" y="32378"/>
                      </a:lnTo>
                      <a:lnTo>
                        <a:pt x="95156" y="32378"/>
                      </a:lnTo>
                      <a:lnTo>
                        <a:pt x="95156" y="32378"/>
                      </a:lnTo>
                      <a:lnTo>
                        <a:pt x="96557" y="32378"/>
                      </a:lnTo>
                      <a:lnTo>
                        <a:pt x="97785" y="32024"/>
                      </a:lnTo>
                      <a:lnTo>
                        <a:pt x="98834" y="31323"/>
                      </a:lnTo>
                      <a:lnTo>
                        <a:pt x="99703" y="30269"/>
                      </a:lnTo>
                      <a:lnTo>
                        <a:pt x="99703" y="30269"/>
                      </a:lnTo>
                      <a:lnTo>
                        <a:pt x="100758" y="29214"/>
                      </a:lnTo>
                      <a:lnTo>
                        <a:pt x="101283" y="27979"/>
                      </a:lnTo>
                      <a:lnTo>
                        <a:pt x="101627" y="26924"/>
                      </a:lnTo>
                      <a:lnTo>
                        <a:pt x="101807" y="25696"/>
                      </a:lnTo>
                      <a:lnTo>
                        <a:pt x="101807" y="25696"/>
                      </a:lnTo>
                      <a:lnTo>
                        <a:pt x="101627" y="24287"/>
                      </a:lnTo>
                      <a:lnTo>
                        <a:pt x="101283" y="22878"/>
                      </a:lnTo>
                      <a:lnTo>
                        <a:pt x="100758" y="21643"/>
                      </a:lnTo>
                      <a:lnTo>
                        <a:pt x="99703" y="20588"/>
                      </a:lnTo>
                      <a:lnTo>
                        <a:pt x="99703" y="20588"/>
                      </a:lnTo>
                      <a:lnTo>
                        <a:pt x="98834" y="19707"/>
                      </a:lnTo>
                      <a:lnTo>
                        <a:pt x="97785" y="19180"/>
                      </a:lnTo>
                      <a:lnTo>
                        <a:pt x="96557" y="18652"/>
                      </a:lnTo>
                      <a:lnTo>
                        <a:pt x="95156" y="18479"/>
                      </a:lnTo>
                      <a:lnTo>
                        <a:pt x="95156" y="18479"/>
                      </a:lnTo>
                      <a:lnTo>
                        <a:pt x="93583" y="18652"/>
                      </a:lnTo>
                      <a:lnTo>
                        <a:pt x="92355" y="19180"/>
                      </a:lnTo>
                      <a:lnTo>
                        <a:pt x="91134" y="19707"/>
                      </a:lnTo>
                      <a:lnTo>
                        <a:pt x="89913" y="20588"/>
                      </a:lnTo>
                      <a:lnTo>
                        <a:pt x="89913" y="20588"/>
                      </a:lnTo>
                      <a:lnTo>
                        <a:pt x="89382" y="21643"/>
                      </a:lnTo>
                      <a:lnTo>
                        <a:pt x="88858" y="22878"/>
                      </a:lnTo>
                      <a:lnTo>
                        <a:pt x="88513" y="24287"/>
                      </a:lnTo>
                      <a:lnTo>
                        <a:pt x="88513" y="25696"/>
                      </a:lnTo>
                      <a:lnTo>
                        <a:pt x="88513" y="25696"/>
                      </a:lnTo>
                      <a:lnTo>
                        <a:pt x="88513" y="26924"/>
                      </a:lnTo>
                      <a:lnTo>
                        <a:pt x="88858" y="27979"/>
                      </a:lnTo>
                      <a:lnTo>
                        <a:pt x="89382" y="29214"/>
                      </a:lnTo>
                      <a:lnTo>
                        <a:pt x="89913" y="30269"/>
                      </a:lnTo>
                      <a:lnTo>
                        <a:pt x="89913" y="3026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1984211" y="227540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5040" y="30091"/>
                      </a:moveTo>
                      <a:lnTo>
                        <a:pt x="105040" y="30091"/>
                      </a:lnTo>
                      <a:lnTo>
                        <a:pt x="106320" y="28818"/>
                      </a:lnTo>
                      <a:lnTo>
                        <a:pt x="107780" y="28092"/>
                      </a:lnTo>
                      <a:lnTo>
                        <a:pt x="109420" y="27538"/>
                      </a:lnTo>
                      <a:lnTo>
                        <a:pt x="110880" y="27179"/>
                      </a:lnTo>
                      <a:lnTo>
                        <a:pt x="112520" y="26812"/>
                      </a:lnTo>
                      <a:lnTo>
                        <a:pt x="114159" y="26085"/>
                      </a:lnTo>
                      <a:lnTo>
                        <a:pt x="115619" y="25172"/>
                      </a:lnTo>
                      <a:lnTo>
                        <a:pt x="117259" y="23892"/>
                      </a:lnTo>
                      <a:lnTo>
                        <a:pt x="117259" y="23892"/>
                      </a:lnTo>
                      <a:lnTo>
                        <a:pt x="118539" y="22439"/>
                      </a:lnTo>
                      <a:lnTo>
                        <a:pt x="119266" y="20792"/>
                      </a:lnTo>
                      <a:lnTo>
                        <a:pt x="119812" y="18972"/>
                      </a:lnTo>
                      <a:lnTo>
                        <a:pt x="119992" y="16966"/>
                      </a:lnTo>
                      <a:lnTo>
                        <a:pt x="119992" y="16966"/>
                      </a:lnTo>
                      <a:lnTo>
                        <a:pt x="119812" y="15326"/>
                      </a:lnTo>
                      <a:lnTo>
                        <a:pt x="119633" y="13679"/>
                      </a:lnTo>
                      <a:lnTo>
                        <a:pt x="119086" y="12226"/>
                      </a:lnTo>
                      <a:lnTo>
                        <a:pt x="118352" y="10579"/>
                      </a:lnTo>
                      <a:lnTo>
                        <a:pt x="117626" y="9306"/>
                      </a:lnTo>
                      <a:lnTo>
                        <a:pt x="116713" y="7846"/>
                      </a:lnTo>
                      <a:lnTo>
                        <a:pt x="115799" y="6573"/>
                      </a:lnTo>
                      <a:lnTo>
                        <a:pt x="114706" y="5293"/>
                      </a:lnTo>
                      <a:lnTo>
                        <a:pt x="114706" y="5293"/>
                      </a:lnTo>
                      <a:lnTo>
                        <a:pt x="113433" y="4200"/>
                      </a:lnTo>
                      <a:lnTo>
                        <a:pt x="112153" y="3286"/>
                      </a:lnTo>
                      <a:lnTo>
                        <a:pt x="110693" y="2373"/>
                      </a:lnTo>
                      <a:lnTo>
                        <a:pt x="109240" y="1467"/>
                      </a:lnTo>
                      <a:lnTo>
                        <a:pt x="107780" y="920"/>
                      </a:lnTo>
                      <a:lnTo>
                        <a:pt x="106133" y="374"/>
                      </a:lnTo>
                      <a:lnTo>
                        <a:pt x="104680" y="187"/>
                      </a:lnTo>
                      <a:lnTo>
                        <a:pt x="103033" y="7"/>
                      </a:lnTo>
                      <a:lnTo>
                        <a:pt x="103033" y="7"/>
                      </a:lnTo>
                      <a:lnTo>
                        <a:pt x="101034" y="187"/>
                      </a:lnTo>
                      <a:lnTo>
                        <a:pt x="99207" y="733"/>
                      </a:lnTo>
                      <a:lnTo>
                        <a:pt x="97567" y="1467"/>
                      </a:lnTo>
                      <a:lnTo>
                        <a:pt x="96107" y="2740"/>
                      </a:lnTo>
                      <a:lnTo>
                        <a:pt x="96107" y="2740"/>
                      </a:lnTo>
                      <a:lnTo>
                        <a:pt x="94827" y="4200"/>
                      </a:lnTo>
                      <a:lnTo>
                        <a:pt x="93921" y="5840"/>
                      </a:lnTo>
                      <a:lnTo>
                        <a:pt x="93374" y="7300"/>
                      </a:lnTo>
                      <a:lnTo>
                        <a:pt x="93008" y="8939"/>
                      </a:lnTo>
                      <a:lnTo>
                        <a:pt x="92461" y="10579"/>
                      </a:lnTo>
                      <a:lnTo>
                        <a:pt x="91914" y="12039"/>
                      </a:lnTo>
                      <a:lnTo>
                        <a:pt x="91181" y="13679"/>
                      </a:lnTo>
                      <a:lnTo>
                        <a:pt x="89908" y="14959"/>
                      </a:lnTo>
                      <a:lnTo>
                        <a:pt x="89908" y="14959"/>
                      </a:lnTo>
                      <a:lnTo>
                        <a:pt x="87901" y="16966"/>
                      </a:lnTo>
                      <a:lnTo>
                        <a:pt x="86074" y="18239"/>
                      </a:lnTo>
                      <a:lnTo>
                        <a:pt x="84435" y="18972"/>
                      </a:lnTo>
                      <a:lnTo>
                        <a:pt x="82974" y="19332"/>
                      </a:lnTo>
                      <a:lnTo>
                        <a:pt x="81522" y="19332"/>
                      </a:lnTo>
                      <a:lnTo>
                        <a:pt x="80242" y="18972"/>
                      </a:lnTo>
                      <a:lnTo>
                        <a:pt x="78969" y="18059"/>
                      </a:lnTo>
                      <a:lnTo>
                        <a:pt x="77688" y="17146"/>
                      </a:lnTo>
                      <a:lnTo>
                        <a:pt x="76416" y="15686"/>
                      </a:lnTo>
                      <a:lnTo>
                        <a:pt x="75135" y="14233"/>
                      </a:lnTo>
                      <a:lnTo>
                        <a:pt x="72402" y="10579"/>
                      </a:lnTo>
                      <a:lnTo>
                        <a:pt x="69115" y="6573"/>
                      </a:lnTo>
                      <a:lnTo>
                        <a:pt x="67296" y="4380"/>
                      </a:lnTo>
                      <a:lnTo>
                        <a:pt x="65289" y="2193"/>
                      </a:lnTo>
                      <a:lnTo>
                        <a:pt x="65289" y="2193"/>
                      </a:lnTo>
                      <a:lnTo>
                        <a:pt x="64196" y="1280"/>
                      </a:lnTo>
                      <a:lnTo>
                        <a:pt x="62736" y="554"/>
                      </a:lnTo>
                      <a:lnTo>
                        <a:pt x="61463" y="18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59269" y="187"/>
                      </a:lnTo>
                      <a:lnTo>
                        <a:pt x="58176" y="733"/>
                      </a:lnTo>
                      <a:lnTo>
                        <a:pt x="54710" y="2740"/>
                      </a:lnTo>
                      <a:lnTo>
                        <a:pt x="52703" y="4020"/>
                      </a:lnTo>
                      <a:lnTo>
                        <a:pt x="50517" y="5660"/>
                      </a:lnTo>
                      <a:lnTo>
                        <a:pt x="48151" y="7300"/>
                      </a:lnTo>
                      <a:lnTo>
                        <a:pt x="45957" y="9306"/>
                      </a:lnTo>
                      <a:lnTo>
                        <a:pt x="43950" y="11313"/>
                      </a:lnTo>
                      <a:lnTo>
                        <a:pt x="42131" y="13499"/>
                      </a:lnTo>
                      <a:lnTo>
                        <a:pt x="40671" y="15686"/>
                      </a:lnTo>
                      <a:lnTo>
                        <a:pt x="40124" y="16786"/>
                      </a:lnTo>
                      <a:lnTo>
                        <a:pt x="39757" y="18059"/>
                      </a:lnTo>
                      <a:lnTo>
                        <a:pt x="39398" y="19152"/>
                      </a:lnTo>
                      <a:lnTo>
                        <a:pt x="39211" y="20245"/>
                      </a:lnTo>
                      <a:lnTo>
                        <a:pt x="39211" y="21338"/>
                      </a:lnTo>
                      <a:lnTo>
                        <a:pt x="39398" y="22619"/>
                      </a:lnTo>
                      <a:lnTo>
                        <a:pt x="39757" y="23712"/>
                      </a:lnTo>
                      <a:lnTo>
                        <a:pt x="40304" y="24805"/>
                      </a:lnTo>
                      <a:lnTo>
                        <a:pt x="41038" y="25898"/>
                      </a:lnTo>
                      <a:lnTo>
                        <a:pt x="41951" y="26991"/>
                      </a:lnTo>
                      <a:lnTo>
                        <a:pt x="41951" y="26991"/>
                      </a:lnTo>
                      <a:lnTo>
                        <a:pt x="43404" y="28092"/>
                      </a:lnTo>
                      <a:lnTo>
                        <a:pt x="44864" y="28818"/>
                      </a:lnTo>
                      <a:lnTo>
                        <a:pt x="46324" y="29545"/>
                      </a:lnTo>
                      <a:lnTo>
                        <a:pt x="47964" y="29912"/>
                      </a:lnTo>
                      <a:lnTo>
                        <a:pt x="49603" y="30278"/>
                      </a:lnTo>
                      <a:lnTo>
                        <a:pt x="51251" y="31005"/>
                      </a:lnTo>
                      <a:lnTo>
                        <a:pt x="52703" y="31738"/>
                      </a:lnTo>
                      <a:lnTo>
                        <a:pt x="54163" y="33011"/>
                      </a:lnTo>
                      <a:lnTo>
                        <a:pt x="54163" y="33011"/>
                      </a:lnTo>
                      <a:lnTo>
                        <a:pt x="55443" y="34471"/>
                      </a:lnTo>
                      <a:lnTo>
                        <a:pt x="56170" y="36111"/>
                      </a:lnTo>
                      <a:lnTo>
                        <a:pt x="56716" y="37938"/>
                      </a:lnTo>
                      <a:lnTo>
                        <a:pt x="56903" y="40124"/>
                      </a:lnTo>
                      <a:lnTo>
                        <a:pt x="56903" y="40124"/>
                      </a:lnTo>
                      <a:lnTo>
                        <a:pt x="56716" y="41584"/>
                      </a:lnTo>
                      <a:lnTo>
                        <a:pt x="56537" y="43224"/>
                      </a:lnTo>
                      <a:lnTo>
                        <a:pt x="55990" y="44684"/>
                      </a:lnTo>
                      <a:lnTo>
                        <a:pt x="55443" y="46144"/>
                      </a:lnTo>
                      <a:lnTo>
                        <a:pt x="54710" y="47597"/>
                      </a:lnTo>
                      <a:lnTo>
                        <a:pt x="53804" y="49057"/>
                      </a:lnTo>
                      <a:lnTo>
                        <a:pt x="52703" y="50337"/>
                      </a:lnTo>
                      <a:lnTo>
                        <a:pt x="51610" y="51610"/>
                      </a:lnTo>
                      <a:lnTo>
                        <a:pt x="51610" y="51610"/>
                      </a:lnTo>
                      <a:lnTo>
                        <a:pt x="50337" y="52703"/>
                      </a:lnTo>
                      <a:lnTo>
                        <a:pt x="49057" y="53804"/>
                      </a:lnTo>
                      <a:lnTo>
                        <a:pt x="47784" y="54530"/>
                      </a:lnTo>
                      <a:lnTo>
                        <a:pt x="46324" y="55443"/>
                      </a:lnTo>
                      <a:lnTo>
                        <a:pt x="44864" y="55990"/>
                      </a:lnTo>
                      <a:lnTo>
                        <a:pt x="43224" y="56537"/>
                      </a:lnTo>
                      <a:lnTo>
                        <a:pt x="41584" y="56716"/>
                      </a:lnTo>
                      <a:lnTo>
                        <a:pt x="40124" y="56903"/>
                      </a:lnTo>
                      <a:lnTo>
                        <a:pt x="40124" y="56903"/>
                      </a:lnTo>
                      <a:lnTo>
                        <a:pt x="38118" y="56716"/>
                      </a:lnTo>
                      <a:lnTo>
                        <a:pt x="36298" y="56170"/>
                      </a:lnTo>
                      <a:lnTo>
                        <a:pt x="34471" y="55443"/>
                      </a:lnTo>
                      <a:lnTo>
                        <a:pt x="33011" y="54163"/>
                      </a:lnTo>
                      <a:lnTo>
                        <a:pt x="33011" y="54163"/>
                      </a:lnTo>
                      <a:lnTo>
                        <a:pt x="31738" y="52703"/>
                      </a:lnTo>
                      <a:lnTo>
                        <a:pt x="30825" y="51063"/>
                      </a:lnTo>
                      <a:lnTo>
                        <a:pt x="30278" y="49424"/>
                      </a:lnTo>
                      <a:lnTo>
                        <a:pt x="29732" y="47784"/>
                      </a:lnTo>
                      <a:lnTo>
                        <a:pt x="29365" y="46324"/>
                      </a:lnTo>
                      <a:lnTo>
                        <a:pt x="28818" y="44864"/>
                      </a:lnTo>
                      <a:lnTo>
                        <a:pt x="28092" y="43404"/>
                      </a:lnTo>
                      <a:lnTo>
                        <a:pt x="26991" y="41944"/>
                      </a:lnTo>
                      <a:lnTo>
                        <a:pt x="26991" y="41944"/>
                      </a:lnTo>
                      <a:lnTo>
                        <a:pt x="25898" y="41038"/>
                      </a:lnTo>
                      <a:lnTo>
                        <a:pt x="24805" y="40304"/>
                      </a:lnTo>
                      <a:lnTo>
                        <a:pt x="23712" y="39757"/>
                      </a:lnTo>
                      <a:lnTo>
                        <a:pt x="22619" y="39398"/>
                      </a:lnTo>
                      <a:lnTo>
                        <a:pt x="21338" y="39211"/>
                      </a:lnTo>
                      <a:lnTo>
                        <a:pt x="20245" y="39211"/>
                      </a:lnTo>
                      <a:lnTo>
                        <a:pt x="19152" y="39398"/>
                      </a:lnTo>
                      <a:lnTo>
                        <a:pt x="18059" y="39757"/>
                      </a:lnTo>
                      <a:lnTo>
                        <a:pt x="16786" y="40124"/>
                      </a:lnTo>
                      <a:lnTo>
                        <a:pt x="15686" y="40671"/>
                      </a:lnTo>
                      <a:lnTo>
                        <a:pt x="13499" y="42131"/>
                      </a:lnTo>
                      <a:lnTo>
                        <a:pt x="11313" y="43950"/>
                      </a:lnTo>
                      <a:lnTo>
                        <a:pt x="9306" y="45957"/>
                      </a:lnTo>
                      <a:lnTo>
                        <a:pt x="7300" y="48151"/>
                      </a:lnTo>
                      <a:lnTo>
                        <a:pt x="5660" y="50517"/>
                      </a:lnTo>
                      <a:lnTo>
                        <a:pt x="4020" y="52703"/>
                      </a:lnTo>
                      <a:lnTo>
                        <a:pt x="2740" y="54710"/>
                      </a:lnTo>
                      <a:lnTo>
                        <a:pt x="733" y="58176"/>
                      </a:lnTo>
                      <a:lnTo>
                        <a:pt x="187" y="59269"/>
                      </a:lnTo>
                      <a:lnTo>
                        <a:pt x="7" y="60003"/>
                      </a:lnTo>
                      <a:lnTo>
                        <a:pt x="7" y="60003"/>
                      </a:lnTo>
                      <a:lnTo>
                        <a:pt x="187" y="61456"/>
                      </a:lnTo>
                      <a:lnTo>
                        <a:pt x="554" y="62736"/>
                      </a:lnTo>
                      <a:lnTo>
                        <a:pt x="1280" y="64196"/>
                      </a:lnTo>
                      <a:lnTo>
                        <a:pt x="2193" y="65289"/>
                      </a:lnTo>
                      <a:lnTo>
                        <a:pt x="2193" y="65289"/>
                      </a:lnTo>
                      <a:lnTo>
                        <a:pt x="4380" y="67296"/>
                      </a:lnTo>
                      <a:lnTo>
                        <a:pt x="6573" y="69115"/>
                      </a:lnTo>
                      <a:lnTo>
                        <a:pt x="10579" y="72402"/>
                      </a:lnTo>
                      <a:lnTo>
                        <a:pt x="14233" y="75135"/>
                      </a:lnTo>
                      <a:lnTo>
                        <a:pt x="15686" y="76416"/>
                      </a:lnTo>
                      <a:lnTo>
                        <a:pt x="17146" y="77688"/>
                      </a:lnTo>
                      <a:lnTo>
                        <a:pt x="18059" y="78969"/>
                      </a:lnTo>
                      <a:lnTo>
                        <a:pt x="18972" y="80242"/>
                      </a:lnTo>
                      <a:lnTo>
                        <a:pt x="19339" y="81522"/>
                      </a:lnTo>
                      <a:lnTo>
                        <a:pt x="19339" y="82974"/>
                      </a:lnTo>
                      <a:lnTo>
                        <a:pt x="18972" y="84435"/>
                      </a:lnTo>
                      <a:lnTo>
                        <a:pt x="18239" y="86074"/>
                      </a:lnTo>
                      <a:lnTo>
                        <a:pt x="16966" y="87901"/>
                      </a:lnTo>
                      <a:lnTo>
                        <a:pt x="14959" y="89908"/>
                      </a:lnTo>
                      <a:lnTo>
                        <a:pt x="14959" y="89908"/>
                      </a:lnTo>
                      <a:lnTo>
                        <a:pt x="13686" y="91181"/>
                      </a:lnTo>
                      <a:lnTo>
                        <a:pt x="12226" y="91914"/>
                      </a:lnTo>
                      <a:lnTo>
                        <a:pt x="10579" y="92461"/>
                      </a:lnTo>
                      <a:lnTo>
                        <a:pt x="9127" y="92828"/>
                      </a:lnTo>
                      <a:lnTo>
                        <a:pt x="7479" y="93187"/>
                      </a:lnTo>
                      <a:lnTo>
                        <a:pt x="5840" y="93921"/>
                      </a:lnTo>
                      <a:lnTo>
                        <a:pt x="4380" y="94827"/>
                      </a:lnTo>
                      <a:lnTo>
                        <a:pt x="2740" y="96107"/>
                      </a:lnTo>
                      <a:lnTo>
                        <a:pt x="2740" y="96107"/>
                      </a:lnTo>
                      <a:lnTo>
                        <a:pt x="1467" y="97567"/>
                      </a:lnTo>
                      <a:lnTo>
                        <a:pt x="733" y="99207"/>
                      </a:lnTo>
                      <a:lnTo>
                        <a:pt x="187" y="101027"/>
                      </a:lnTo>
                      <a:lnTo>
                        <a:pt x="7" y="103033"/>
                      </a:lnTo>
                      <a:lnTo>
                        <a:pt x="7" y="103033"/>
                      </a:lnTo>
                      <a:lnTo>
                        <a:pt x="187" y="104680"/>
                      </a:lnTo>
                      <a:lnTo>
                        <a:pt x="374" y="106320"/>
                      </a:lnTo>
                      <a:lnTo>
                        <a:pt x="920" y="107780"/>
                      </a:lnTo>
                      <a:lnTo>
                        <a:pt x="1647" y="109420"/>
                      </a:lnTo>
                      <a:lnTo>
                        <a:pt x="2380" y="110693"/>
                      </a:lnTo>
                      <a:lnTo>
                        <a:pt x="3286" y="112153"/>
                      </a:lnTo>
                      <a:lnTo>
                        <a:pt x="4200" y="113433"/>
                      </a:lnTo>
                      <a:lnTo>
                        <a:pt x="5293" y="114706"/>
                      </a:lnTo>
                      <a:lnTo>
                        <a:pt x="5293" y="114706"/>
                      </a:lnTo>
                      <a:lnTo>
                        <a:pt x="6573" y="115799"/>
                      </a:lnTo>
                      <a:lnTo>
                        <a:pt x="7846" y="116713"/>
                      </a:lnTo>
                      <a:lnTo>
                        <a:pt x="9306" y="117626"/>
                      </a:lnTo>
                      <a:lnTo>
                        <a:pt x="10766" y="118539"/>
                      </a:lnTo>
                      <a:lnTo>
                        <a:pt x="12226" y="119086"/>
                      </a:lnTo>
                      <a:lnTo>
                        <a:pt x="13866" y="119633"/>
                      </a:lnTo>
                      <a:lnTo>
                        <a:pt x="15326" y="119812"/>
                      </a:lnTo>
                      <a:lnTo>
                        <a:pt x="16966" y="119992"/>
                      </a:lnTo>
                      <a:lnTo>
                        <a:pt x="16966" y="119992"/>
                      </a:lnTo>
                      <a:lnTo>
                        <a:pt x="18972" y="119812"/>
                      </a:lnTo>
                      <a:lnTo>
                        <a:pt x="20792" y="119266"/>
                      </a:lnTo>
                      <a:lnTo>
                        <a:pt x="22439" y="118539"/>
                      </a:lnTo>
                      <a:lnTo>
                        <a:pt x="23892" y="117259"/>
                      </a:lnTo>
                      <a:lnTo>
                        <a:pt x="23892" y="117259"/>
                      </a:lnTo>
                      <a:lnTo>
                        <a:pt x="25172" y="115799"/>
                      </a:lnTo>
                      <a:lnTo>
                        <a:pt x="26085" y="114159"/>
                      </a:lnTo>
                      <a:lnTo>
                        <a:pt x="26632" y="112699"/>
                      </a:lnTo>
                      <a:lnTo>
                        <a:pt x="26991" y="111060"/>
                      </a:lnTo>
                      <a:lnTo>
                        <a:pt x="27546" y="109420"/>
                      </a:lnTo>
                      <a:lnTo>
                        <a:pt x="28092" y="107960"/>
                      </a:lnTo>
                      <a:lnTo>
                        <a:pt x="28818" y="106320"/>
                      </a:lnTo>
                      <a:lnTo>
                        <a:pt x="30091" y="105040"/>
                      </a:lnTo>
                      <a:lnTo>
                        <a:pt x="30091" y="105040"/>
                      </a:lnTo>
                      <a:lnTo>
                        <a:pt x="32098" y="103220"/>
                      </a:lnTo>
                      <a:lnTo>
                        <a:pt x="33925" y="101760"/>
                      </a:lnTo>
                      <a:lnTo>
                        <a:pt x="35564" y="101027"/>
                      </a:lnTo>
                      <a:lnTo>
                        <a:pt x="37025" y="100667"/>
                      </a:lnTo>
                      <a:lnTo>
                        <a:pt x="38485" y="100667"/>
                      </a:lnTo>
                      <a:lnTo>
                        <a:pt x="39757" y="101027"/>
                      </a:lnTo>
                      <a:lnTo>
                        <a:pt x="41038" y="101940"/>
                      </a:lnTo>
                      <a:lnTo>
                        <a:pt x="42311" y="102853"/>
                      </a:lnTo>
                      <a:lnTo>
                        <a:pt x="43591" y="104313"/>
                      </a:lnTo>
                      <a:lnTo>
                        <a:pt x="44864" y="105774"/>
                      </a:lnTo>
                      <a:lnTo>
                        <a:pt x="47604" y="109420"/>
                      </a:lnTo>
                      <a:lnTo>
                        <a:pt x="50884" y="113433"/>
                      </a:lnTo>
                      <a:lnTo>
                        <a:pt x="52703" y="115619"/>
                      </a:lnTo>
                      <a:lnTo>
                        <a:pt x="54710" y="117806"/>
                      </a:lnTo>
                      <a:lnTo>
                        <a:pt x="54710" y="117806"/>
                      </a:lnTo>
                      <a:lnTo>
                        <a:pt x="55810" y="118719"/>
                      </a:lnTo>
                      <a:lnTo>
                        <a:pt x="57263" y="119445"/>
                      </a:lnTo>
                      <a:lnTo>
                        <a:pt x="58543" y="11981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60730" y="119812"/>
                      </a:lnTo>
                      <a:lnTo>
                        <a:pt x="61823" y="119266"/>
                      </a:lnTo>
                      <a:lnTo>
                        <a:pt x="65289" y="117259"/>
                      </a:lnTo>
                      <a:lnTo>
                        <a:pt x="67296" y="115986"/>
                      </a:lnTo>
                      <a:lnTo>
                        <a:pt x="69482" y="114339"/>
                      </a:lnTo>
                      <a:lnTo>
                        <a:pt x="71856" y="112699"/>
                      </a:lnTo>
                      <a:lnTo>
                        <a:pt x="74042" y="110693"/>
                      </a:lnTo>
                      <a:lnTo>
                        <a:pt x="76049" y="108686"/>
                      </a:lnTo>
                      <a:lnTo>
                        <a:pt x="77868" y="106500"/>
                      </a:lnTo>
                      <a:lnTo>
                        <a:pt x="79328" y="104313"/>
                      </a:lnTo>
                      <a:lnTo>
                        <a:pt x="79875" y="103220"/>
                      </a:lnTo>
                      <a:lnTo>
                        <a:pt x="80242" y="101940"/>
                      </a:lnTo>
                      <a:lnTo>
                        <a:pt x="80608" y="100847"/>
                      </a:lnTo>
                      <a:lnTo>
                        <a:pt x="80788" y="99754"/>
                      </a:lnTo>
                      <a:lnTo>
                        <a:pt x="80788" y="98661"/>
                      </a:lnTo>
                      <a:lnTo>
                        <a:pt x="80608" y="97380"/>
                      </a:lnTo>
                      <a:lnTo>
                        <a:pt x="80242" y="96287"/>
                      </a:lnTo>
                      <a:lnTo>
                        <a:pt x="79695" y="95194"/>
                      </a:lnTo>
                      <a:lnTo>
                        <a:pt x="78969" y="94101"/>
                      </a:lnTo>
                      <a:lnTo>
                        <a:pt x="78055" y="93008"/>
                      </a:lnTo>
                      <a:lnTo>
                        <a:pt x="78055" y="93008"/>
                      </a:lnTo>
                      <a:lnTo>
                        <a:pt x="76595" y="91914"/>
                      </a:lnTo>
                      <a:lnTo>
                        <a:pt x="75135" y="91181"/>
                      </a:lnTo>
                      <a:lnTo>
                        <a:pt x="73675" y="90634"/>
                      </a:lnTo>
                      <a:lnTo>
                        <a:pt x="72035" y="90087"/>
                      </a:lnTo>
                      <a:lnTo>
                        <a:pt x="70396" y="89721"/>
                      </a:lnTo>
                      <a:lnTo>
                        <a:pt x="68756" y="88994"/>
                      </a:lnTo>
                      <a:lnTo>
                        <a:pt x="67296" y="88268"/>
                      </a:lnTo>
                      <a:lnTo>
                        <a:pt x="65836" y="86988"/>
                      </a:lnTo>
                      <a:lnTo>
                        <a:pt x="65836" y="86988"/>
                      </a:lnTo>
                      <a:lnTo>
                        <a:pt x="64563" y="85528"/>
                      </a:lnTo>
                      <a:lnTo>
                        <a:pt x="63829" y="83888"/>
                      </a:lnTo>
                      <a:lnTo>
                        <a:pt x="63283" y="82069"/>
                      </a:lnTo>
                      <a:lnTo>
                        <a:pt x="63103" y="79875"/>
                      </a:lnTo>
                      <a:lnTo>
                        <a:pt x="63103" y="79875"/>
                      </a:lnTo>
                      <a:lnTo>
                        <a:pt x="63283" y="78415"/>
                      </a:lnTo>
                      <a:lnTo>
                        <a:pt x="63462" y="76775"/>
                      </a:lnTo>
                      <a:lnTo>
                        <a:pt x="64009" y="75315"/>
                      </a:lnTo>
                      <a:lnTo>
                        <a:pt x="64563" y="73862"/>
                      </a:lnTo>
                      <a:lnTo>
                        <a:pt x="65289" y="72402"/>
                      </a:lnTo>
                      <a:lnTo>
                        <a:pt x="66203" y="70942"/>
                      </a:lnTo>
                      <a:lnTo>
                        <a:pt x="67296" y="69662"/>
                      </a:lnTo>
                      <a:lnTo>
                        <a:pt x="68389" y="68389"/>
                      </a:lnTo>
                      <a:lnTo>
                        <a:pt x="68389" y="68389"/>
                      </a:lnTo>
                      <a:lnTo>
                        <a:pt x="69662" y="67296"/>
                      </a:lnTo>
                      <a:lnTo>
                        <a:pt x="70942" y="66382"/>
                      </a:lnTo>
                      <a:lnTo>
                        <a:pt x="72215" y="65469"/>
                      </a:lnTo>
                      <a:lnTo>
                        <a:pt x="73675" y="64556"/>
                      </a:lnTo>
                      <a:lnTo>
                        <a:pt x="75135" y="64009"/>
                      </a:lnTo>
                      <a:lnTo>
                        <a:pt x="76775" y="63462"/>
                      </a:lnTo>
                      <a:lnTo>
                        <a:pt x="78422" y="63283"/>
                      </a:lnTo>
                      <a:lnTo>
                        <a:pt x="79875" y="63103"/>
                      </a:lnTo>
                      <a:lnTo>
                        <a:pt x="79875" y="63103"/>
                      </a:lnTo>
                      <a:lnTo>
                        <a:pt x="81881" y="63283"/>
                      </a:lnTo>
                      <a:lnTo>
                        <a:pt x="83708" y="63829"/>
                      </a:lnTo>
                      <a:lnTo>
                        <a:pt x="85528" y="64556"/>
                      </a:lnTo>
                      <a:lnTo>
                        <a:pt x="86988" y="65836"/>
                      </a:lnTo>
                      <a:lnTo>
                        <a:pt x="86988" y="65836"/>
                      </a:lnTo>
                      <a:lnTo>
                        <a:pt x="88268" y="67296"/>
                      </a:lnTo>
                      <a:lnTo>
                        <a:pt x="89174" y="68936"/>
                      </a:lnTo>
                      <a:lnTo>
                        <a:pt x="89728" y="70575"/>
                      </a:lnTo>
                      <a:lnTo>
                        <a:pt x="90275" y="72215"/>
                      </a:lnTo>
                      <a:lnTo>
                        <a:pt x="90634" y="73675"/>
                      </a:lnTo>
                      <a:lnTo>
                        <a:pt x="91181" y="75135"/>
                      </a:lnTo>
                      <a:lnTo>
                        <a:pt x="91914" y="76595"/>
                      </a:lnTo>
                      <a:lnTo>
                        <a:pt x="93008" y="78055"/>
                      </a:lnTo>
                      <a:lnTo>
                        <a:pt x="93008" y="78055"/>
                      </a:lnTo>
                      <a:lnTo>
                        <a:pt x="94101" y="78969"/>
                      </a:lnTo>
                      <a:lnTo>
                        <a:pt x="95194" y="79695"/>
                      </a:lnTo>
                      <a:lnTo>
                        <a:pt x="96287" y="80242"/>
                      </a:lnTo>
                      <a:lnTo>
                        <a:pt x="97380" y="80608"/>
                      </a:lnTo>
                      <a:lnTo>
                        <a:pt x="98661" y="80788"/>
                      </a:lnTo>
                      <a:lnTo>
                        <a:pt x="99754" y="80788"/>
                      </a:lnTo>
                      <a:lnTo>
                        <a:pt x="100847" y="80608"/>
                      </a:lnTo>
                      <a:lnTo>
                        <a:pt x="101940" y="80242"/>
                      </a:lnTo>
                      <a:lnTo>
                        <a:pt x="103220" y="79875"/>
                      </a:lnTo>
                      <a:lnTo>
                        <a:pt x="104313" y="79328"/>
                      </a:lnTo>
                      <a:lnTo>
                        <a:pt x="106500" y="77868"/>
                      </a:lnTo>
                      <a:lnTo>
                        <a:pt x="108686" y="76049"/>
                      </a:lnTo>
                      <a:lnTo>
                        <a:pt x="110693" y="74042"/>
                      </a:lnTo>
                      <a:lnTo>
                        <a:pt x="112699" y="71856"/>
                      </a:lnTo>
                      <a:lnTo>
                        <a:pt x="114339" y="69482"/>
                      </a:lnTo>
                      <a:lnTo>
                        <a:pt x="115986" y="67296"/>
                      </a:lnTo>
                      <a:lnTo>
                        <a:pt x="117259" y="65289"/>
                      </a:lnTo>
                      <a:lnTo>
                        <a:pt x="119266" y="61823"/>
                      </a:lnTo>
                      <a:lnTo>
                        <a:pt x="119812" y="60730"/>
                      </a:lnTo>
                      <a:lnTo>
                        <a:pt x="119992" y="60003"/>
                      </a:lnTo>
                      <a:lnTo>
                        <a:pt x="119992" y="60003"/>
                      </a:lnTo>
                      <a:lnTo>
                        <a:pt x="119812" y="58543"/>
                      </a:lnTo>
                      <a:lnTo>
                        <a:pt x="119445" y="57263"/>
                      </a:lnTo>
                      <a:lnTo>
                        <a:pt x="118719" y="55803"/>
                      </a:lnTo>
                      <a:lnTo>
                        <a:pt x="117806" y="54710"/>
                      </a:lnTo>
                      <a:lnTo>
                        <a:pt x="117806" y="54710"/>
                      </a:lnTo>
                      <a:lnTo>
                        <a:pt x="115619" y="52703"/>
                      </a:lnTo>
                      <a:lnTo>
                        <a:pt x="113433" y="50884"/>
                      </a:lnTo>
                      <a:lnTo>
                        <a:pt x="109420" y="47597"/>
                      </a:lnTo>
                      <a:lnTo>
                        <a:pt x="105774" y="44864"/>
                      </a:lnTo>
                      <a:lnTo>
                        <a:pt x="104313" y="43591"/>
                      </a:lnTo>
                      <a:lnTo>
                        <a:pt x="102853" y="42311"/>
                      </a:lnTo>
                      <a:lnTo>
                        <a:pt x="101940" y="41038"/>
                      </a:lnTo>
                      <a:lnTo>
                        <a:pt x="101034" y="39757"/>
                      </a:lnTo>
                      <a:lnTo>
                        <a:pt x="100667" y="38485"/>
                      </a:lnTo>
                      <a:lnTo>
                        <a:pt x="100667" y="37025"/>
                      </a:lnTo>
                      <a:lnTo>
                        <a:pt x="101034" y="35564"/>
                      </a:lnTo>
                      <a:lnTo>
                        <a:pt x="101760" y="33925"/>
                      </a:lnTo>
                      <a:lnTo>
                        <a:pt x="103033" y="32098"/>
                      </a:lnTo>
                      <a:lnTo>
                        <a:pt x="105040" y="30091"/>
                      </a:lnTo>
                      <a:lnTo>
                        <a:pt x="105040" y="3009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3779028" y="180461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6913" y="5"/>
                      </a:moveTo>
                      <a:lnTo>
                        <a:pt x="13096" y="5"/>
                      </a:lnTo>
                      <a:lnTo>
                        <a:pt x="13096" y="5"/>
                      </a:lnTo>
                      <a:lnTo>
                        <a:pt x="10380" y="146"/>
                      </a:lnTo>
                      <a:lnTo>
                        <a:pt x="7906" y="573"/>
                      </a:lnTo>
                      <a:lnTo>
                        <a:pt x="5686" y="1287"/>
                      </a:lnTo>
                      <a:lnTo>
                        <a:pt x="3710" y="2141"/>
                      </a:lnTo>
                      <a:lnTo>
                        <a:pt x="2230" y="3282"/>
                      </a:lnTo>
                      <a:lnTo>
                        <a:pt x="993" y="4564"/>
                      </a:lnTo>
                      <a:lnTo>
                        <a:pt x="253" y="5991"/>
                      </a:lnTo>
                      <a:lnTo>
                        <a:pt x="10" y="7559"/>
                      </a:lnTo>
                      <a:lnTo>
                        <a:pt x="10" y="112445"/>
                      </a:lnTo>
                      <a:lnTo>
                        <a:pt x="10" y="112445"/>
                      </a:lnTo>
                      <a:lnTo>
                        <a:pt x="253" y="114014"/>
                      </a:lnTo>
                      <a:lnTo>
                        <a:pt x="993" y="115435"/>
                      </a:lnTo>
                      <a:lnTo>
                        <a:pt x="2230" y="116723"/>
                      </a:lnTo>
                      <a:lnTo>
                        <a:pt x="3710" y="117858"/>
                      </a:lnTo>
                      <a:lnTo>
                        <a:pt x="5686" y="118718"/>
                      </a:lnTo>
                      <a:lnTo>
                        <a:pt x="7906" y="119426"/>
                      </a:lnTo>
                      <a:lnTo>
                        <a:pt x="10380" y="119853"/>
                      </a:lnTo>
                      <a:lnTo>
                        <a:pt x="13096" y="120000"/>
                      </a:lnTo>
                      <a:lnTo>
                        <a:pt x="106913" y="120000"/>
                      </a:lnTo>
                      <a:lnTo>
                        <a:pt x="106913" y="120000"/>
                      </a:lnTo>
                      <a:lnTo>
                        <a:pt x="109619" y="119853"/>
                      </a:lnTo>
                      <a:lnTo>
                        <a:pt x="112093" y="119426"/>
                      </a:lnTo>
                      <a:lnTo>
                        <a:pt x="114313" y="118718"/>
                      </a:lnTo>
                      <a:lnTo>
                        <a:pt x="116289" y="117858"/>
                      </a:lnTo>
                      <a:lnTo>
                        <a:pt x="117769" y="116723"/>
                      </a:lnTo>
                      <a:lnTo>
                        <a:pt x="119006" y="115435"/>
                      </a:lnTo>
                      <a:lnTo>
                        <a:pt x="119746" y="114014"/>
                      </a:lnTo>
                      <a:lnTo>
                        <a:pt x="119989" y="112445"/>
                      </a:lnTo>
                      <a:lnTo>
                        <a:pt x="119989" y="7559"/>
                      </a:lnTo>
                      <a:lnTo>
                        <a:pt x="119989" y="7559"/>
                      </a:lnTo>
                      <a:lnTo>
                        <a:pt x="119746" y="5991"/>
                      </a:lnTo>
                      <a:lnTo>
                        <a:pt x="119006" y="4564"/>
                      </a:lnTo>
                      <a:lnTo>
                        <a:pt x="117769" y="3282"/>
                      </a:lnTo>
                      <a:lnTo>
                        <a:pt x="116289" y="2141"/>
                      </a:lnTo>
                      <a:lnTo>
                        <a:pt x="114313" y="1287"/>
                      </a:lnTo>
                      <a:lnTo>
                        <a:pt x="112093" y="573"/>
                      </a:lnTo>
                      <a:lnTo>
                        <a:pt x="109619" y="146"/>
                      </a:lnTo>
                      <a:lnTo>
                        <a:pt x="106913" y="5"/>
                      </a:lnTo>
                      <a:lnTo>
                        <a:pt x="106913" y="5"/>
                      </a:lnTo>
                      <a:close/>
                      <a:moveTo>
                        <a:pt x="56300" y="5705"/>
                      </a:moveTo>
                      <a:lnTo>
                        <a:pt x="63699" y="5705"/>
                      </a:lnTo>
                      <a:lnTo>
                        <a:pt x="63699" y="5705"/>
                      </a:lnTo>
                      <a:lnTo>
                        <a:pt x="64936" y="5845"/>
                      </a:lnTo>
                      <a:lnTo>
                        <a:pt x="65676" y="6278"/>
                      </a:lnTo>
                      <a:lnTo>
                        <a:pt x="66416" y="6705"/>
                      </a:lnTo>
                      <a:lnTo>
                        <a:pt x="66670" y="7413"/>
                      </a:lnTo>
                      <a:lnTo>
                        <a:pt x="66670" y="7413"/>
                      </a:lnTo>
                      <a:lnTo>
                        <a:pt x="66416" y="7987"/>
                      </a:lnTo>
                      <a:lnTo>
                        <a:pt x="65676" y="8554"/>
                      </a:lnTo>
                      <a:lnTo>
                        <a:pt x="64936" y="8841"/>
                      </a:lnTo>
                      <a:lnTo>
                        <a:pt x="63699" y="8981"/>
                      </a:lnTo>
                      <a:lnTo>
                        <a:pt x="56300" y="8981"/>
                      </a:lnTo>
                      <a:lnTo>
                        <a:pt x="56300" y="8981"/>
                      </a:lnTo>
                      <a:lnTo>
                        <a:pt x="55063" y="8841"/>
                      </a:lnTo>
                      <a:lnTo>
                        <a:pt x="54323" y="8554"/>
                      </a:lnTo>
                      <a:lnTo>
                        <a:pt x="53583" y="7987"/>
                      </a:lnTo>
                      <a:lnTo>
                        <a:pt x="53340" y="7413"/>
                      </a:lnTo>
                      <a:lnTo>
                        <a:pt x="53340" y="7413"/>
                      </a:lnTo>
                      <a:lnTo>
                        <a:pt x="53583" y="6705"/>
                      </a:lnTo>
                      <a:lnTo>
                        <a:pt x="54323" y="6278"/>
                      </a:lnTo>
                      <a:lnTo>
                        <a:pt x="55063" y="5845"/>
                      </a:lnTo>
                      <a:lnTo>
                        <a:pt x="56300" y="5705"/>
                      </a:lnTo>
                      <a:lnTo>
                        <a:pt x="56300" y="5705"/>
                      </a:lnTo>
                      <a:close/>
                      <a:moveTo>
                        <a:pt x="59999" y="113727"/>
                      </a:moveTo>
                      <a:lnTo>
                        <a:pt x="59999" y="113727"/>
                      </a:lnTo>
                      <a:lnTo>
                        <a:pt x="58276" y="113586"/>
                      </a:lnTo>
                      <a:lnTo>
                        <a:pt x="56543" y="113300"/>
                      </a:lnTo>
                      <a:lnTo>
                        <a:pt x="55063" y="112873"/>
                      </a:lnTo>
                      <a:lnTo>
                        <a:pt x="53826" y="112305"/>
                      </a:lnTo>
                      <a:lnTo>
                        <a:pt x="52843" y="111591"/>
                      </a:lnTo>
                      <a:lnTo>
                        <a:pt x="52103" y="110737"/>
                      </a:lnTo>
                      <a:lnTo>
                        <a:pt x="51606" y="109736"/>
                      </a:lnTo>
                      <a:lnTo>
                        <a:pt x="51363" y="108741"/>
                      </a:lnTo>
                      <a:lnTo>
                        <a:pt x="51363" y="108741"/>
                      </a:lnTo>
                      <a:lnTo>
                        <a:pt x="51606" y="107741"/>
                      </a:lnTo>
                      <a:lnTo>
                        <a:pt x="52103" y="106746"/>
                      </a:lnTo>
                      <a:lnTo>
                        <a:pt x="52843" y="105892"/>
                      </a:lnTo>
                      <a:lnTo>
                        <a:pt x="53826" y="105178"/>
                      </a:lnTo>
                      <a:lnTo>
                        <a:pt x="55063" y="104605"/>
                      </a:lnTo>
                      <a:lnTo>
                        <a:pt x="56543" y="104177"/>
                      </a:lnTo>
                      <a:lnTo>
                        <a:pt x="58276" y="103897"/>
                      </a:lnTo>
                      <a:lnTo>
                        <a:pt x="59999" y="103750"/>
                      </a:lnTo>
                      <a:lnTo>
                        <a:pt x="59999" y="103750"/>
                      </a:lnTo>
                      <a:lnTo>
                        <a:pt x="61733" y="103897"/>
                      </a:lnTo>
                      <a:lnTo>
                        <a:pt x="63456" y="104177"/>
                      </a:lnTo>
                      <a:lnTo>
                        <a:pt x="64936" y="104605"/>
                      </a:lnTo>
                      <a:lnTo>
                        <a:pt x="66173" y="105178"/>
                      </a:lnTo>
                      <a:lnTo>
                        <a:pt x="67156" y="105892"/>
                      </a:lnTo>
                      <a:lnTo>
                        <a:pt x="67906" y="106746"/>
                      </a:lnTo>
                      <a:lnTo>
                        <a:pt x="68393" y="107741"/>
                      </a:lnTo>
                      <a:lnTo>
                        <a:pt x="68646" y="108741"/>
                      </a:lnTo>
                      <a:lnTo>
                        <a:pt x="68646" y="108741"/>
                      </a:lnTo>
                      <a:lnTo>
                        <a:pt x="68393" y="109736"/>
                      </a:lnTo>
                      <a:lnTo>
                        <a:pt x="67906" y="110737"/>
                      </a:lnTo>
                      <a:lnTo>
                        <a:pt x="67156" y="111591"/>
                      </a:lnTo>
                      <a:lnTo>
                        <a:pt x="66173" y="112305"/>
                      </a:lnTo>
                      <a:lnTo>
                        <a:pt x="64936" y="112873"/>
                      </a:lnTo>
                      <a:lnTo>
                        <a:pt x="63456" y="113300"/>
                      </a:lnTo>
                      <a:lnTo>
                        <a:pt x="61733" y="113586"/>
                      </a:lnTo>
                      <a:lnTo>
                        <a:pt x="59999" y="113727"/>
                      </a:lnTo>
                      <a:lnTo>
                        <a:pt x="59999" y="113727"/>
                      </a:lnTo>
                      <a:close/>
                      <a:moveTo>
                        <a:pt x="106913" y="97483"/>
                      </a:moveTo>
                      <a:lnTo>
                        <a:pt x="13096" y="97483"/>
                      </a:lnTo>
                      <a:lnTo>
                        <a:pt x="13096" y="14967"/>
                      </a:lnTo>
                      <a:lnTo>
                        <a:pt x="106913" y="14967"/>
                      </a:lnTo>
                      <a:lnTo>
                        <a:pt x="106913" y="974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32" name="Shape 432"/>
                <p:cNvGrpSpPr/>
                <p:nvPr/>
              </p:nvGrpSpPr>
              <p:grpSpPr>
                <a:xfrm>
                  <a:off x="2878563" y="220889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433" name="Shape 433"/>
                  <p:cNvSpPr/>
                  <p:nvPr/>
                </p:nvSpPr>
                <p:spPr>
                  <a:xfrm>
                    <a:off x="3951850" y="2985350"/>
                    <a:ext cx="314800" cy="314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9885" y="9"/>
                        </a:moveTo>
                        <a:lnTo>
                          <a:pt x="59885" y="9"/>
                        </a:lnTo>
                        <a:lnTo>
                          <a:pt x="56864" y="238"/>
                        </a:lnTo>
                        <a:lnTo>
                          <a:pt x="53853" y="466"/>
                        </a:lnTo>
                        <a:lnTo>
                          <a:pt x="50832" y="705"/>
                        </a:lnTo>
                        <a:lnTo>
                          <a:pt x="47811" y="1400"/>
                        </a:lnTo>
                        <a:lnTo>
                          <a:pt x="45028" y="2096"/>
                        </a:lnTo>
                        <a:lnTo>
                          <a:pt x="42245" y="2792"/>
                        </a:lnTo>
                        <a:lnTo>
                          <a:pt x="39463" y="3716"/>
                        </a:lnTo>
                        <a:lnTo>
                          <a:pt x="36670" y="4878"/>
                        </a:lnTo>
                        <a:lnTo>
                          <a:pt x="33888" y="6041"/>
                        </a:lnTo>
                        <a:lnTo>
                          <a:pt x="31334" y="7432"/>
                        </a:lnTo>
                        <a:lnTo>
                          <a:pt x="28780" y="8823"/>
                        </a:lnTo>
                        <a:lnTo>
                          <a:pt x="26464" y="10215"/>
                        </a:lnTo>
                        <a:lnTo>
                          <a:pt x="21823" y="13693"/>
                        </a:lnTo>
                        <a:lnTo>
                          <a:pt x="17639" y="17647"/>
                        </a:lnTo>
                        <a:lnTo>
                          <a:pt x="13694" y="21821"/>
                        </a:lnTo>
                        <a:lnTo>
                          <a:pt x="10216" y="26462"/>
                        </a:lnTo>
                        <a:lnTo>
                          <a:pt x="8586" y="29016"/>
                        </a:lnTo>
                        <a:lnTo>
                          <a:pt x="7195" y="31569"/>
                        </a:lnTo>
                        <a:lnTo>
                          <a:pt x="5803" y="34123"/>
                        </a:lnTo>
                        <a:lnTo>
                          <a:pt x="4641" y="36677"/>
                        </a:lnTo>
                        <a:lnTo>
                          <a:pt x="3716" y="39460"/>
                        </a:lnTo>
                        <a:lnTo>
                          <a:pt x="2782" y="42242"/>
                        </a:lnTo>
                        <a:lnTo>
                          <a:pt x="1858" y="45025"/>
                        </a:lnTo>
                        <a:lnTo>
                          <a:pt x="1162" y="48045"/>
                        </a:lnTo>
                        <a:lnTo>
                          <a:pt x="695" y="50828"/>
                        </a:lnTo>
                        <a:lnTo>
                          <a:pt x="238" y="53848"/>
                        </a:lnTo>
                        <a:lnTo>
                          <a:pt x="0" y="56869"/>
                        </a:lnTo>
                        <a:lnTo>
                          <a:pt x="0" y="60109"/>
                        </a:lnTo>
                        <a:lnTo>
                          <a:pt x="0" y="60109"/>
                        </a:lnTo>
                        <a:lnTo>
                          <a:pt x="0" y="63130"/>
                        </a:lnTo>
                        <a:lnTo>
                          <a:pt x="238" y="66151"/>
                        </a:lnTo>
                        <a:lnTo>
                          <a:pt x="695" y="69162"/>
                        </a:lnTo>
                        <a:lnTo>
                          <a:pt x="1162" y="72182"/>
                        </a:lnTo>
                        <a:lnTo>
                          <a:pt x="1858" y="74965"/>
                        </a:lnTo>
                        <a:lnTo>
                          <a:pt x="2782" y="77986"/>
                        </a:lnTo>
                        <a:lnTo>
                          <a:pt x="3716" y="80768"/>
                        </a:lnTo>
                        <a:lnTo>
                          <a:pt x="4641" y="83322"/>
                        </a:lnTo>
                        <a:lnTo>
                          <a:pt x="5803" y="86104"/>
                        </a:lnTo>
                        <a:lnTo>
                          <a:pt x="7195" y="88658"/>
                        </a:lnTo>
                        <a:lnTo>
                          <a:pt x="8586" y="91212"/>
                        </a:lnTo>
                        <a:lnTo>
                          <a:pt x="10216" y="93537"/>
                        </a:lnTo>
                        <a:lnTo>
                          <a:pt x="13694" y="98178"/>
                        </a:lnTo>
                        <a:lnTo>
                          <a:pt x="17639" y="102352"/>
                        </a:lnTo>
                        <a:lnTo>
                          <a:pt x="21823" y="106297"/>
                        </a:lnTo>
                        <a:lnTo>
                          <a:pt x="26464" y="109775"/>
                        </a:lnTo>
                        <a:lnTo>
                          <a:pt x="28780" y="111404"/>
                        </a:lnTo>
                        <a:lnTo>
                          <a:pt x="31334" y="112795"/>
                        </a:lnTo>
                        <a:lnTo>
                          <a:pt x="33888" y="114187"/>
                        </a:lnTo>
                        <a:lnTo>
                          <a:pt x="36670" y="115349"/>
                        </a:lnTo>
                        <a:lnTo>
                          <a:pt x="39463" y="116274"/>
                        </a:lnTo>
                        <a:lnTo>
                          <a:pt x="42245" y="117207"/>
                        </a:lnTo>
                        <a:lnTo>
                          <a:pt x="45028" y="118132"/>
                        </a:lnTo>
                        <a:lnTo>
                          <a:pt x="47811" y="118827"/>
                        </a:lnTo>
                        <a:lnTo>
                          <a:pt x="50832" y="119294"/>
                        </a:lnTo>
                        <a:lnTo>
                          <a:pt x="53853" y="119761"/>
                        </a:lnTo>
                        <a:lnTo>
                          <a:pt x="56864" y="119990"/>
                        </a:lnTo>
                        <a:lnTo>
                          <a:pt x="59885" y="119990"/>
                        </a:lnTo>
                        <a:lnTo>
                          <a:pt x="59885" y="119990"/>
                        </a:lnTo>
                        <a:lnTo>
                          <a:pt x="63135" y="119990"/>
                        </a:lnTo>
                        <a:lnTo>
                          <a:pt x="66146" y="119761"/>
                        </a:lnTo>
                        <a:lnTo>
                          <a:pt x="69167" y="119294"/>
                        </a:lnTo>
                        <a:lnTo>
                          <a:pt x="71950" y="118827"/>
                        </a:lnTo>
                        <a:lnTo>
                          <a:pt x="74971" y="118132"/>
                        </a:lnTo>
                        <a:lnTo>
                          <a:pt x="77754" y="117207"/>
                        </a:lnTo>
                        <a:lnTo>
                          <a:pt x="80536" y="116274"/>
                        </a:lnTo>
                        <a:lnTo>
                          <a:pt x="83329" y="115349"/>
                        </a:lnTo>
                        <a:lnTo>
                          <a:pt x="85883" y="114187"/>
                        </a:lnTo>
                        <a:lnTo>
                          <a:pt x="88427" y="112795"/>
                        </a:lnTo>
                        <a:lnTo>
                          <a:pt x="90981" y="111404"/>
                        </a:lnTo>
                        <a:lnTo>
                          <a:pt x="93535" y="109775"/>
                        </a:lnTo>
                        <a:lnTo>
                          <a:pt x="98176" y="106297"/>
                        </a:lnTo>
                        <a:lnTo>
                          <a:pt x="102360" y="102352"/>
                        </a:lnTo>
                        <a:lnTo>
                          <a:pt x="106305" y="98178"/>
                        </a:lnTo>
                        <a:lnTo>
                          <a:pt x="109783" y="93537"/>
                        </a:lnTo>
                        <a:lnTo>
                          <a:pt x="111175" y="91212"/>
                        </a:lnTo>
                        <a:lnTo>
                          <a:pt x="112566" y="88658"/>
                        </a:lnTo>
                        <a:lnTo>
                          <a:pt x="113958" y="86104"/>
                        </a:lnTo>
                        <a:lnTo>
                          <a:pt x="115120" y="83322"/>
                        </a:lnTo>
                        <a:lnTo>
                          <a:pt x="116283" y="80768"/>
                        </a:lnTo>
                        <a:lnTo>
                          <a:pt x="117207" y="77986"/>
                        </a:lnTo>
                        <a:lnTo>
                          <a:pt x="118141" y="74965"/>
                        </a:lnTo>
                        <a:lnTo>
                          <a:pt x="118608" y="72182"/>
                        </a:lnTo>
                        <a:lnTo>
                          <a:pt x="119304" y="69162"/>
                        </a:lnTo>
                        <a:lnTo>
                          <a:pt x="119533" y="66151"/>
                        </a:lnTo>
                        <a:lnTo>
                          <a:pt x="119761" y="63130"/>
                        </a:lnTo>
                        <a:lnTo>
                          <a:pt x="120000" y="60109"/>
                        </a:lnTo>
                        <a:lnTo>
                          <a:pt x="120000" y="60109"/>
                        </a:lnTo>
                        <a:lnTo>
                          <a:pt x="119761" y="56869"/>
                        </a:lnTo>
                        <a:lnTo>
                          <a:pt x="119533" y="53848"/>
                        </a:lnTo>
                        <a:lnTo>
                          <a:pt x="119304" y="50828"/>
                        </a:lnTo>
                        <a:lnTo>
                          <a:pt x="118608" y="48045"/>
                        </a:lnTo>
                        <a:lnTo>
                          <a:pt x="118141" y="45025"/>
                        </a:lnTo>
                        <a:lnTo>
                          <a:pt x="117207" y="42242"/>
                        </a:lnTo>
                        <a:lnTo>
                          <a:pt x="116283" y="39460"/>
                        </a:lnTo>
                        <a:lnTo>
                          <a:pt x="115120" y="36677"/>
                        </a:lnTo>
                        <a:lnTo>
                          <a:pt x="113958" y="34123"/>
                        </a:lnTo>
                        <a:lnTo>
                          <a:pt x="112566" y="31569"/>
                        </a:lnTo>
                        <a:lnTo>
                          <a:pt x="111175" y="29016"/>
                        </a:lnTo>
                        <a:lnTo>
                          <a:pt x="109783" y="26462"/>
                        </a:lnTo>
                        <a:lnTo>
                          <a:pt x="106305" y="21821"/>
                        </a:lnTo>
                        <a:lnTo>
                          <a:pt x="102360" y="17647"/>
                        </a:lnTo>
                        <a:lnTo>
                          <a:pt x="98176" y="13693"/>
                        </a:lnTo>
                        <a:lnTo>
                          <a:pt x="93535" y="10215"/>
                        </a:lnTo>
                        <a:lnTo>
                          <a:pt x="90981" y="8823"/>
                        </a:lnTo>
                        <a:lnTo>
                          <a:pt x="88427" y="7432"/>
                        </a:lnTo>
                        <a:lnTo>
                          <a:pt x="85883" y="6041"/>
                        </a:lnTo>
                        <a:lnTo>
                          <a:pt x="83329" y="4878"/>
                        </a:lnTo>
                        <a:lnTo>
                          <a:pt x="80536" y="3716"/>
                        </a:lnTo>
                        <a:lnTo>
                          <a:pt x="77754" y="2792"/>
                        </a:lnTo>
                        <a:lnTo>
                          <a:pt x="74971" y="2096"/>
                        </a:lnTo>
                        <a:lnTo>
                          <a:pt x="71950" y="1400"/>
                        </a:lnTo>
                        <a:lnTo>
                          <a:pt x="69167" y="705"/>
                        </a:lnTo>
                        <a:lnTo>
                          <a:pt x="66146" y="466"/>
                        </a:lnTo>
                        <a:lnTo>
                          <a:pt x="63135" y="238"/>
                        </a:lnTo>
                        <a:lnTo>
                          <a:pt x="59885" y="9"/>
                        </a:lnTo>
                        <a:lnTo>
                          <a:pt x="59885" y="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4" name="Shape 434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9851" y="12"/>
                        </a:moveTo>
                        <a:lnTo>
                          <a:pt x="59851" y="12"/>
                        </a:lnTo>
                        <a:lnTo>
                          <a:pt x="53807" y="310"/>
                        </a:lnTo>
                        <a:lnTo>
                          <a:pt x="47764" y="1216"/>
                        </a:lnTo>
                        <a:lnTo>
                          <a:pt x="42018" y="2730"/>
                        </a:lnTo>
                        <a:lnTo>
                          <a:pt x="36570" y="4852"/>
                        </a:lnTo>
                        <a:lnTo>
                          <a:pt x="31433" y="7259"/>
                        </a:lnTo>
                        <a:lnTo>
                          <a:pt x="26605" y="10287"/>
                        </a:lnTo>
                        <a:lnTo>
                          <a:pt x="21766" y="13911"/>
                        </a:lnTo>
                        <a:lnTo>
                          <a:pt x="17534" y="17844"/>
                        </a:lnTo>
                        <a:lnTo>
                          <a:pt x="13600" y="22076"/>
                        </a:lnTo>
                        <a:lnTo>
                          <a:pt x="10287" y="26605"/>
                        </a:lnTo>
                        <a:lnTo>
                          <a:pt x="7259" y="31445"/>
                        </a:lnTo>
                        <a:lnTo>
                          <a:pt x="4839" y="36881"/>
                        </a:lnTo>
                        <a:lnTo>
                          <a:pt x="2730" y="42328"/>
                        </a:lnTo>
                        <a:lnTo>
                          <a:pt x="1216" y="48062"/>
                        </a:lnTo>
                        <a:lnTo>
                          <a:pt x="310" y="53807"/>
                        </a:lnTo>
                        <a:lnTo>
                          <a:pt x="12" y="60148"/>
                        </a:lnTo>
                        <a:lnTo>
                          <a:pt x="12" y="60148"/>
                        </a:lnTo>
                        <a:lnTo>
                          <a:pt x="310" y="66204"/>
                        </a:lnTo>
                        <a:lnTo>
                          <a:pt x="1216" y="72248"/>
                        </a:lnTo>
                        <a:lnTo>
                          <a:pt x="2730" y="77981"/>
                        </a:lnTo>
                        <a:lnTo>
                          <a:pt x="4839" y="83429"/>
                        </a:lnTo>
                        <a:lnTo>
                          <a:pt x="7259" y="88566"/>
                        </a:lnTo>
                        <a:lnTo>
                          <a:pt x="10287" y="93406"/>
                        </a:lnTo>
                        <a:lnTo>
                          <a:pt x="13600" y="98233"/>
                        </a:lnTo>
                        <a:lnTo>
                          <a:pt x="17534" y="102465"/>
                        </a:lnTo>
                        <a:lnTo>
                          <a:pt x="21766" y="106399"/>
                        </a:lnTo>
                        <a:lnTo>
                          <a:pt x="26605" y="109724"/>
                        </a:lnTo>
                        <a:lnTo>
                          <a:pt x="31433" y="112740"/>
                        </a:lnTo>
                        <a:lnTo>
                          <a:pt x="36570" y="115160"/>
                        </a:lnTo>
                        <a:lnTo>
                          <a:pt x="42018" y="117282"/>
                        </a:lnTo>
                        <a:lnTo>
                          <a:pt x="47764" y="118783"/>
                        </a:lnTo>
                        <a:lnTo>
                          <a:pt x="53807" y="119689"/>
                        </a:lnTo>
                        <a:lnTo>
                          <a:pt x="59851" y="120000"/>
                        </a:lnTo>
                        <a:lnTo>
                          <a:pt x="59851" y="120000"/>
                        </a:lnTo>
                        <a:lnTo>
                          <a:pt x="66192" y="119689"/>
                        </a:lnTo>
                        <a:lnTo>
                          <a:pt x="71937" y="118783"/>
                        </a:lnTo>
                        <a:lnTo>
                          <a:pt x="77683" y="117282"/>
                        </a:lnTo>
                        <a:lnTo>
                          <a:pt x="83118" y="115160"/>
                        </a:lnTo>
                        <a:lnTo>
                          <a:pt x="88554" y="112740"/>
                        </a:lnTo>
                        <a:lnTo>
                          <a:pt x="93394" y="109724"/>
                        </a:lnTo>
                        <a:lnTo>
                          <a:pt x="97935" y="106399"/>
                        </a:lnTo>
                        <a:lnTo>
                          <a:pt x="102155" y="102465"/>
                        </a:lnTo>
                        <a:lnTo>
                          <a:pt x="106088" y="98233"/>
                        </a:lnTo>
                        <a:lnTo>
                          <a:pt x="109712" y="93406"/>
                        </a:lnTo>
                        <a:lnTo>
                          <a:pt x="112740" y="88566"/>
                        </a:lnTo>
                        <a:lnTo>
                          <a:pt x="115160" y="83429"/>
                        </a:lnTo>
                        <a:lnTo>
                          <a:pt x="117269" y="77981"/>
                        </a:lnTo>
                        <a:lnTo>
                          <a:pt x="118783" y="72248"/>
                        </a:lnTo>
                        <a:lnTo>
                          <a:pt x="119689" y="66204"/>
                        </a:lnTo>
                        <a:lnTo>
                          <a:pt x="119987" y="60148"/>
                        </a:lnTo>
                        <a:lnTo>
                          <a:pt x="119987" y="60148"/>
                        </a:lnTo>
                        <a:lnTo>
                          <a:pt x="119689" y="53807"/>
                        </a:lnTo>
                        <a:lnTo>
                          <a:pt x="118783" y="48062"/>
                        </a:lnTo>
                        <a:lnTo>
                          <a:pt x="117269" y="42328"/>
                        </a:lnTo>
                        <a:lnTo>
                          <a:pt x="115160" y="36881"/>
                        </a:lnTo>
                        <a:lnTo>
                          <a:pt x="112740" y="31445"/>
                        </a:lnTo>
                        <a:lnTo>
                          <a:pt x="109712" y="26605"/>
                        </a:lnTo>
                        <a:lnTo>
                          <a:pt x="106088" y="22076"/>
                        </a:lnTo>
                        <a:lnTo>
                          <a:pt x="102155" y="17844"/>
                        </a:lnTo>
                        <a:lnTo>
                          <a:pt x="97935" y="13911"/>
                        </a:lnTo>
                        <a:lnTo>
                          <a:pt x="93394" y="10287"/>
                        </a:lnTo>
                        <a:lnTo>
                          <a:pt x="88554" y="7259"/>
                        </a:lnTo>
                        <a:lnTo>
                          <a:pt x="83118" y="4852"/>
                        </a:lnTo>
                        <a:lnTo>
                          <a:pt x="77683" y="2730"/>
                        </a:lnTo>
                        <a:lnTo>
                          <a:pt x="71937" y="1216"/>
                        </a:lnTo>
                        <a:lnTo>
                          <a:pt x="66192" y="310"/>
                        </a:lnTo>
                        <a:lnTo>
                          <a:pt x="59851" y="12"/>
                        </a:lnTo>
                        <a:lnTo>
                          <a:pt x="59851" y="1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5" name="Shape 435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19964"/>
                        </a:moveTo>
                        <a:lnTo>
                          <a:pt x="0" y="119964"/>
                        </a:lnTo>
                        <a:lnTo>
                          <a:pt x="886" y="107028"/>
                        </a:lnTo>
                        <a:lnTo>
                          <a:pt x="2622" y="95829"/>
                        </a:lnTo>
                        <a:lnTo>
                          <a:pt x="5209" y="83744"/>
                        </a:lnTo>
                        <a:lnTo>
                          <a:pt x="9497" y="73360"/>
                        </a:lnTo>
                        <a:lnTo>
                          <a:pt x="14672" y="62161"/>
                        </a:lnTo>
                        <a:lnTo>
                          <a:pt x="20732" y="52663"/>
                        </a:lnTo>
                        <a:lnTo>
                          <a:pt x="27643" y="43165"/>
                        </a:lnTo>
                        <a:lnTo>
                          <a:pt x="35404" y="34518"/>
                        </a:lnTo>
                        <a:lnTo>
                          <a:pt x="44051" y="26757"/>
                        </a:lnTo>
                        <a:lnTo>
                          <a:pt x="53514" y="19846"/>
                        </a:lnTo>
                        <a:lnTo>
                          <a:pt x="63012" y="13821"/>
                        </a:lnTo>
                        <a:lnTo>
                          <a:pt x="73396" y="8647"/>
                        </a:lnTo>
                        <a:lnTo>
                          <a:pt x="84595" y="5174"/>
                        </a:lnTo>
                        <a:lnTo>
                          <a:pt x="95829" y="1736"/>
                        </a:lnTo>
                        <a:lnTo>
                          <a:pt x="107914" y="0"/>
                        </a:ln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6" name="Shape 436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20016"/>
                        </a:moveTo>
                        <a:lnTo>
                          <a:pt x="96767" y="117126"/>
                        </a:lnTo>
                        <a:lnTo>
                          <a:pt x="96767" y="117126"/>
                        </a:lnTo>
                        <a:lnTo>
                          <a:pt x="98188" y="118084"/>
                        </a:lnTo>
                        <a:lnTo>
                          <a:pt x="99610" y="119042"/>
                        </a:lnTo>
                        <a:lnTo>
                          <a:pt x="101499" y="119511"/>
                        </a:lnTo>
                        <a:lnTo>
                          <a:pt x="103407" y="119980"/>
                        </a:lnTo>
                        <a:lnTo>
                          <a:pt x="105296" y="119511"/>
                        </a:lnTo>
                        <a:lnTo>
                          <a:pt x="106718" y="119042"/>
                        </a:lnTo>
                        <a:lnTo>
                          <a:pt x="108607" y="118084"/>
                        </a:lnTo>
                        <a:lnTo>
                          <a:pt x="110048" y="117126"/>
                        </a:lnTo>
                        <a:lnTo>
                          <a:pt x="117156" y="109991"/>
                        </a:lnTo>
                        <a:lnTo>
                          <a:pt x="117156" y="109991"/>
                        </a:lnTo>
                        <a:lnTo>
                          <a:pt x="118578" y="108564"/>
                        </a:lnTo>
                        <a:lnTo>
                          <a:pt x="119532" y="106649"/>
                        </a:lnTo>
                        <a:lnTo>
                          <a:pt x="120000" y="104753"/>
                        </a:lnTo>
                        <a:lnTo>
                          <a:pt x="120000" y="103326"/>
                        </a:lnTo>
                        <a:lnTo>
                          <a:pt x="120000" y="101410"/>
                        </a:lnTo>
                        <a:lnTo>
                          <a:pt x="119532" y="99514"/>
                        </a:lnTo>
                        <a:lnTo>
                          <a:pt x="118578" y="98087"/>
                        </a:lnTo>
                        <a:lnTo>
                          <a:pt x="117156" y="96191"/>
                        </a:lnTo>
                        <a:lnTo>
                          <a:pt x="20876" y="1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37" name="Shape 437"/>
              <p:cNvGrpSpPr/>
              <p:nvPr/>
            </p:nvGrpSpPr>
            <p:grpSpPr>
              <a:xfrm>
                <a:off x="647544" y="814472"/>
                <a:ext cx="3920222" cy="376691"/>
                <a:chOff x="151024" y="1029894"/>
                <a:chExt cx="3920222" cy="376691"/>
              </a:xfrm>
            </p:grpSpPr>
            <p:sp>
              <p:nvSpPr>
                <p:cNvPr id="438" name="Shape 438"/>
                <p:cNvSpPr/>
                <p:nvPr/>
              </p:nvSpPr>
              <p:spPr>
                <a:xfrm>
                  <a:off x="1057375" y="1063682"/>
                  <a:ext cx="339835" cy="3091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3" y="8"/>
                      </a:moveTo>
                      <a:lnTo>
                        <a:pt x="60003" y="8"/>
                      </a:lnTo>
                      <a:lnTo>
                        <a:pt x="56924" y="8"/>
                      </a:lnTo>
                      <a:lnTo>
                        <a:pt x="53852" y="203"/>
                      </a:lnTo>
                      <a:lnTo>
                        <a:pt x="50780" y="603"/>
                      </a:lnTo>
                      <a:lnTo>
                        <a:pt x="47894" y="995"/>
                      </a:lnTo>
                      <a:lnTo>
                        <a:pt x="45000" y="1590"/>
                      </a:lnTo>
                      <a:lnTo>
                        <a:pt x="42107" y="2390"/>
                      </a:lnTo>
                      <a:lnTo>
                        <a:pt x="39398" y="3385"/>
                      </a:lnTo>
                      <a:lnTo>
                        <a:pt x="36690" y="4372"/>
                      </a:lnTo>
                      <a:lnTo>
                        <a:pt x="33975" y="5367"/>
                      </a:lnTo>
                      <a:lnTo>
                        <a:pt x="31445" y="6762"/>
                      </a:lnTo>
                      <a:lnTo>
                        <a:pt x="28914" y="7953"/>
                      </a:lnTo>
                      <a:lnTo>
                        <a:pt x="26392" y="9543"/>
                      </a:lnTo>
                      <a:lnTo>
                        <a:pt x="24040" y="11126"/>
                      </a:lnTo>
                      <a:lnTo>
                        <a:pt x="21873" y="12717"/>
                      </a:lnTo>
                      <a:lnTo>
                        <a:pt x="19699" y="14503"/>
                      </a:lnTo>
                      <a:lnTo>
                        <a:pt x="17532" y="16298"/>
                      </a:lnTo>
                      <a:lnTo>
                        <a:pt x="15544" y="18280"/>
                      </a:lnTo>
                      <a:lnTo>
                        <a:pt x="13741" y="20270"/>
                      </a:lnTo>
                      <a:lnTo>
                        <a:pt x="11930" y="22456"/>
                      </a:lnTo>
                      <a:lnTo>
                        <a:pt x="10306" y="24642"/>
                      </a:lnTo>
                      <a:lnTo>
                        <a:pt x="8681" y="26820"/>
                      </a:lnTo>
                      <a:lnTo>
                        <a:pt x="7234" y="29210"/>
                      </a:lnTo>
                      <a:lnTo>
                        <a:pt x="5965" y="31592"/>
                      </a:lnTo>
                      <a:lnTo>
                        <a:pt x="4704" y="34178"/>
                      </a:lnTo>
                      <a:lnTo>
                        <a:pt x="3620" y="36756"/>
                      </a:lnTo>
                      <a:lnTo>
                        <a:pt x="2715" y="39341"/>
                      </a:lnTo>
                      <a:lnTo>
                        <a:pt x="1810" y="41919"/>
                      </a:lnTo>
                      <a:lnTo>
                        <a:pt x="1268" y="44701"/>
                      </a:lnTo>
                      <a:lnTo>
                        <a:pt x="727" y="47482"/>
                      </a:lnTo>
                      <a:lnTo>
                        <a:pt x="363" y="50264"/>
                      </a:lnTo>
                      <a:lnTo>
                        <a:pt x="7" y="53046"/>
                      </a:lnTo>
                      <a:lnTo>
                        <a:pt x="7" y="56031"/>
                      </a:lnTo>
                      <a:lnTo>
                        <a:pt x="7" y="56031"/>
                      </a:lnTo>
                      <a:lnTo>
                        <a:pt x="7" y="59008"/>
                      </a:lnTo>
                      <a:lnTo>
                        <a:pt x="363" y="62190"/>
                      </a:lnTo>
                      <a:lnTo>
                        <a:pt x="727" y="65167"/>
                      </a:lnTo>
                      <a:lnTo>
                        <a:pt x="1454" y="67949"/>
                      </a:lnTo>
                      <a:lnTo>
                        <a:pt x="2173" y="70926"/>
                      </a:lnTo>
                      <a:lnTo>
                        <a:pt x="3079" y="73708"/>
                      </a:lnTo>
                      <a:lnTo>
                        <a:pt x="4162" y="76489"/>
                      </a:lnTo>
                      <a:lnTo>
                        <a:pt x="5423" y="79271"/>
                      </a:lnTo>
                      <a:lnTo>
                        <a:pt x="6692" y="81857"/>
                      </a:lnTo>
                      <a:lnTo>
                        <a:pt x="8139" y="84239"/>
                      </a:lnTo>
                      <a:lnTo>
                        <a:pt x="9942" y="86824"/>
                      </a:lnTo>
                      <a:lnTo>
                        <a:pt x="11567" y="89206"/>
                      </a:lnTo>
                      <a:lnTo>
                        <a:pt x="13555" y="91392"/>
                      </a:lnTo>
                      <a:lnTo>
                        <a:pt x="15544" y="93578"/>
                      </a:lnTo>
                      <a:lnTo>
                        <a:pt x="17710" y="95765"/>
                      </a:lnTo>
                      <a:lnTo>
                        <a:pt x="19884" y="97747"/>
                      </a:lnTo>
                      <a:lnTo>
                        <a:pt x="19884" y="97747"/>
                      </a:lnTo>
                      <a:lnTo>
                        <a:pt x="18438" y="100732"/>
                      </a:lnTo>
                      <a:lnTo>
                        <a:pt x="16813" y="103710"/>
                      </a:lnTo>
                      <a:lnTo>
                        <a:pt x="15002" y="106891"/>
                      </a:lnTo>
                      <a:lnTo>
                        <a:pt x="12658" y="109868"/>
                      </a:lnTo>
                      <a:lnTo>
                        <a:pt x="10127" y="112846"/>
                      </a:lnTo>
                      <a:lnTo>
                        <a:pt x="8681" y="114241"/>
                      </a:lnTo>
                      <a:lnTo>
                        <a:pt x="7056" y="115431"/>
                      </a:lnTo>
                      <a:lnTo>
                        <a:pt x="5423" y="116622"/>
                      </a:lnTo>
                      <a:lnTo>
                        <a:pt x="3798" y="117813"/>
                      </a:lnTo>
                      <a:lnTo>
                        <a:pt x="1995" y="118605"/>
                      </a:lnTo>
                      <a:lnTo>
                        <a:pt x="7" y="119600"/>
                      </a:lnTo>
                      <a:lnTo>
                        <a:pt x="7" y="119600"/>
                      </a:lnTo>
                      <a:lnTo>
                        <a:pt x="905" y="119600"/>
                      </a:lnTo>
                      <a:lnTo>
                        <a:pt x="3620" y="120000"/>
                      </a:lnTo>
                      <a:lnTo>
                        <a:pt x="7597" y="120000"/>
                      </a:lnTo>
                      <a:lnTo>
                        <a:pt x="10127" y="120000"/>
                      </a:lnTo>
                      <a:lnTo>
                        <a:pt x="12658" y="119804"/>
                      </a:lnTo>
                      <a:lnTo>
                        <a:pt x="15544" y="119208"/>
                      </a:lnTo>
                      <a:lnTo>
                        <a:pt x="18438" y="118605"/>
                      </a:lnTo>
                      <a:lnTo>
                        <a:pt x="21509" y="117618"/>
                      </a:lnTo>
                      <a:lnTo>
                        <a:pt x="24581" y="116427"/>
                      </a:lnTo>
                      <a:lnTo>
                        <a:pt x="27831" y="114836"/>
                      </a:lnTo>
                      <a:lnTo>
                        <a:pt x="30903" y="112846"/>
                      </a:lnTo>
                      <a:lnTo>
                        <a:pt x="33975" y="110660"/>
                      </a:lnTo>
                      <a:lnTo>
                        <a:pt x="36868" y="107682"/>
                      </a:lnTo>
                      <a:lnTo>
                        <a:pt x="36868" y="107682"/>
                      </a:lnTo>
                      <a:lnTo>
                        <a:pt x="39577" y="108677"/>
                      </a:lnTo>
                      <a:lnTo>
                        <a:pt x="42292" y="109664"/>
                      </a:lnTo>
                      <a:lnTo>
                        <a:pt x="45179" y="110268"/>
                      </a:lnTo>
                      <a:lnTo>
                        <a:pt x="48072" y="110863"/>
                      </a:lnTo>
                      <a:lnTo>
                        <a:pt x="50966" y="111459"/>
                      </a:lnTo>
                      <a:lnTo>
                        <a:pt x="53852" y="111850"/>
                      </a:lnTo>
                      <a:lnTo>
                        <a:pt x="56924" y="112054"/>
                      </a:lnTo>
                      <a:lnTo>
                        <a:pt x="60003" y="112054"/>
                      </a:lnTo>
                      <a:lnTo>
                        <a:pt x="60003" y="112054"/>
                      </a:lnTo>
                      <a:lnTo>
                        <a:pt x="63075" y="112054"/>
                      </a:lnTo>
                      <a:lnTo>
                        <a:pt x="66147" y="111850"/>
                      </a:lnTo>
                      <a:lnTo>
                        <a:pt x="69219" y="111459"/>
                      </a:lnTo>
                      <a:lnTo>
                        <a:pt x="72105" y="110863"/>
                      </a:lnTo>
                      <a:lnTo>
                        <a:pt x="74999" y="110268"/>
                      </a:lnTo>
                      <a:lnTo>
                        <a:pt x="77892" y="109469"/>
                      </a:lnTo>
                      <a:lnTo>
                        <a:pt x="80601" y="108677"/>
                      </a:lnTo>
                      <a:lnTo>
                        <a:pt x="83309" y="107682"/>
                      </a:lnTo>
                      <a:lnTo>
                        <a:pt x="86024" y="106491"/>
                      </a:lnTo>
                      <a:lnTo>
                        <a:pt x="88554" y="105300"/>
                      </a:lnTo>
                      <a:lnTo>
                        <a:pt x="91085" y="103905"/>
                      </a:lnTo>
                      <a:lnTo>
                        <a:pt x="93615" y="102519"/>
                      </a:lnTo>
                      <a:lnTo>
                        <a:pt x="95959" y="100928"/>
                      </a:lnTo>
                      <a:lnTo>
                        <a:pt x="98126" y="99337"/>
                      </a:lnTo>
                      <a:lnTo>
                        <a:pt x="100300" y="97551"/>
                      </a:lnTo>
                      <a:lnTo>
                        <a:pt x="102467" y="95561"/>
                      </a:lnTo>
                      <a:lnTo>
                        <a:pt x="104455" y="93774"/>
                      </a:lnTo>
                      <a:lnTo>
                        <a:pt x="106258" y="91588"/>
                      </a:lnTo>
                      <a:lnTo>
                        <a:pt x="108069" y="89606"/>
                      </a:lnTo>
                      <a:lnTo>
                        <a:pt x="109693" y="87420"/>
                      </a:lnTo>
                      <a:lnTo>
                        <a:pt x="111318" y="85030"/>
                      </a:lnTo>
                      <a:lnTo>
                        <a:pt x="112765" y="82648"/>
                      </a:lnTo>
                      <a:lnTo>
                        <a:pt x="114034" y="80266"/>
                      </a:lnTo>
                      <a:lnTo>
                        <a:pt x="115295" y="77884"/>
                      </a:lnTo>
                      <a:lnTo>
                        <a:pt x="116379" y="75298"/>
                      </a:lnTo>
                      <a:lnTo>
                        <a:pt x="117284" y="72712"/>
                      </a:lnTo>
                      <a:lnTo>
                        <a:pt x="118189" y="69939"/>
                      </a:lnTo>
                      <a:lnTo>
                        <a:pt x="118731" y="67353"/>
                      </a:lnTo>
                      <a:lnTo>
                        <a:pt x="119272" y="64572"/>
                      </a:lnTo>
                      <a:lnTo>
                        <a:pt x="119636" y="61790"/>
                      </a:lnTo>
                      <a:lnTo>
                        <a:pt x="119992" y="58813"/>
                      </a:lnTo>
                      <a:lnTo>
                        <a:pt x="119992" y="56031"/>
                      </a:lnTo>
                      <a:lnTo>
                        <a:pt x="119992" y="56031"/>
                      </a:lnTo>
                      <a:lnTo>
                        <a:pt x="119992" y="53046"/>
                      </a:lnTo>
                      <a:lnTo>
                        <a:pt x="119636" y="50264"/>
                      </a:lnTo>
                      <a:lnTo>
                        <a:pt x="119272" y="47482"/>
                      </a:lnTo>
                      <a:lnTo>
                        <a:pt x="118731" y="44701"/>
                      </a:lnTo>
                      <a:lnTo>
                        <a:pt x="118189" y="41919"/>
                      </a:lnTo>
                      <a:lnTo>
                        <a:pt x="117284" y="39341"/>
                      </a:lnTo>
                      <a:lnTo>
                        <a:pt x="116379" y="36756"/>
                      </a:lnTo>
                      <a:lnTo>
                        <a:pt x="115295" y="34178"/>
                      </a:lnTo>
                      <a:lnTo>
                        <a:pt x="114034" y="31592"/>
                      </a:lnTo>
                      <a:lnTo>
                        <a:pt x="112765" y="29210"/>
                      </a:lnTo>
                      <a:lnTo>
                        <a:pt x="111318" y="26820"/>
                      </a:lnTo>
                      <a:lnTo>
                        <a:pt x="109693" y="24642"/>
                      </a:lnTo>
                      <a:lnTo>
                        <a:pt x="108069" y="22456"/>
                      </a:lnTo>
                      <a:lnTo>
                        <a:pt x="106258" y="20270"/>
                      </a:lnTo>
                      <a:lnTo>
                        <a:pt x="104455" y="18280"/>
                      </a:lnTo>
                      <a:lnTo>
                        <a:pt x="102467" y="16298"/>
                      </a:lnTo>
                      <a:lnTo>
                        <a:pt x="100300" y="14503"/>
                      </a:lnTo>
                      <a:lnTo>
                        <a:pt x="98126" y="12717"/>
                      </a:lnTo>
                      <a:lnTo>
                        <a:pt x="95959" y="11126"/>
                      </a:lnTo>
                      <a:lnTo>
                        <a:pt x="93615" y="9543"/>
                      </a:lnTo>
                      <a:lnTo>
                        <a:pt x="91085" y="7953"/>
                      </a:lnTo>
                      <a:lnTo>
                        <a:pt x="88554" y="6762"/>
                      </a:lnTo>
                      <a:lnTo>
                        <a:pt x="86024" y="5367"/>
                      </a:lnTo>
                      <a:lnTo>
                        <a:pt x="83309" y="4372"/>
                      </a:lnTo>
                      <a:lnTo>
                        <a:pt x="80601" y="3385"/>
                      </a:lnTo>
                      <a:lnTo>
                        <a:pt x="77892" y="2390"/>
                      </a:lnTo>
                      <a:lnTo>
                        <a:pt x="74999" y="1590"/>
                      </a:lnTo>
                      <a:lnTo>
                        <a:pt x="72105" y="995"/>
                      </a:lnTo>
                      <a:lnTo>
                        <a:pt x="69219" y="603"/>
                      </a:lnTo>
                      <a:lnTo>
                        <a:pt x="66147" y="203"/>
                      </a:lnTo>
                      <a:lnTo>
                        <a:pt x="63075" y="8"/>
                      </a:lnTo>
                      <a:lnTo>
                        <a:pt x="60003" y="8"/>
                      </a:lnTo>
                      <a:lnTo>
                        <a:pt x="60003" y="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39" name="Shape 439"/>
                <p:cNvGrpSpPr/>
                <p:nvPr/>
              </p:nvGrpSpPr>
              <p:grpSpPr>
                <a:xfrm>
                  <a:off x="151024" y="1086197"/>
                  <a:ext cx="390999" cy="264085"/>
                  <a:chOff x="564675" y="1700625"/>
                  <a:chExt cx="465200" cy="314200"/>
                </a:xfrm>
              </p:grpSpPr>
              <p:sp>
                <p:nvSpPr>
                  <p:cNvPr id="440" name="Shape 440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50051"/>
                        </a:lnTo>
                        <a:lnTo>
                          <a:pt x="120000" y="50051"/>
                        </a:lnTo>
                        <a:lnTo>
                          <a:pt x="120000" y="40000"/>
                        </a:lnTo>
                        <a:lnTo>
                          <a:pt x="119684" y="30051"/>
                        </a:lnTo>
                        <a:lnTo>
                          <a:pt x="119529" y="22564"/>
                        </a:lnTo>
                        <a:lnTo>
                          <a:pt x="119058" y="15076"/>
                        </a:lnTo>
                        <a:lnTo>
                          <a:pt x="118587" y="7589"/>
                        </a:lnTo>
                        <a:lnTo>
                          <a:pt x="118116" y="5025"/>
                        </a:lnTo>
                        <a:lnTo>
                          <a:pt x="117484" y="102"/>
                        </a:lnTo>
                        <a:lnTo>
                          <a:pt x="116859" y="102"/>
                        </a:lnTo>
                        <a:lnTo>
                          <a:pt x="3147" y="102"/>
                        </a:lnTo>
                        <a:lnTo>
                          <a:pt x="3147" y="102"/>
                        </a:lnTo>
                        <a:lnTo>
                          <a:pt x="2515" y="102"/>
                        </a:lnTo>
                        <a:lnTo>
                          <a:pt x="1889" y="5025"/>
                        </a:lnTo>
                        <a:lnTo>
                          <a:pt x="1418" y="7589"/>
                        </a:lnTo>
                        <a:lnTo>
                          <a:pt x="947" y="15076"/>
                        </a:lnTo>
                        <a:lnTo>
                          <a:pt x="477" y="22564"/>
                        </a:lnTo>
                        <a:lnTo>
                          <a:pt x="315" y="30051"/>
                        </a:lnTo>
                        <a:lnTo>
                          <a:pt x="6" y="40000"/>
                        </a:lnTo>
                        <a:lnTo>
                          <a:pt x="6" y="50051"/>
                        </a:lnTo>
                        <a:lnTo>
                          <a:pt x="6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1" name="Shape 441"/>
                  <p:cNvSpPr/>
                  <p:nvPr/>
                </p:nvSpPr>
                <p:spPr>
                  <a:xfrm>
                    <a:off x="564675" y="1732300"/>
                    <a:ext cx="465200" cy="272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7014" y="79459"/>
                        </a:moveTo>
                        <a:lnTo>
                          <a:pt x="120000" y="120000"/>
                        </a:lnTo>
                        <a:lnTo>
                          <a:pt x="120000" y="120000"/>
                        </a:lnTo>
                        <a:lnTo>
                          <a:pt x="120000" y="119195"/>
                        </a:lnTo>
                        <a:lnTo>
                          <a:pt x="120000" y="0"/>
                        </a:lnTo>
                        <a:lnTo>
                          <a:pt x="60941" y="73022"/>
                        </a:lnTo>
                        <a:lnTo>
                          <a:pt x="60941" y="73022"/>
                        </a:lnTo>
                        <a:lnTo>
                          <a:pt x="60470" y="73551"/>
                        </a:lnTo>
                        <a:lnTo>
                          <a:pt x="60000" y="73551"/>
                        </a:lnTo>
                        <a:lnTo>
                          <a:pt x="60000" y="73551"/>
                        </a:lnTo>
                        <a:lnTo>
                          <a:pt x="59529" y="73551"/>
                        </a:lnTo>
                        <a:lnTo>
                          <a:pt x="59058" y="73022"/>
                        </a:lnTo>
                        <a:lnTo>
                          <a:pt x="6" y="0"/>
                        </a:lnTo>
                        <a:lnTo>
                          <a:pt x="6" y="119195"/>
                        </a:lnTo>
                        <a:lnTo>
                          <a:pt x="6" y="119195"/>
                        </a:lnTo>
                        <a:lnTo>
                          <a:pt x="6" y="120000"/>
                        </a:lnTo>
                        <a:lnTo>
                          <a:pt x="32985" y="7945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2" name="Shape 442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654" y="120000"/>
                        </a:lnTo>
                        <a:lnTo>
                          <a:pt x="1141" y="120000"/>
                        </a:lnTo>
                        <a:lnTo>
                          <a:pt x="118858" y="120000"/>
                        </a:lnTo>
                        <a:lnTo>
                          <a:pt x="118858" y="120000"/>
                        </a:lnTo>
                        <a:lnTo>
                          <a:pt x="119345" y="120000"/>
                        </a:lnTo>
                        <a:lnTo>
                          <a:pt x="119993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3" name="Shape 443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444" name="Shape 444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94021" y="10665"/>
                        </a:moveTo>
                        <a:lnTo>
                          <a:pt x="94021" y="10665"/>
                        </a:lnTo>
                        <a:lnTo>
                          <a:pt x="90336" y="8150"/>
                        </a:lnTo>
                        <a:lnTo>
                          <a:pt x="86460" y="6208"/>
                        </a:lnTo>
                        <a:lnTo>
                          <a:pt x="82385" y="4274"/>
                        </a:lnTo>
                        <a:lnTo>
                          <a:pt x="78126" y="2722"/>
                        </a:lnTo>
                        <a:lnTo>
                          <a:pt x="73860" y="1559"/>
                        </a:lnTo>
                        <a:lnTo>
                          <a:pt x="69403" y="779"/>
                        </a:lnTo>
                        <a:lnTo>
                          <a:pt x="64747" y="198"/>
                        </a:lnTo>
                        <a:lnTo>
                          <a:pt x="60099" y="7"/>
                        </a:lnTo>
                        <a:lnTo>
                          <a:pt x="60099" y="7"/>
                        </a:lnTo>
                        <a:lnTo>
                          <a:pt x="56995" y="7"/>
                        </a:lnTo>
                        <a:lnTo>
                          <a:pt x="53891" y="397"/>
                        </a:lnTo>
                        <a:lnTo>
                          <a:pt x="50986" y="779"/>
                        </a:lnTo>
                        <a:lnTo>
                          <a:pt x="48081" y="1169"/>
                        </a:lnTo>
                        <a:lnTo>
                          <a:pt x="45168" y="1942"/>
                        </a:lnTo>
                        <a:lnTo>
                          <a:pt x="42263" y="2722"/>
                        </a:lnTo>
                        <a:lnTo>
                          <a:pt x="39548" y="3693"/>
                        </a:lnTo>
                        <a:lnTo>
                          <a:pt x="36834" y="4656"/>
                        </a:lnTo>
                        <a:lnTo>
                          <a:pt x="34120" y="5818"/>
                        </a:lnTo>
                        <a:lnTo>
                          <a:pt x="31597" y="7179"/>
                        </a:lnTo>
                        <a:lnTo>
                          <a:pt x="29082" y="8731"/>
                        </a:lnTo>
                        <a:lnTo>
                          <a:pt x="26559" y="10283"/>
                        </a:lnTo>
                        <a:lnTo>
                          <a:pt x="24235" y="11827"/>
                        </a:lnTo>
                        <a:lnTo>
                          <a:pt x="21911" y="13769"/>
                        </a:lnTo>
                        <a:lnTo>
                          <a:pt x="19778" y="15512"/>
                        </a:lnTo>
                        <a:lnTo>
                          <a:pt x="17645" y="17645"/>
                        </a:lnTo>
                        <a:lnTo>
                          <a:pt x="15703" y="19587"/>
                        </a:lnTo>
                        <a:lnTo>
                          <a:pt x="13769" y="21911"/>
                        </a:lnTo>
                        <a:lnTo>
                          <a:pt x="12018" y="24044"/>
                        </a:lnTo>
                        <a:lnTo>
                          <a:pt x="10275" y="26368"/>
                        </a:lnTo>
                        <a:lnTo>
                          <a:pt x="8723" y="28891"/>
                        </a:lnTo>
                        <a:lnTo>
                          <a:pt x="7370" y="31406"/>
                        </a:lnTo>
                        <a:lnTo>
                          <a:pt x="6009" y="33929"/>
                        </a:lnTo>
                        <a:lnTo>
                          <a:pt x="4847" y="36643"/>
                        </a:lnTo>
                        <a:lnTo>
                          <a:pt x="3685" y="39357"/>
                        </a:lnTo>
                        <a:lnTo>
                          <a:pt x="2714" y="42072"/>
                        </a:lnTo>
                        <a:lnTo>
                          <a:pt x="1942" y="44977"/>
                        </a:lnTo>
                        <a:lnTo>
                          <a:pt x="1361" y="47882"/>
                        </a:lnTo>
                        <a:lnTo>
                          <a:pt x="779" y="50795"/>
                        </a:lnTo>
                        <a:lnTo>
                          <a:pt x="389" y="53891"/>
                        </a:lnTo>
                        <a:lnTo>
                          <a:pt x="198" y="56804"/>
                        </a:lnTo>
                        <a:lnTo>
                          <a:pt x="0" y="59900"/>
                        </a:lnTo>
                        <a:lnTo>
                          <a:pt x="0" y="59900"/>
                        </a:lnTo>
                        <a:lnTo>
                          <a:pt x="198" y="63004"/>
                        </a:lnTo>
                        <a:lnTo>
                          <a:pt x="389" y="66108"/>
                        </a:lnTo>
                        <a:lnTo>
                          <a:pt x="779" y="69013"/>
                        </a:lnTo>
                        <a:lnTo>
                          <a:pt x="1361" y="72117"/>
                        </a:lnTo>
                        <a:lnTo>
                          <a:pt x="1942" y="75022"/>
                        </a:lnTo>
                        <a:lnTo>
                          <a:pt x="2714" y="77736"/>
                        </a:lnTo>
                        <a:lnTo>
                          <a:pt x="3685" y="80642"/>
                        </a:lnTo>
                        <a:lnTo>
                          <a:pt x="4847" y="83356"/>
                        </a:lnTo>
                        <a:lnTo>
                          <a:pt x="6009" y="85879"/>
                        </a:lnTo>
                        <a:lnTo>
                          <a:pt x="7370" y="88593"/>
                        </a:lnTo>
                        <a:lnTo>
                          <a:pt x="8723" y="91116"/>
                        </a:lnTo>
                        <a:lnTo>
                          <a:pt x="10275" y="93440"/>
                        </a:lnTo>
                        <a:lnTo>
                          <a:pt x="12018" y="95764"/>
                        </a:lnTo>
                        <a:lnTo>
                          <a:pt x="13769" y="98088"/>
                        </a:lnTo>
                        <a:lnTo>
                          <a:pt x="15703" y="100221"/>
                        </a:lnTo>
                        <a:lnTo>
                          <a:pt x="17645" y="102354"/>
                        </a:lnTo>
                        <a:lnTo>
                          <a:pt x="19778" y="104296"/>
                        </a:lnTo>
                        <a:lnTo>
                          <a:pt x="21911" y="106230"/>
                        </a:lnTo>
                        <a:lnTo>
                          <a:pt x="24235" y="107981"/>
                        </a:lnTo>
                        <a:lnTo>
                          <a:pt x="26559" y="109724"/>
                        </a:lnTo>
                        <a:lnTo>
                          <a:pt x="29082" y="111276"/>
                        </a:lnTo>
                        <a:lnTo>
                          <a:pt x="31597" y="112629"/>
                        </a:lnTo>
                        <a:lnTo>
                          <a:pt x="34120" y="113990"/>
                        </a:lnTo>
                        <a:lnTo>
                          <a:pt x="36834" y="115152"/>
                        </a:lnTo>
                        <a:lnTo>
                          <a:pt x="39548" y="116314"/>
                        </a:lnTo>
                        <a:lnTo>
                          <a:pt x="42263" y="117285"/>
                        </a:lnTo>
                        <a:lnTo>
                          <a:pt x="45168" y="118057"/>
                        </a:lnTo>
                        <a:lnTo>
                          <a:pt x="48081" y="118638"/>
                        </a:lnTo>
                        <a:lnTo>
                          <a:pt x="50986" y="119220"/>
                        </a:lnTo>
                        <a:lnTo>
                          <a:pt x="53891" y="119610"/>
                        </a:lnTo>
                        <a:lnTo>
                          <a:pt x="56995" y="119801"/>
                        </a:lnTo>
                        <a:lnTo>
                          <a:pt x="60099" y="120000"/>
                        </a:lnTo>
                        <a:lnTo>
                          <a:pt x="60099" y="120000"/>
                        </a:lnTo>
                        <a:lnTo>
                          <a:pt x="63195" y="119801"/>
                        </a:lnTo>
                        <a:lnTo>
                          <a:pt x="66108" y="119610"/>
                        </a:lnTo>
                        <a:lnTo>
                          <a:pt x="69204" y="119220"/>
                        </a:lnTo>
                        <a:lnTo>
                          <a:pt x="72117" y="118638"/>
                        </a:lnTo>
                        <a:lnTo>
                          <a:pt x="75022" y="118057"/>
                        </a:lnTo>
                        <a:lnTo>
                          <a:pt x="77927" y="117285"/>
                        </a:lnTo>
                        <a:lnTo>
                          <a:pt x="80642" y="116314"/>
                        </a:lnTo>
                        <a:lnTo>
                          <a:pt x="83356" y="115152"/>
                        </a:lnTo>
                        <a:lnTo>
                          <a:pt x="86070" y="113990"/>
                        </a:lnTo>
                        <a:lnTo>
                          <a:pt x="88593" y="112629"/>
                        </a:lnTo>
                        <a:lnTo>
                          <a:pt x="91108" y="111276"/>
                        </a:lnTo>
                        <a:lnTo>
                          <a:pt x="93631" y="109724"/>
                        </a:lnTo>
                        <a:lnTo>
                          <a:pt x="95955" y="107981"/>
                        </a:lnTo>
                        <a:lnTo>
                          <a:pt x="98279" y="106230"/>
                        </a:lnTo>
                        <a:lnTo>
                          <a:pt x="100412" y="104296"/>
                        </a:lnTo>
                        <a:lnTo>
                          <a:pt x="102545" y="102354"/>
                        </a:lnTo>
                        <a:lnTo>
                          <a:pt x="104487" y="100221"/>
                        </a:lnTo>
                        <a:lnTo>
                          <a:pt x="106421" y="98088"/>
                        </a:lnTo>
                        <a:lnTo>
                          <a:pt x="108172" y="95764"/>
                        </a:lnTo>
                        <a:lnTo>
                          <a:pt x="109716" y="93440"/>
                        </a:lnTo>
                        <a:lnTo>
                          <a:pt x="111268" y="91116"/>
                        </a:lnTo>
                        <a:lnTo>
                          <a:pt x="112820" y="88593"/>
                        </a:lnTo>
                        <a:lnTo>
                          <a:pt x="114181" y="85879"/>
                        </a:lnTo>
                        <a:lnTo>
                          <a:pt x="115343" y="83356"/>
                        </a:lnTo>
                        <a:lnTo>
                          <a:pt x="116306" y="80642"/>
                        </a:lnTo>
                        <a:lnTo>
                          <a:pt x="117277" y="77736"/>
                        </a:lnTo>
                        <a:lnTo>
                          <a:pt x="118248" y="75022"/>
                        </a:lnTo>
                        <a:lnTo>
                          <a:pt x="118830" y="72117"/>
                        </a:lnTo>
                        <a:lnTo>
                          <a:pt x="119411" y="69013"/>
                        </a:lnTo>
                        <a:lnTo>
                          <a:pt x="119801" y="66108"/>
                        </a:lnTo>
                        <a:lnTo>
                          <a:pt x="119992" y="63004"/>
                        </a:lnTo>
                        <a:lnTo>
                          <a:pt x="119992" y="59900"/>
                        </a:lnTo>
                        <a:lnTo>
                          <a:pt x="119992" y="59900"/>
                        </a:lnTo>
                        <a:lnTo>
                          <a:pt x="119801" y="55061"/>
                        </a:lnTo>
                        <a:lnTo>
                          <a:pt x="119220" y="50214"/>
                        </a:lnTo>
                        <a:lnTo>
                          <a:pt x="118248" y="45558"/>
                        </a:lnTo>
                        <a:lnTo>
                          <a:pt x="116895" y="41101"/>
                        </a:lnTo>
                        <a:lnTo>
                          <a:pt x="115343" y="36643"/>
                        </a:lnTo>
                        <a:lnTo>
                          <a:pt x="113401" y="32377"/>
                        </a:lnTo>
                        <a:lnTo>
                          <a:pt x="111077" y="28501"/>
                        </a:lnTo>
                        <a:lnTo>
                          <a:pt x="108363" y="24625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Shape 445"/>
                  <p:cNvSpPr/>
                  <p:nvPr/>
                </p:nvSpPr>
                <p:spPr>
                  <a:xfrm>
                    <a:off x="6009825" y="1727425"/>
                    <a:ext cx="279499" cy="2794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9277" y="25620"/>
                        </a:moveTo>
                        <a:lnTo>
                          <a:pt x="109277" y="25620"/>
                        </a:lnTo>
                        <a:lnTo>
                          <a:pt x="111627" y="29280"/>
                        </a:lnTo>
                        <a:lnTo>
                          <a:pt x="113720" y="33198"/>
                        </a:lnTo>
                        <a:lnTo>
                          <a:pt x="115556" y="37384"/>
                        </a:lnTo>
                        <a:lnTo>
                          <a:pt x="117123" y="41570"/>
                        </a:lnTo>
                        <a:lnTo>
                          <a:pt x="118432" y="46014"/>
                        </a:lnTo>
                        <a:lnTo>
                          <a:pt x="119216" y="50457"/>
                        </a:lnTo>
                        <a:lnTo>
                          <a:pt x="119999" y="55159"/>
                        </a:lnTo>
                        <a:lnTo>
                          <a:pt x="119999" y="59860"/>
                        </a:lnTo>
                        <a:lnTo>
                          <a:pt x="119999" y="59860"/>
                        </a:lnTo>
                        <a:lnTo>
                          <a:pt x="119731" y="66139"/>
                        </a:lnTo>
                        <a:lnTo>
                          <a:pt x="118948" y="72150"/>
                        </a:lnTo>
                        <a:lnTo>
                          <a:pt x="117381" y="77645"/>
                        </a:lnTo>
                        <a:lnTo>
                          <a:pt x="115288" y="83388"/>
                        </a:lnTo>
                        <a:lnTo>
                          <a:pt x="112937" y="88626"/>
                        </a:lnTo>
                        <a:lnTo>
                          <a:pt x="109803" y="93327"/>
                        </a:lnTo>
                        <a:lnTo>
                          <a:pt x="106400" y="98028"/>
                        </a:lnTo>
                        <a:lnTo>
                          <a:pt x="102483" y="102214"/>
                        </a:lnTo>
                        <a:lnTo>
                          <a:pt x="98296" y="106132"/>
                        </a:lnTo>
                        <a:lnTo>
                          <a:pt x="93595" y="109534"/>
                        </a:lnTo>
                        <a:lnTo>
                          <a:pt x="88626" y="112669"/>
                        </a:lnTo>
                        <a:lnTo>
                          <a:pt x="83398" y="115288"/>
                        </a:lnTo>
                        <a:lnTo>
                          <a:pt x="77914" y="117112"/>
                        </a:lnTo>
                        <a:lnTo>
                          <a:pt x="72161" y="118679"/>
                        </a:lnTo>
                        <a:lnTo>
                          <a:pt x="66150" y="119731"/>
                        </a:lnTo>
                        <a:lnTo>
                          <a:pt x="60139" y="119989"/>
                        </a:lnTo>
                        <a:lnTo>
                          <a:pt x="60139" y="119989"/>
                        </a:lnTo>
                        <a:lnTo>
                          <a:pt x="53860" y="119731"/>
                        </a:lnTo>
                        <a:lnTo>
                          <a:pt x="48107" y="118679"/>
                        </a:lnTo>
                        <a:lnTo>
                          <a:pt x="42354" y="117112"/>
                        </a:lnTo>
                        <a:lnTo>
                          <a:pt x="36869" y="115288"/>
                        </a:lnTo>
                        <a:lnTo>
                          <a:pt x="31642" y="112669"/>
                        </a:lnTo>
                        <a:lnTo>
                          <a:pt x="26672" y="109534"/>
                        </a:lnTo>
                        <a:lnTo>
                          <a:pt x="21971" y="106132"/>
                        </a:lnTo>
                        <a:lnTo>
                          <a:pt x="17785" y="102214"/>
                        </a:lnTo>
                        <a:lnTo>
                          <a:pt x="13867" y="98028"/>
                        </a:lnTo>
                        <a:lnTo>
                          <a:pt x="10465" y="93327"/>
                        </a:lnTo>
                        <a:lnTo>
                          <a:pt x="7330" y="88626"/>
                        </a:lnTo>
                        <a:lnTo>
                          <a:pt x="4980" y="83388"/>
                        </a:lnTo>
                        <a:lnTo>
                          <a:pt x="2887" y="77645"/>
                        </a:lnTo>
                        <a:lnTo>
                          <a:pt x="1320" y="72150"/>
                        </a:lnTo>
                        <a:lnTo>
                          <a:pt x="536" y="66139"/>
                        </a:lnTo>
                        <a:lnTo>
                          <a:pt x="10" y="59860"/>
                        </a:lnTo>
                        <a:lnTo>
                          <a:pt x="10" y="59860"/>
                        </a:lnTo>
                        <a:lnTo>
                          <a:pt x="536" y="53849"/>
                        </a:lnTo>
                        <a:lnTo>
                          <a:pt x="1320" y="47838"/>
                        </a:lnTo>
                        <a:lnTo>
                          <a:pt x="2887" y="42085"/>
                        </a:lnTo>
                        <a:lnTo>
                          <a:pt x="4980" y="36601"/>
                        </a:lnTo>
                        <a:lnTo>
                          <a:pt x="7330" y="31373"/>
                        </a:lnTo>
                        <a:lnTo>
                          <a:pt x="10465" y="26404"/>
                        </a:lnTo>
                        <a:lnTo>
                          <a:pt x="13867" y="21960"/>
                        </a:lnTo>
                        <a:lnTo>
                          <a:pt x="17785" y="17516"/>
                        </a:lnTo>
                        <a:lnTo>
                          <a:pt x="21971" y="13599"/>
                        </a:lnTo>
                        <a:lnTo>
                          <a:pt x="26672" y="10196"/>
                        </a:lnTo>
                        <a:lnTo>
                          <a:pt x="31642" y="7320"/>
                        </a:lnTo>
                        <a:lnTo>
                          <a:pt x="36869" y="4711"/>
                        </a:lnTo>
                        <a:lnTo>
                          <a:pt x="42354" y="2618"/>
                        </a:lnTo>
                        <a:lnTo>
                          <a:pt x="48107" y="1309"/>
                        </a:lnTo>
                        <a:lnTo>
                          <a:pt x="53860" y="268"/>
                        </a:lnTo>
                        <a:lnTo>
                          <a:pt x="60139" y="0"/>
                        </a:lnTo>
                        <a:lnTo>
                          <a:pt x="60139" y="0"/>
                        </a:lnTo>
                        <a:lnTo>
                          <a:pt x="64840" y="268"/>
                        </a:lnTo>
                        <a:lnTo>
                          <a:pt x="69542" y="783"/>
                        </a:lnTo>
                        <a:lnTo>
                          <a:pt x="73985" y="1567"/>
                        </a:lnTo>
                        <a:lnTo>
                          <a:pt x="78429" y="2876"/>
                        </a:lnTo>
                        <a:lnTo>
                          <a:pt x="82615" y="4443"/>
                        </a:lnTo>
                        <a:lnTo>
                          <a:pt x="86801" y="6279"/>
                        </a:lnTo>
                        <a:lnTo>
                          <a:pt x="90719" y="8372"/>
                        </a:lnTo>
                        <a:lnTo>
                          <a:pt x="94379" y="1072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" name="Shape 446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149" y="49190"/>
                        </a:moveTo>
                        <a:lnTo>
                          <a:pt x="119149" y="49190"/>
                        </a:lnTo>
                        <a:lnTo>
                          <a:pt x="120000" y="59539"/>
                        </a:lnTo>
                        <a:lnTo>
                          <a:pt x="120000" y="59539"/>
                        </a:lnTo>
                        <a:lnTo>
                          <a:pt x="120000" y="65599"/>
                        </a:lnTo>
                        <a:lnTo>
                          <a:pt x="119149" y="71624"/>
                        </a:lnTo>
                        <a:lnTo>
                          <a:pt x="117412" y="77684"/>
                        </a:lnTo>
                        <a:lnTo>
                          <a:pt x="115676" y="82858"/>
                        </a:lnTo>
                        <a:lnTo>
                          <a:pt x="113089" y="88033"/>
                        </a:lnTo>
                        <a:lnTo>
                          <a:pt x="110502" y="93207"/>
                        </a:lnTo>
                        <a:lnTo>
                          <a:pt x="107064" y="98381"/>
                        </a:lnTo>
                        <a:lnTo>
                          <a:pt x="102740" y="102705"/>
                        </a:lnTo>
                        <a:lnTo>
                          <a:pt x="98417" y="106178"/>
                        </a:lnTo>
                        <a:lnTo>
                          <a:pt x="94093" y="109616"/>
                        </a:lnTo>
                        <a:lnTo>
                          <a:pt x="88919" y="113089"/>
                        </a:lnTo>
                        <a:lnTo>
                          <a:pt x="83744" y="114790"/>
                        </a:lnTo>
                        <a:lnTo>
                          <a:pt x="78570" y="117377"/>
                        </a:lnTo>
                        <a:lnTo>
                          <a:pt x="72510" y="118263"/>
                        </a:lnTo>
                        <a:lnTo>
                          <a:pt x="66485" y="119964"/>
                        </a:lnTo>
                        <a:lnTo>
                          <a:pt x="60460" y="119964"/>
                        </a:lnTo>
                        <a:lnTo>
                          <a:pt x="60460" y="119964"/>
                        </a:lnTo>
                        <a:lnTo>
                          <a:pt x="54400" y="119964"/>
                        </a:lnTo>
                        <a:lnTo>
                          <a:pt x="48375" y="118263"/>
                        </a:lnTo>
                        <a:lnTo>
                          <a:pt x="42315" y="117377"/>
                        </a:lnTo>
                        <a:lnTo>
                          <a:pt x="37141" y="114790"/>
                        </a:lnTo>
                        <a:lnTo>
                          <a:pt x="31966" y="113089"/>
                        </a:lnTo>
                        <a:lnTo>
                          <a:pt x="26792" y="109616"/>
                        </a:lnTo>
                        <a:lnTo>
                          <a:pt x="22468" y="106178"/>
                        </a:lnTo>
                        <a:lnTo>
                          <a:pt x="18145" y="102705"/>
                        </a:lnTo>
                        <a:lnTo>
                          <a:pt x="13821" y="98381"/>
                        </a:lnTo>
                        <a:lnTo>
                          <a:pt x="10383" y="93207"/>
                        </a:lnTo>
                        <a:lnTo>
                          <a:pt x="7796" y="88033"/>
                        </a:lnTo>
                        <a:lnTo>
                          <a:pt x="5209" y="82858"/>
                        </a:lnTo>
                        <a:lnTo>
                          <a:pt x="2622" y="77684"/>
                        </a:lnTo>
                        <a:lnTo>
                          <a:pt x="1736" y="71624"/>
                        </a:lnTo>
                        <a:lnTo>
                          <a:pt x="886" y="65599"/>
                        </a:lnTo>
                        <a:lnTo>
                          <a:pt x="35" y="59539"/>
                        </a:lnTo>
                        <a:lnTo>
                          <a:pt x="35" y="59539"/>
                        </a:lnTo>
                        <a:lnTo>
                          <a:pt x="886" y="53514"/>
                        </a:lnTo>
                        <a:lnTo>
                          <a:pt x="1736" y="47489"/>
                        </a:lnTo>
                        <a:lnTo>
                          <a:pt x="2622" y="42279"/>
                        </a:lnTo>
                        <a:lnTo>
                          <a:pt x="5209" y="36255"/>
                        </a:lnTo>
                        <a:lnTo>
                          <a:pt x="7796" y="31080"/>
                        </a:lnTo>
                        <a:lnTo>
                          <a:pt x="10383" y="25906"/>
                        </a:lnTo>
                        <a:lnTo>
                          <a:pt x="13821" y="21582"/>
                        </a:lnTo>
                        <a:lnTo>
                          <a:pt x="18145" y="17259"/>
                        </a:lnTo>
                        <a:lnTo>
                          <a:pt x="22468" y="13821"/>
                        </a:lnTo>
                        <a:lnTo>
                          <a:pt x="26792" y="10348"/>
                        </a:lnTo>
                        <a:lnTo>
                          <a:pt x="31966" y="6910"/>
                        </a:lnTo>
                        <a:lnTo>
                          <a:pt x="37141" y="4323"/>
                        </a:lnTo>
                        <a:lnTo>
                          <a:pt x="42315" y="2587"/>
                        </a:lnTo>
                        <a:lnTo>
                          <a:pt x="48375" y="850"/>
                        </a:lnTo>
                        <a:lnTo>
                          <a:pt x="54400" y="0"/>
                        </a:lnTo>
                        <a:lnTo>
                          <a:pt x="60460" y="0"/>
                        </a:lnTo>
                        <a:lnTo>
                          <a:pt x="60460" y="0"/>
                        </a:lnTo>
                        <a:lnTo>
                          <a:pt x="70809" y="85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" name="Shape 447"/>
                  <p:cNvSpPr/>
                  <p:nvPr/>
                </p:nvSpPr>
                <p:spPr>
                  <a:xfrm>
                    <a:off x="6058550" y="1776125"/>
                    <a:ext cx="182074" cy="1820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9485" y="7628"/>
                        </a:moveTo>
                        <a:lnTo>
                          <a:pt x="89485" y="7628"/>
                        </a:lnTo>
                        <a:lnTo>
                          <a:pt x="83075" y="4432"/>
                        </a:lnTo>
                        <a:lnTo>
                          <a:pt x="79467" y="3212"/>
                        </a:lnTo>
                        <a:lnTo>
                          <a:pt x="75842" y="2010"/>
                        </a:lnTo>
                        <a:lnTo>
                          <a:pt x="71838" y="1219"/>
                        </a:lnTo>
                        <a:lnTo>
                          <a:pt x="68230" y="411"/>
                        </a:lnTo>
                        <a:lnTo>
                          <a:pt x="64209" y="16"/>
                        </a:lnTo>
                        <a:lnTo>
                          <a:pt x="60205" y="16"/>
                        </a:lnTo>
                        <a:lnTo>
                          <a:pt x="60205" y="16"/>
                        </a:lnTo>
                        <a:lnTo>
                          <a:pt x="54175" y="411"/>
                        </a:lnTo>
                        <a:lnTo>
                          <a:pt x="48161" y="1219"/>
                        </a:lnTo>
                        <a:lnTo>
                          <a:pt x="42147" y="2422"/>
                        </a:lnTo>
                        <a:lnTo>
                          <a:pt x="36924" y="4827"/>
                        </a:lnTo>
                        <a:lnTo>
                          <a:pt x="31701" y="7233"/>
                        </a:lnTo>
                        <a:lnTo>
                          <a:pt x="26494" y="10034"/>
                        </a:lnTo>
                        <a:lnTo>
                          <a:pt x="22078" y="13659"/>
                        </a:lnTo>
                        <a:lnTo>
                          <a:pt x="17663" y="17663"/>
                        </a:lnTo>
                        <a:lnTo>
                          <a:pt x="13642" y="21683"/>
                        </a:lnTo>
                        <a:lnTo>
                          <a:pt x="10429" y="26494"/>
                        </a:lnTo>
                        <a:lnTo>
                          <a:pt x="7233" y="31305"/>
                        </a:lnTo>
                        <a:lnTo>
                          <a:pt x="4827" y="36528"/>
                        </a:lnTo>
                        <a:lnTo>
                          <a:pt x="2817" y="42147"/>
                        </a:lnTo>
                        <a:lnTo>
                          <a:pt x="1202" y="47766"/>
                        </a:lnTo>
                        <a:lnTo>
                          <a:pt x="411" y="53780"/>
                        </a:lnTo>
                        <a:lnTo>
                          <a:pt x="0" y="59794"/>
                        </a:lnTo>
                        <a:lnTo>
                          <a:pt x="0" y="59794"/>
                        </a:lnTo>
                        <a:lnTo>
                          <a:pt x="411" y="66219"/>
                        </a:lnTo>
                        <a:lnTo>
                          <a:pt x="1202" y="71838"/>
                        </a:lnTo>
                        <a:lnTo>
                          <a:pt x="2817" y="77852"/>
                        </a:lnTo>
                        <a:lnTo>
                          <a:pt x="4827" y="83471"/>
                        </a:lnTo>
                        <a:lnTo>
                          <a:pt x="7233" y="88694"/>
                        </a:lnTo>
                        <a:lnTo>
                          <a:pt x="10429" y="93505"/>
                        </a:lnTo>
                        <a:lnTo>
                          <a:pt x="13642" y="97921"/>
                        </a:lnTo>
                        <a:lnTo>
                          <a:pt x="17663" y="102336"/>
                        </a:lnTo>
                        <a:lnTo>
                          <a:pt x="22078" y="106357"/>
                        </a:lnTo>
                        <a:lnTo>
                          <a:pt x="26494" y="109570"/>
                        </a:lnTo>
                        <a:lnTo>
                          <a:pt x="31701" y="112766"/>
                        </a:lnTo>
                        <a:lnTo>
                          <a:pt x="36924" y="115172"/>
                        </a:lnTo>
                        <a:lnTo>
                          <a:pt x="42147" y="117182"/>
                        </a:lnTo>
                        <a:lnTo>
                          <a:pt x="48161" y="118797"/>
                        </a:lnTo>
                        <a:lnTo>
                          <a:pt x="54175" y="119588"/>
                        </a:lnTo>
                        <a:lnTo>
                          <a:pt x="60205" y="119999"/>
                        </a:lnTo>
                        <a:lnTo>
                          <a:pt x="60205" y="119999"/>
                        </a:lnTo>
                        <a:lnTo>
                          <a:pt x="66219" y="119588"/>
                        </a:lnTo>
                        <a:lnTo>
                          <a:pt x="72233" y="118797"/>
                        </a:lnTo>
                        <a:lnTo>
                          <a:pt x="77852" y="117182"/>
                        </a:lnTo>
                        <a:lnTo>
                          <a:pt x="83471" y="115172"/>
                        </a:lnTo>
                        <a:lnTo>
                          <a:pt x="88694" y="112766"/>
                        </a:lnTo>
                        <a:lnTo>
                          <a:pt x="93505" y="109570"/>
                        </a:lnTo>
                        <a:lnTo>
                          <a:pt x="98316" y="106357"/>
                        </a:lnTo>
                        <a:lnTo>
                          <a:pt x="102732" y="102336"/>
                        </a:lnTo>
                        <a:lnTo>
                          <a:pt x="106340" y="97921"/>
                        </a:lnTo>
                        <a:lnTo>
                          <a:pt x="109965" y="93505"/>
                        </a:lnTo>
                        <a:lnTo>
                          <a:pt x="112766" y="88694"/>
                        </a:lnTo>
                        <a:lnTo>
                          <a:pt x="115567" y="83471"/>
                        </a:lnTo>
                        <a:lnTo>
                          <a:pt x="117577" y="77852"/>
                        </a:lnTo>
                        <a:lnTo>
                          <a:pt x="118780" y="71838"/>
                        </a:lnTo>
                        <a:lnTo>
                          <a:pt x="119983" y="66219"/>
                        </a:lnTo>
                        <a:lnTo>
                          <a:pt x="119983" y="59794"/>
                        </a:lnTo>
                        <a:lnTo>
                          <a:pt x="119983" y="59794"/>
                        </a:lnTo>
                        <a:lnTo>
                          <a:pt x="119983" y="55790"/>
                        </a:lnTo>
                        <a:lnTo>
                          <a:pt x="119588" y="52181"/>
                        </a:lnTo>
                        <a:lnTo>
                          <a:pt x="119192" y="48161"/>
                        </a:lnTo>
                        <a:lnTo>
                          <a:pt x="117989" y="44553"/>
                        </a:lnTo>
                        <a:lnTo>
                          <a:pt x="117182" y="40944"/>
                        </a:lnTo>
                        <a:lnTo>
                          <a:pt x="115567" y="37336"/>
                        </a:lnTo>
                        <a:lnTo>
                          <a:pt x="112371" y="3051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Shape 448"/>
                  <p:cNvSpPr/>
                  <p:nvPr/>
                </p:nvSpPr>
                <p:spPr>
                  <a:xfrm>
                    <a:off x="5971475" y="2001400"/>
                    <a:ext cx="74924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8538" y="42"/>
                        </a:moveTo>
                        <a:lnTo>
                          <a:pt x="11731" y="49663"/>
                        </a:lnTo>
                        <a:lnTo>
                          <a:pt x="11731" y="49663"/>
                        </a:lnTo>
                        <a:lnTo>
                          <a:pt x="6846" y="55861"/>
                        </a:lnTo>
                        <a:lnTo>
                          <a:pt x="2962" y="63119"/>
                        </a:lnTo>
                        <a:lnTo>
                          <a:pt x="1001" y="70336"/>
                        </a:lnTo>
                        <a:lnTo>
                          <a:pt x="40" y="78613"/>
                        </a:lnTo>
                        <a:lnTo>
                          <a:pt x="1001" y="86890"/>
                        </a:lnTo>
                        <a:lnTo>
                          <a:pt x="2962" y="94106"/>
                        </a:lnTo>
                        <a:lnTo>
                          <a:pt x="6846" y="101365"/>
                        </a:lnTo>
                        <a:lnTo>
                          <a:pt x="11731" y="107562"/>
                        </a:lnTo>
                        <a:lnTo>
                          <a:pt x="11731" y="107562"/>
                        </a:lnTo>
                        <a:lnTo>
                          <a:pt x="17577" y="112741"/>
                        </a:lnTo>
                        <a:lnTo>
                          <a:pt x="24384" y="116858"/>
                        </a:lnTo>
                        <a:lnTo>
                          <a:pt x="32192" y="118938"/>
                        </a:lnTo>
                        <a:lnTo>
                          <a:pt x="39039" y="119957"/>
                        </a:lnTo>
                        <a:lnTo>
                          <a:pt x="39039" y="119957"/>
                        </a:lnTo>
                        <a:lnTo>
                          <a:pt x="46846" y="118938"/>
                        </a:lnTo>
                        <a:lnTo>
                          <a:pt x="53653" y="116858"/>
                        </a:lnTo>
                        <a:lnTo>
                          <a:pt x="60500" y="112741"/>
                        </a:lnTo>
                        <a:lnTo>
                          <a:pt x="67307" y="107562"/>
                        </a:lnTo>
                        <a:lnTo>
                          <a:pt x="114114" y="57941"/>
                        </a:lnTo>
                        <a:lnTo>
                          <a:pt x="114114" y="57941"/>
                        </a:lnTo>
                        <a:lnTo>
                          <a:pt x="119959" y="5068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Shape 449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40" y="50682"/>
                        </a:moveTo>
                        <a:lnTo>
                          <a:pt x="40" y="50682"/>
                        </a:lnTo>
                        <a:lnTo>
                          <a:pt x="4964" y="57941"/>
                        </a:lnTo>
                        <a:lnTo>
                          <a:pt x="53118" y="107562"/>
                        </a:lnTo>
                        <a:lnTo>
                          <a:pt x="53118" y="107562"/>
                        </a:lnTo>
                        <a:lnTo>
                          <a:pt x="59011" y="112741"/>
                        </a:lnTo>
                        <a:lnTo>
                          <a:pt x="65913" y="116858"/>
                        </a:lnTo>
                        <a:lnTo>
                          <a:pt x="73743" y="118938"/>
                        </a:lnTo>
                        <a:lnTo>
                          <a:pt x="80645" y="119957"/>
                        </a:lnTo>
                        <a:lnTo>
                          <a:pt x="80645" y="119957"/>
                        </a:lnTo>
                        <a:lnTo>
                          <a:pt x="88516" y="118938"/>
                        </a:lnTo>
                        <a:lnTo>
                          <a:pt x="95378" y="116858"/>
                        </a:lnTo>
                        <a:lnTo>
                          <a:pt x="102280" y="112741"/>
                        </a:lnTo>
                        <a:lnTo>
                          <a:pt x="109142" y="107562"/>
                        </a:lnTo>
                        <a:lnTo>
                          <a:pt x="109142" y="107562"/>
                        </a:lnTo>
                        <a:lnTo>
                          <a:pt x="114066" y="101365"/>
                        </a:lnTo>
                        <a:lnTo>
                          <a:pt x="117981" y="94106"/>
                        </a:lnTo>
                        <a:lnTo>
                          <a:pt x="119959" y="86890"/>
                        </a:lnTo>
                        <a:lnTo>
                          <a:pt x="119959" y="78613"/>
                        </a:lnTo>
                        <a:lnTo>
                          <a:pt x="119959" y="70336"/>
                        </a:lnTo>
                        <a:lnTo>
                          <a:pt x="117981" y="63119"/>
                        </a:lnTo>
                        <a:lnTo>
                          <a:pt x="114066" y="55861"/>
                        </a:lnTo>
                        <a:lnTo>
                          <a:pt x="109142" y="49663"/>
                        </a:lnTo>
                        <a:lnTo>
                          <a:pt x="61957" y="4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Shape 450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6209" y="28359"/>
                        </a:moveTo>
                        <a:lnTo>
                          <a:pt x="103689" y="26067"/>
                        </a:lnTo>
                        <a:lnTo>
                          <a:pt x="115922" y="14038"/>
                        </a:lnTo>
                        <a:lnTo>
                          <a:pt x="115922" y="14038"/>
                        </a:lnTo>
                        <a:lnTo>
                          <a:pt x="116795" y="13180"/>
                        </a:lnTo>
                        <a:lnTo>
                          <a:pt x="117369" y="12039"/>
                        </a:lnTo>
                        <a:lnTo>
                          <a:pt x="117668" y="11181"/>
                        </a:lnTo>
                        <a:lnTo>
                          <a:pt x="117668" y="10029"/>
                        </a:lnTo>
                        <a:lnTo>
                          <a:pt x="117668" y="8888"/>
                        </a:lnTo>
                        <a:lnTo>
                          <a:pt x="117369" y="7736"/>
                        </a:lnTo>
                        <a:lnTo>
                          <a:pt x="116795" y="6878"/>
                        </a:lnTo>
                        <a:lnTo>
                          <a:pt x="115922" y="6019"/>
                        </a:lnTo>
                        <a:lnTo>
                          <a:pt x="115922" y="6019"/>
                        </a:lnTo>
                        <a:lnTo>
                          <a:pt x="115049" y="5161"/>
                        </a:lnTo>
                        <a:lnTo>
                          <a:pt x="114176" y="4597"/>
                        </a:lnTo>
                        <a:lnTo>
                          <a:pt x="113004" y="4303"/>
                        </a:lnTo>
                        <a:lnTo>
                          <a:pt x="111844" y="4303"/>
                        </a:lnTo>
                        <a:lnTo>
                          <a:pt x="110672" y="4303"/>
                        </a:lnTo>
                        <a:lnTo>
                          <a:pt x="109799" y="4597"/>
                        </a:lnTo>
                        <a:lnTo>
                          <a:pt x="108639" y="5161"/>
                        </a:lnTo>
                        <a:lnTo>
                          <a:pt x="107766" y="6019"/>
                        </a:lnTo>
                        <a:lnTo>
                          <a:pt x="94074" y="19482"/>
                        </a:lnTo>
                        <a:lnTo>
                          <a:pt x="94074" y="19482"/>
                        </a:lnTo>
                        <a:lnTo>
                          <a:pt x="93488" y="17483"/>
                        </a:lnTo>
                        <a:lnTo>
                          <a:pt x="90869" y="3727"/>
                        </a:lnTo>
                        <a:lnTo>
                          <a:pt x="90869" y="3727"/>
                        </a:lnTo>
                        <a:lnTo>
                          <a:pt x="90582" y="2304"/>
                        </a:lnTo>
                        <a:lnTo>
                          <a:pt x="89997" y="1152"/>
                        </a:lnTo>
                        <a:lnTo>
                          <a:pt x="89411" y="587"/>
                        </a:lnTo>
                        <a:lnTo>
                          <a:pt x="88538" y="11"/>
                        </a:lnTo>
                        <a:lnTo>
                          <a:pt x="87665" y="11"/>
                        </a:lnTo>
                        <a:lnTo>
                          <a:pt x="86505" y="293"/>
                        </a:lnTo>
                        <a:lnTo>
                          <a:pt x="85632" y="870"/>
                        </a:lnTo>
                        <a:lnTo>
                          <a:pt x="84460" y="1728"/>
                        </a:lnTo>
                        <a:lnTo>
                          <a:pt x="64956" y="20623"/>
                        </a:lnTo>
                        <a:lnTo>
                          <a:pt x="64956" y="20623"/>
                        </a:lnTo>
                        <a:lnTo>
                          <a:pt x="64071" y="21775"/>
                        </a:lnTo>
                        <a:lnTo>
                          <a:pt x="63198" y="23209"/>
                        </a:lnTo>
                        <a:lnTo>
                          <a:pt x="62325" y="24926"/>
                        </a:lnTo>
                        <a:lnTo>
                          <a:pt x="61751" y="26360"/>
                        </a:lnTo>
                        <a:lnTo>
                          <a:pt x="61452" y="28077"/>
                        </a:lnTo>
                        <a:lnTo>
                          <a:pt x="61165" y="29794"/>
                        </a:lnTo>
                        <a:lnTo>
                          <a:pt x="61165" y="31510"/>
                        </a:lnTo>
                        <a:lnTo>
                          <a:pt x="61165" y="32945"/>
                        </a:lnTo>
                        <a:lnTo>
                          <a:pt x="63784" y="46690"/>
                        </a:lnTo>
                        <a:lnTo>
                          <a:pt x="63784" y="46690"/>
                        </a:lnTo>
                        <a:lnTo>
                          <a:pt x="64370" y="48689"/>
                        </a:lnTo>
                        <a:lnTo>
                          <a:pt x="1757" y="110264"/>
                        </a:lnTo>
                        <a:lnTo>
                          <a:pt x="1757" y="110264"/>
                        </a:lnTo>
                        <a:lnTo>
                          <a:pt x="872" y="111122"/>
                        </a:lnTo>
                        <a:lnTo>
                          <a:pt x="298" y="112263"/>
                        </a:lnTo>
                        <a:lnTo>
                          <a:pt x="0" y="113403"/>
                        </a:lnTo>
                        <a:lnTo>
                          <a:pt x="0" y="114262"/>
                        </a:lnTo>
                        <a:lnTo>
                          <a:pt x="0" y="115414"/>
                        </a:lnTo>
                        <a:lnTo>
                          <a:pt x="298" y="116554"/>
                        </a:lnTo>
                        <a:lnTo>
                          <a:pt x="872" y="117413"/>
                        </a:lnTo>
                        <a:lnTo>
                          <a:pt x="1757" y="118271"/>
                        </a:lnTo>
                        <a:lnTo>
                          <a:pt x="1757" y="118271"/>
                        </a:lnTo>
                        <a:lnTo>
                          <a:pt x="2630" y="119141"/>
                        </a:lnTo>
                        <a:lnTo>
                          <a:pt x="3503" y="119706"/>
                        </a:lnTo>
                        <a:lnTo>
                          <a:pt x="4663" y="120000"/>
                        </a:lnTo>
                        <a:lnTo>
                          <a:pt x="5835" y="120000"/>
                        </a:lnTo>
                        <a:lnTo>
                          <a:pt x="5835" y="120000"/>
                        </a:lnTo>
                        <a:lnTo>
                          <a:pt x="6995" y="120000"/>
                        </a:lnTo>
                        <a:lnTo>
                          <a:pt x="7868" y="119706"/>
                        </a:lnTo>
                        <a:lnTo>
                          <a:pt x="9028" y="119141"/>
                        </a:lnTo>
                        <a:lnTo>
                          <a:pt x="9901" y="118271"/>
                        </a:lnTo>
                        <a:lnTo>
                          <a:pt x="73985" y="55567"/>
                        </a:lnTo>
                        <a:lnTo>
                          <a:pt x="86505" y="57566"/>
                        </a:lnTo>
                        <a:lnTo>
                          <a:pt x="86505" y="57566"/>
                        </a:lnTo>
                        <a:lnTo>
                          <a:pt x="87964" y="57860"/>
                        </a:lnTo>
                        <a:lnTo>
                          <a:pt x="89710" y="57860"/>
                        </a:lnTo>
                        <a:lnTo>
                          <a:pt x="91168" y="57566"/>
                        </a:lnTo>
                        <a:lnTo>
                          <a:pt x="92914" y="57001"/>
                        </a:lnTo>
                        <a:lnTo>
                          <a:pt x="94660" y="56425"/>
                        </a:lnTo>
                        <a:lnTo>
                          <a:pt x="96119" y="55849"/>
                        </a:lnTo>
                        <a:lnTo>
                          <a:pt x="97566" y="54991"/>
                        </a:lnTo>
                        <a:lnTo>
                          <a:pt x="98738" y="53850"/>
                        </a:lnTo>
                        <a:lnTo>
                          <a:pt x="118254" y="34661"/>
                        </a:lnTo>
                        <a:lnTo>
                          <a:pt x="118254" y="34661"/>
                        </a:lnTo>
                        <a:lnTo>
                          <a:pt x="119127" y="33803"/>
                        </a:lnTo>
                        <a:lnTo>
                          <a:pt x="119701" y="32651"/>
                        </a:lnTo>
                        <a:lnTo>
                          <a:pt x="120000" y="31793"/>
                        </a:lnTo>
                        <a:lnTo>
                          <a:pt x="119701" y="30652"/>
                        </a:lnTo>
                        <a:lnTo>
                          <a:pt x="119414" y="30076"/>
                        </a:lnTo>
                        <a:lnTo>
                          <a:pt x="118541" y="29218"/>
                        </a:lnTo>
                        <a:lnTo>
                          <a:pt x="117369" y="28641"/>
                        </a:lnTo>
                        <a:lnTo>
                          <a:pt x="116209" y="28359"/>
                        </a:lnTo>
                        <a:lnTo>
                          <a:pt x="116209" y="2835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1" name="Shape 451"/>
                <p:cNvGrpSpPr/>
                <p:nvPr/>
              </p:nvGrpSpPr>
              <p:grpSpPr>
                <a:xfrm>
                  <a:off x="2787179" y="1056516"/>
                  <a:ext cx="435021" cy="323444"/>
                  <a:chOff x="5247525" y="3007275"/>
                  <a:chExt cx="517574" cy="384824"/>
                </a:xfrm>
              </p:grpSpPr>
              <p:sp>
                <p:nvSpPr>
                  <p:cNvPr id="452" name="Shape 452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4557" y="49630"/>
                        </a:moveTo>
                        <a:lnTo>
                          <a:pt x="101986" y="48374"/>
                        </a:lnTo>
                        <a:lnTo>
                          <a:pt x="101986" y="48374"/>
                        </a:lnTo>
                        <a:lnTo>
                          <a:pt x="101358" y="45864"/>
                        </a:lnTo>
                        <a:lnTo>
                          <a:pt x="100318" y="43353"/>
                        </a:lnTo>
                        <a:lnTo>
                          <a:pt x="99269" y="40842"/>
                        </a:lnTo>
                        <a:lnTo>
                          <a:pt x="98013" y="38538"/>
                        </a:lnTo>
                        <a:lnTo>
                          <a:pt x="105760" y="28693"/>
                        </a:lnTo>
                        <a:lnTo>
                          <a:pt x="105760" y="28693"/>
                        </a:lnTo>
                        <a:lnTo>
                          <a:pt x="106388" y="27858"/>
                        </a:lnTo>
                        <a:lnTo>
                          <a:pt x="106809" y="26809"/>
                        </a:lnTo>
                        <a:lnTo>
                          <a:pt x="107016" y="25760"/>
                        </a:lnTo>
                        <a:lnTo>
                          <a:pt x="107016" y="24505"/>
                        </a:lnTo>
                        <a:lnTo>
                          <a:pt x="106809" y="23456"/>
                        </a:lnTo>
                        <a:lnTo>
                          <a:pt x="106595" y="22407"/>
                        </a:lnTo>
                        <a:lnTo>
                          <a:pt x="105967" y="21367"/>
                        </a:lnTo>
                        <a:lnTo>
                          <a:pt x="105339" y="20524"/>
                        </a:lnTo>
                        <a:lnTo>
                          <a:pt x="99475" y="14660"/>
                        </a:lnTo>
                        <a:lnTo>
                          <a:pt x="99475" y="14660"/>
                        </a:lnTo>
                        <a:lnTo>
                          <a:pt x="98641" y="14032"/>
                        </a:lnTo>
                        <a:lnTo>
                          <a:pt x="97592" y="13404"/>
                        </a:lnTo>
                        <a:lnTo>
                          <a:pt x="96543" y="12983"/>
                        </a:lnTo>
                        <a:lnTo>
                          <a:pt x="95494" y="12983"/>
                        </a:lnTo>
                        <a:lnTo>
                          <a:pt x="94239" y="12983"/>
                        </a:lnTo>
                        <a:lnTo>
                          <a:pt x="93190" y="13198"/>
                        </a:lnTo>
                        <a:lnTo>
                          <a:pt x="92149" y="13611"/>
                        </a:lnTo>
                        <a:lnTo>
                          <a:pt x="91306" y="14239"/>
                        </a:lnTo>
                        <a:lnTo>
                          <a:pt x="81470" y="21994"/>
                        </a:lnTo>
                        <a:lnTo>
                          <a:pt x="81470" y="21994"/>
                        </a:lnTo>
                        <a:lnTo>
                          <a:pt x="79165" y="20730"/>
                        </a:lnTo>
                        <a:lnTo>
                          <a:pt x="76646" y="19690"/>
                        </a:lnTo>
                        <a:lnTo>
                          <a:pt x="74135" y="18641"/>
                        </a:lnTo>
                        <a:lnTo>
                          <a:pt x="71625" y="17798"/>
                        </a:lnTo>
                        <a:lnTo>
                          <a:pt x="70154" y="5451"/>
                        </a:lnTo>
                        <a:lnTo>
                          <a:pt x="70154" y="5451"/>
                        </a:lnTo>
                        <a:lnTo>
                          <a:pt x="69948" y="4402"/>
                        </a:lnTo>
                        <a:lnTo>
                          <a:pt x="69527" y="3353"/>
                        </a:lnTo>
                        <a:lnTo>
                          <a:pt x="68899" y="2519"/>
                        </a:lnTo>
                        <a:lnTo>
                          <a:pt x="68271" y="1676"/>
                        </a:lnTo>
                        <a:lnTo>
                          <a:pt x="67222" y="1049"/>
                        </a:lnTo>
                        <a:lnTo>
                          <a:pt x="66388" y="421"/>
                        </a:lnTo>
                        <a:lnTo>
                          <a:pt x="65133" y="214"/>
                        </a:lnTo>
                        <a:lnTo>
                          <a:pt x="64084" y="0"/>
                        </a:lnTo>
                        <a:lnTo>
                          <a:pt x="55709" y="0"/>
                        </a:lnTo>
                        <a:lnTo>
                          <a:pt x="55709" y="0"/>
                        </a:lnTo>
                        <a:lnTo>
                          <a:pt x="54660" y="214"/>
                        </a:lnTo>
                        <a:lnTo>
                          <a:pt x="53611" y="421"/>
                        </a:lnTo>
                        <a:lnTo>
                          <a:pt x="52570" y="1049"/>
                        </a:lnTo>
                        <a:lnTo>
                          <a:pt x="51728" y="1676"/>
                        </a:lnTo>
                        <a:lnTo>
                          <a:pt x="50894" y="2519"/>
                        </a:lnTo>
                        <a:lnTo>
                          <a:pt x="50266" y="3353"/>
                        </a:lnTo>
                        <a:lnTo>
                          <a:pt x="49845" y="4402"/>
                        </a:lnTo>
                        <a:lnTo>
                          <a:pt x="49638" y="5451"/>
                        </a:lnTo>
                        <a:lnTo>
                          <a:pt x="48168" y="17798"/>
                        </a:lnTo>
                        <a:lnTo>
                          <a:pt x="48168" y="17798"/>
                        </a:lnTo>
                        <a:lnTo>
                          <a:pt x="45657" y="18641"/>
                        </a:lnTo>
                        <a:lnTo>
                          <a:pt x="43147" y="19690"/>
                        </a:lnTo>
                        <a:lnTo>
                          <a:pt x="40842" y="20730"/>
                        </a:lnTo>
                        <a:lnTo>
                          <a:pt x="38538" y="21994"/>
                        </a:lnTo>
                        <a:lnTo>
                          <a:pt x="28693" y="14239"/>
                        </a:lnTo>
                        <a:lnTo>
                          <a:pt x="28693" y="14239"/>
                        </a:lnTo>
                        <a:lnTo>
                          <a:pt x="27644" y="13611"/>
                        </a:lnTo>
                        <a:lnTo>
                          <a:pt x="26603" y="13198"/>
                        </a:lnTo>
                        <a:lnTo>
                          <a:pt x="25554" y="12983"/>
                        </a:lnTo>
                        <a:lnTo>
                          <a:pt x="24505" y="12983"/>
                        </a:lnTo>
                        <a:lnTo>
                          <a:pt x="23456" y="12983"/>
                        </a:lnTo>
                        <a:lnTo>
                          <a:pt x="22201" y="13404"/>
                        </a:lnTo>
                        <a:lnTo>
                          <a:pt x="21367" y="14032"/>
                        </a:lnTo>
                        <a:lnTo>
                          <a:pt x="20524" y="14660"/>
                        </a:lnTo>
                        <a:lnTo>
                          <a:pt x="14660" y="20524"/>
                        </a:lnTo>
                        <a:lnTo>
                          <a:pt x="14660" y="20524"/>
                        </a:lnTo>
                        <a:lnTo>
                          <a:pt x="13826" y="21367"/>
                        </a:lnTo>
                        <a:lnTo>
                          <a:pt x="13404" y="22407"/>
                        </a:lnTo>
                        <a:lnTo>
                          <a:pt x="12992" y="23456"/>
                        </a:lnTo>
                        <a:lnTo>
                          <a:pt x="12777" y="24505"/>
                        </a:lnTo>
                        <a:lnTo>
                          <a:pt x="12777" y="25760"/>
                        </a:lnTo>
                        <a:lnTo>
                          <a:pt x="12992" y="26809"/>
                        </a:lnTo>
                        <a:lnTo>
                          <a:pt x="13404" y="27858"/>
                        </a:lnTo>
                        <a:lnTo>
                          <a:pt x="14032" y="28693"/>
                        </a:lnTo>
                        <a:lnTo>
                          <a:pt x="21779" y="38538"/>
                        </a:lnTo>
                        <a:lnTo>
                          <a:pt x="21779" y="38538"/>
                        </a:lnTo>
                        <a:lnTo>
                          <a:pt x="20524" y="40842"/>
                        </a:lnTo>
                        <a:lnTo>
                          <a:pt x="19484" y="43353"/>
                        </a:lnTo>
                        <a:lnTo>
                          <a:pt x="18641" y="45864"/>
                        </a:lnTo>
                        <a:lnTo>
                          <a:pt x="17807" y="48374"/>
                        </a:lnTo>
                        <a:lnTo>
                          <a:pt x="5451" y="49630"/>
                        </a:lnTo>
                        <a:lnTo>
                          <a:pt x="5451" y="49630"/>
                        </a:lnTo>
                        <a:lnTo>
                          <a:pt x="4402" y="50051"/>
                        </a:lnTo>
                        <a:lnTo>
                          <a:pt x="3353" y="50472"/>
                        </a:lnTo>
                        <a:lnTo>
                          <a:pt x="2304" y="51100"/>
                        </a:lnTo>
                        <a:lnTo>
                          <a:pt x="1470" y="51728"/>
                        </a:lnTo>
                        <a:lnTo>
                          <a:pt x="842" y="52777"/>
                        </a:lnTo>
                        <a:lnTo>
                          <a:pt x="421" y="53611"/>
                        </a:lnTo>
                        <a:lnTo>
                          <a:pt x="8" y="54866"/>
                        </a:lnTo>
                        <a:lnTo>
                          <a:pt x="8" y="55915"/>
                        </a:lnTo>
                        <a:lnTo>
                          <a:pt x="8" y="64084"/>
                        </a:lnTo>
                        <a:lnTo>
                          <a:pt x="8" y="64084"/>
                        </a:lnTo>
                        <a:lnTo>
                          <a:pt x="8" y="65339"/>
                        </a:lnTo>
                        <a:lnTo>
                          <a:pt x="421" y="66388"/>
                        </a:lnTo>
                        <a:lnTo>
                          <a:pt x="842" y="67437"/>
                        </a:lnTo>
                        <a:lnTo>
                          <a:pt x="1470" y="68271"/>
                        </a:lnTo>
                        <a:lnTo>
                          <a:pt x="2304" y="69105"/>
                        </a:lnTo>
                        <a:lnTo>
                          <a:pt x="3353" y="69742"/>
                        </a:lnTo>
                        <a:lnTo>
                          <a:pt x="4402" y="70154"/>
                        </a:lnTo>
                        <a:lnTo>
                          <a:pt x="5451" y="70369"/>
                        </a:lnTo>
                        <a:lnTo>
                          <a:pt x="17807" y="71831"/>
                        </a:lnTo>
                        <a:lnTo>
                          <a:pt x="17807" y="71831"/>
                        </a:lnTo>
                        <a:lnTo>
                          <a:pt x="18641" y="74342"/>
                        </a:lnTo>
                        <a:lnTo>
                          <a:pt x="19484" y="76646"/>
                        </a:lnTo>
                        <a:lnTo>
                          <a:pt x="20524" y="79157"/>
                        </a:lnTo>
                        <a:lnTo>
                          <a:pt x="21779" y="81461"/>
                        </a:lnTo>
                        <a:lnTo>
                          <a:pt x="14032" y="91306"/>
                        </a:lnTo>
                        <a:lnTo>
                          <a:pt x="14032" y="91306"/>
                        </a:lnTo>
                        <a:lnTo>
                          <a:pt x="13404" y="92355"/>
                        </a:lnTo>
                        <a:lnTo>
                          <a:pt x="12992" y="93404"/>
                        </a:lnTo>
                        <a:lnTo>
                          <a:pt x="12777" y="94445"/>
                        </a:lnTo>
                        <a:lnTo>
                          <a:pt x="12777" y="95494"/>
                        </a:lnTo>
                        <a:lnTo>
                          <a:pt x="12992" y="96543"/>
                        </a:lnTo>
                        <a:lnTo>
                          <a:pt x="13404" y="97592"/>
                        </a:lnTo>
                        <a:lnTo>
                          <a:pt x="13826" y="98641"/>
                        </a:lnTo>
                        <a:lnTo>
                          <a:pt x="14660" y="99475"/>
                        </a:lnTo>
                        <a:lnTo>
                          <a:pt x="20524" y="105339"/>
                        </a:lnTo>
                        <a:lnTo>
                          <a:pt x="20524" y="105339"/>
                        </a:lnTo>
                        <a:lnTo>
                          <a:pt x="21367" y="106173"/>
                        </a:lnTo>
                        <a:lnTo>
                          <a:pt x="22201" y="106595"/>
                        </a:lnTo>
                        <a:lnTo>
                          <a:pt x="23456" y="107016"/>
                        </a:lnTo>
                        <a:lnTo>
                          <a:pt x="24505" y="107222"/>
                        </a:lnTo>
                        <a:lnTo>
                          <a:pt x="25554" y="107222"/>
                        </a:lnTo>
                        <a:lnTo>
                          <a:pt x="26603" y="106801"/>
                        </a:lnTo>
                        <a:lnTo>
                          <a:pt x="27644" y="106388"/>
                        </a:lnTo>
                        <a:lnTo>
                          <a:pt x="28693" y="105967"/>
                        </a:lnTo>
                        <a:lnTo>
                          <a:pt x="38538" y="98220"/>
                        </a:lnTo>
                        <a:lnTo>
                          <a:pt x="38538" y="98220"/>
                        </a:lnTo>
                        <a:lnTo>
                          <a:pt x="40842" y="99269"/>
                        </a:lnTo>
                        <a:lnTo>
                          <a:pt x="43147" y="100524"/>
                        </a:lnTo>
                        <a:lnTo>
                          <a:pt x="45657" y="101358"/>
                        </a:lnTo>
                        <a:lnTo>
                          <a:pt x="48168" y="102201"/>
                        </a:lnTo>
                        <a:lnTo>
                          <a:pt x="49638" y="114548"/>
                        </a:lnTo>
                        <a:lnTo>
                          <a:pt x="49638" y="114548"/>
                        </a:lnTo>
                        <a:lnTo>
                          <a:pt x="49845" y="115597"/>
                        </a:lnTo>
                        <a:lnTo>
                          <a:pt x="50266" y="116646"/>
                        </a:lnTo>
                        <a:lnTo>
                          <a:pt x="50894" y="117695"/>
                        </a:lnTo>
                        <a:lnTo>
                          <a:pt x="51728" y="118529"/>
                        </a:lnTo>
                        <a:lnTo>
                          <a:pt x="52570" y="119157"/>
                        </a:lnTo>
                        <a:lnTo>
                          <a:pt x="53611" y="119578"/>
                        </a:lnTo>
                        <a:lnTo>
                          <a:pt x="54660" y="120000"/>
                        </a:lnTo>
                        <a:lnTo>
                          <a:pt x="55709" y="120000"/>
                        </a:lnTo>
                        <a:lnTo>
                          <a:pt x="64084" y="120000"/>
                        </a:lnTo>
                        <a:lnTo>
                          <a:pt x="64084" y="120000"/>
                        </a:lnTo>
                        <a:lnTo>
                          <a:pt x="65133" y="120000"/>
                        </a:lnTo>
                        <a:lnTo>
                          <a:pt x="66388" y="119578"/>
                        </a:lnTo>
                        <a:lnTo>
                          <a:pt x="67222" y="119157"/>
                        </a:lnTo>
                        <a:lnTo>
                          <a:pt x="68271" y="118529"/>
                        </a:lnTo>
                        <a:lnTo>
                          <a:pt x="68899" y="117695"/>
                        </a:lnTo>
                        <a:lnTo>
                          <a:pt x="69527" y="116646"/>
                        </a:lnTo>
                        <a:lnTo>
                          <a:pt x="69948" y="115597"/>
                        </a:lnTo>
                        <a:lnTo>
                          <a:pt x="70154" y="114548"/>
                        </a:lnTo>
                        <a:lnTo>
                          <a:pt x="71625" y="102201"/>
                        </a:lnTo>
                        <a:lnTo>
                          <a:pt x="71625" y="102201"/>
                        </a:lnTo>
                        <a:lnTo>
                          <a:pt x="74135" y="101358"/>
                        </a:lnTo>
                        <a:lnTo>
                          <a:pt x="76646" y="100524"/>
                        </a:lnTo>
                        <a:lnTo>
                          <a:pt x="79165" y="99269"/>
                        </a:lnTo>
                        <a:lnTo>
                          <a:pt x="81470" y="98220"/>
                        </a:lnTo>
                        <a:lnTo>
                          <a:pt x="91306" y="105967"/>
                        </a:lnTo>
                        <a:lnTo>
                          <a:pt x="91306" y="105967"/>
                        </a:lnTo>
                        <a:lnTo>
                          <a:pt x="92149" y="106388"/>
                        </a:lnTo>
                        <a:lnTo>
                          <a:pt x="93190" y="106801"/>
                        </a:lnTo>
                        <a:lnTo>
                          <a:pt x="94239" y="107222"/>
                        </a:lnTo>
                        <a:lnTo>
                          <a:pt x="95494" y="107222"/>
                        </a:lnTo>
                        <a:lnTo>
                          <a:pt x="96543" y="107016"/>
                        </a:lnTo>
                        <a:lnTo>
                          <a:pt x="97592" y="106595"/>
                        </a:lnTo>
                        <a:lnTo>
                          <a:pt x="98641" y="106173"/>
                        </a:lnTo>
                        <a:lnTo>
                          <a:pt x="99475" y="105339"/>
                        </a:lnTo>
                        <a:lnTo>
                          <a:pt x="105339" y="99475"/>
                        </a:lnTo>
                        <a:lnTo>
                          <a:pt x="105339" y="99475"/>
                        </a:lnTo>
                        <a:lnTo>
                          <a:pt x="105967" y="98641"/>
                        </a:lnTo>
                        <a:lnTo>
                          <a:pt x="106595" y="97592"/>
                        </a:lnTo>
                        <a:lnTo>
                          <a:pt x="106809" y="96543"/>
                        </a:lnTo>
                        <a:lnTo>
                          <a:pt x="107016" y="95494"/>
                        </a:lnTo>
                        <a:lnTo>
                          <a:pt x="107016" y="94445"/>
                        </a:lnTo>
                        <a:lnTo>
                          <a:pt x="106809" y="93404"/>
                        </a:lnTo>
                        <a:lnTo>
                          <a:pt x="106388" y="92355"/>
                        </a:lnTo>
                        <a:lnTo>
                          <a:pt x="105760" y="91306"/>
                        </a:lnTo>
                        <a:lnTo>
                          <a:pt x="98013" y="81461"/>
                        </a:lnTo>
                        <a:lnTo>
                          <a:pt x="98013" y="81461"/>
                        </a:lnTo>
                        <a:lnTo>
                          <a:pt x="99269" y="79157"/>
                        </a:lnTo>
                        <a:lnTo>
                          <a:pt x="100318" y="76646"/>
                        </a:lnTo>
                        <a:lnTo>
                          <a:pt x="101358" y="74342"/>
                        </a:lnTo>
                        <a:lnTo>
                          <a:pt x="101986" y="71831"/>
                        </a:lnTo>
                        <a:lnTo>
                          <a:pt x="114557" y="70369"/>
                        </a:lnTo>
                        <a:lnTo>
                          <a:pt x="114557" y="70369"/>
                        </a:lnTo>
                        <a:lnTo>
                          <a:pt x="115597" y="70154"/>
                        </a:lnTo>
                        <a:lnTo>
                          <a:pt x="116646" y="69742"/>
                        </a:lnTo>
                        <a:lnTo>
                          <a:pt x="117489" y="69105"/>
                        </a:lnTo>
                        <a:lnTo>
                          <a:pt x="118323" y="68271"/>
                        </a:lnTo>
                        <a:lnTo>
                          <a:pt x="118950" y="67437"/>
                        </a:lnTo>
                        <a:lnTo>
                          <a:pt x="119578" y="66388"/>
                        </a:lnTo>
                        <a:lnTo>
                          <a:pt x="119793" y="65339"/>
                        </a:lnTo>
                        <a:lnTo>
                          <a:pt x="120000" y="64084"/>
                        </a:lnTo>
                        <a:lnTo>
                          <a:pt x="120000" y="55915"/>
                        </a:lnTo>
                        <a:lnTo>
                          <a:pt x="120000" y="55915"/>
                        </a:lnTo>
                        <a:lnTo>
                          <a:pt x="119793" y="54866"/>
                        </a:lnTo>
                        <a:lnTo>
                          <a:pt x="119578" y="53611"/>
                        </a:lnTo>
                        <a:lnTo>
                          <a:pt x="118950" y="52777"/>
                        </a:lnTo>
                        <a:lnTo>
                          <a:pt x="118323" y="51728"/>
                        </a:lnTo>
                        <a:lnTo>
                          <a:pt x="117489" y="51100"/>
                        </a:lnTo>
                        <a:lnTo>
                          <a:pt x="116646" y="50472"/>
                        </a:lnTo>
                        <a:lnTo>
                          <a:pt x="115597" y="50051"/>
                        </a:lnTo>
                        <a:lnTo>
                          <a:pt x="114557" y="49630"/>
                        </a:lnTo>
                        <a:lnTo>
                          <a:pt x="114557" y="49630"/>
                        </a:lnTo>
                        <a:close/>
                        <a:moveTo>
                          <a:pt x="73714" y="73929"/>
                        </a:moveTo>
                        <a:lnTo>
                          <a:pt x="73714" y="73929"/>
                        </a:lnTo>
                        <a:lnTo>
                          <a:pt x="72252" y="75184"/>
                        </a:lnTo>
                        <a:lnTo>
                          <a:pt x="70782" y="76440"/>
                        </a:lnTo>
                        <a:lnTo>
                          <a:pt x="69114" y="77274"/>
                        </a:lnTo>
                        <a:lnTo>
                          <a:pt x="67222" y="78116"/>
                        </a:lnTo>
                        <a:lnTo>
                          <a:pt x="65554" y="78744"/>
                        </a:lnTo>
                        <a:lnTo>
                          <a:pt x="63662" y="79157"/>
                        </a:lnTo>
                        <a:lnTo>
                          <a:pt x="61779" y="79372"/>
                        </a:lnTo>
                        <a:lnTo>
                          <a:pt x="59896" y="79578"/>
                        </a:lnTo>
                        <a:lnTo>
                          <a:pt x="58013" y="79372"/>
                        </a:lnTo>
                        <a:lnTo>
                          <a:pt x="56130" y="79157"/>
                        </a:lnTo>
                        <a:lnTo>
                          <a:pt x="54453" y="78744"/>
                        </a:lnTo>
                        <a:lnTo>
                          <a:pt x="52570" y="78116"/>
                        </a:lnTo>
                        <a:lnTo>
                          <a:pt x="50894" y="77274"/>
                        </a:lnTo>
                        <a:lnTo>
                          <a:pt x="49217" y="76440"/>
                        </a:lnTo>
                        <a:lnTo>
                          <a:pt x="47540" y="75184"/>
                        </a:lnTo>
                        <a:lnTo>
                          <a:pt x="46079" y="73929"/>
                        </a:lnTo>
                        <a:lnTo>
                          <a:pt x="46079" y="73929"/>
                        </a:lnTo>
                        <a:lnTo>
                          <a:pt x="44815" y="72459"/>
                        </a:lnTo>
                        <a:lnTo>
                          <a:pt x="43559" y="70782"/>
                        </a:lnTo>
                        <a:lnTo>
                          <a:pt x="42725" y="69105"/>
                        </a:lnTo>
                        <a:lnTo>
                          <a:pt x="41883" y="67437"/>
                        </a:lnTo>
                        <a:lnTo>
                          <a:pt x="41255" y="65546"/>
                        </a:lnTo>
                        <a:lnTo>
                          <a:pt x="40842" y="63662"/>
                        </a:lnTo>
                        <a:lnTo>
                          <a:pt x="40421" y="61986"/>
                        </a:lnTo>
                        <a:lnTo>
                          <a:pt x="40421" y="60103"/>
                        </a:lnTo>
                        <a:lnTo>
                          <a:pt x="40421" y="58220"/>
                        </a:lnTo>
                        <a:lnTo>
                          <a:pt x="40842" y="56337"/>
                        </a:lnTo>
                        <a:lnTo>
                          <a:pt x="41255" y="54453"/>
                        </a:lnTo>
                        <a:lnTo>
                          <a:pt x="41883" y="52777"/>
                        </a:lnTo>
                        <a:lnTo>
                          <a:pt x="42725" y="50894"/>
                        </a:lnTo>
                        <a:lnTo>
                          <a:pt x="43559" y="49217"/>
                        </a:lnTo>
                        <a:lnTo>
                          <a:pt x="44815" y="47747"/>
                        </a:lnTo>
                        <a:lnTo>
                          <a:pt x="46079" y="46285"/>
                        </a:lnTo>
                        <a:lnTo>
                          <a:pt x="46079" y="46285"/>
                        </a:lnTo>
                        <a:lnTo>
                          <a:pt x="47540" y="44815"/>
                        </a:lnTo>
                        <a:lnTo>
                          <a:pt x="49217" y="43774"/>
                        </a:lnTo>
                        <a:lnTo>
                          <a:pt x="50894" y="42725"/>
                        </a:lnTo>
                        <a:lnTo>
                          <a:pt x="52570" y="41883"/>
                        </a:lnTo>
                        <a:lnTo>
                          <a:pt x="54453" y="41255"/>
                        </a:lnTo>
                        <a:lnTo>
                          <a:pt x="56130" y="40842"/>
                        </a:lnTo>
                        <a:lnTo>
                          <a:pt x="58013" y="40627"/>
                        </a:lnTo>
                        <a:lnTo>
                          <a:pt x="59896" y="40421"/>
                        </a:lnTo>
                        <a:lnTo>
                          <a:pt x="61779" y="40627"/>
                        </a:lnTo>
                        <a:lnTo>
                          <a:pt x="63662" y="40842"/>
                        </a:lnTo>
                        <a:lnTo>
                          <a:pt x="65554" y="41255"/>
                        </a:lnTo>
                        <a:lnTo>
                          <a:pt x="67222" y="41883"/>
                        </a:lnTo>
                        <a:lnTo>
                          <a:pt x="69114" y="42725"/>
                        </a:lnTo>
                        <a:lnTo>
                          <a:pt x="70782" y="43774"/>
                        </a:lnTo>
                        <a:lnTo>
                          <a:pt x="72252" y="44815"/>
                        </a:lnTo>
                        <a:lnTo>
                          <a:pt x="73714" y="46285"/>
                        </a:lnTo>
                        <a:lnTo>
                          <a:pt x="73714" y="46285"/>
                        </a:lnTo>
                        <a:lnTo>
                          <a:pt x="75184" y="47747"/>
                        </a:lnTo>
                        <a:lnTo>
                          <a:pt x="76233" y="49217"/>
                        </a:lnTo>
                        <a:lnTo>
                          <a:pt x="77274" y="50894"/>
                        </a:lnTo>
                        <a:lnTo>
                          <a:pt x="78116" y="52777"/>
                        </a:lnTo>
                        <a:lnTo>
                          <a:pt x="78744" y="54453"/>
                        </a:lnTo>
                        <a:lnTo>
                          <a:pt x="79165" y="56337"/>
                        </a:lnTo>
                        <a:lnTo>
                          <a:pt x="79372" y="58220"/>
                        </a:lnTo>
                        <a:lnTo>
                          <a:pt x="79372" y="60103"/>
                        </a:lnTo>
                        <a:lnTo>
                          <a:pt x="79372" y="61986"/>
                        </a:lnTo>
                        <a:lnTo>
                          <a:pt x="79165" y="63662"/>
                        </a:lnTo>
                        <a:lnTo>
                          <a:pt x="78744" y="65546"/>
                        </a:lnTo>
                        <a:lnTo>
                          <a:pt x="78116" y="67437"/>
                        </a:lnTo>
                        <a:lnTo>
                          <a:pt x="77274" y="69105"/>
                        </a:lnTo>
                        <a:lnTo>
                          <a:pt x="76233" y="70782"/>
                        </a:lnTo>
                        <a:lnTo>
                          <a:pt x="75184" y="72459"/>
                        </a:lnTo>
                        <a:lnTo>
                          <a:pt x="73714" y="73929"/>
                        </a:lnTo>
                        <a:lnTo>
                          <a:pt x="73714" y="73929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Shape 453"/>
                  <p:cNvSpPr/>
                  <p:nvPr/>
                </p:nvSpPr>
                <p:spPr>
                  <a:xfrm>
                    <a:off x="5566575" y="3193575"/>
                    <a:ext cx="198524" cy="1985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9678" y="32398"/>
                        </a:moveTo>
                        <a:lnTo>
                          <a:pt x="92754" y="36086"/>
                        </a:lnTo>
                        <a:lnTo>
                          <a:pt x="92754" y="36086"/>
                        </a:lnTo>
                        <a:lnTo>
                          <a:pt x="90910" y="33502"/>
                        </a:lnTo>
                        <a:lnTo>
                          <a:pt x="88704" y="31295"/>
                        </a:lnTo>
                        <a:lnTo>
                          <a:pt x="94597" y="14733"/>
                        </a:lnTo>
                        <a:lnTo>
                          <a:pt x="94597" y="14733"/>
                        </a:lnTo>
                        <a:lnTo>
                          <a:pt x="94960" y="13630"/>
                        </a:lnTo>
                        <a:lnTo>
                          <a:pt x="94960" y="12527"/>
                        </a:lnTo>
                        <a:lnTo>
                          <a:pt x="94597" y="10321"/>
                        </a:lnTo>
                        <a:lnTo>
                          <a:pt x="93116" y="8477"/>
                        </a:lnTo>
                        <a:lnTo>
                          <a:pt x="92391" y="7374"/>
                        </a:lnTo>
                        <a:lnTo>
                          <a:pt x="91650" y="7011"/>
                        </a:lnTo>
                        <a:lnTo>
                          <a:pt x="83913" y="2961"/>
                        </a:lnTo>
                        <a:lnTo>
                          <a:pt x="83913" y="2961"/>
                        </a:lnTo>
                        <a:lnTo>
                          <a:pt x="82810" y="2584"/>
                        </a:lnTo>
                        <a:lnTo>
                          <a:pt x="81707" y="2584"/>
                        </a:lnTo>
                        <a:lnTo>
                          <a:pt x="79501" y="2584"/>
                        </a:lnTo>
                        <a:lnTo>
                          <a:pt x="77295" y="3687"/>
                        </a:lnTo>
                        <a:lnTo>
                          <a:pt x="76554" y="4427"/>
                        </a:lnTo>
                        <a:lnTo>
                          <a:pt x="75829" y="5168"/>
                        </a:lnTo>
                        <a:lnTo>
                          <a:pt x="66248" y="19886"/>
                        </a:lnTo>
                        <a:lnTo>
                          <a:pt x="66248" y="19886"/>
                        </a:lnTo>
                        <a:lnTo>
                          <a:pt x="62939" y="19523"/>
                        </a:lnTo>
                        <a:lnTo>
                          <a:pt x="59992" y="19523"/>
                        </a:lnTo>
                        <a:lnTo>
                          <a:pt x="52633" y="3687"/>
                        </a:lnTo>
                        <a:lnTo>
                          <a:pt x="52633" y="3687"/>
                        </a:lnTo>
                        <a:lnTo>
                          <a:pt x="51907" y="2584"/>
                        </a:lnTo>
                        <a:lnTo>
                          <a:pt x="51167" y="1858"/>
                        </a:lnTo>
                        <a:lnTo>
                          <a:pt x="49323" y="755"/>
                        </a:lnTo>
                        <a:lnTo>
                          <a:pt x="47117" y="15"/>
                        </a:lnTo>
                        <a:lnTo>
                          <a:pt x="46014" y="15"/>
                        </a:lnTo>
                        <a:lnTo>
                          <a:pt x="44911" y="377"/>
                        </a:lnTo>
                        <a:lnTo>
                          <a:pt x="36811" y="2961"/>
                        </a:lnTo>
                        <a:lnTo>
                          <a:pt x="36811" y="2961"/>
                        </a:lnTo>
                        <a:lnTo>
                          <a:pt x="35708" y="3324"/>
                        </a:lnTo>
                        <a:lnTo>
                          <a:pt x="34605" y="4064"/>
                        </a:lnTo>
                        <a:lnTo>
                          <a:pt x="33124" y="5908"/>
                        </a:lnTo>
                        <a:lnTo>
                          <a:pt x="32398" y="8114"/>
                        </a:lnTo>
                        <a:lnTo>
                          <a:pt x="32398" y="9217"/>
                        </a:lnTo>
                        <a:lnTo>
                          <a:pt x="32398" y="10321"/>
                        </a:lnTo>
                        <a:lnTo>
                          <a:pt x="36071" y="27623"/>
                        </a:lnTo>
                        <a:lnTo>
                          <a:pt x="36071" y="27623"/>
                        </a:lnTo>
                        <a:lnTo>
                          <a:pt x="33502" y="29452"/>
                        </a:lnTo>
                        <a:lnTo>
                          <a:pt x="31295" y="31658"/>
                        </a:lnTo>
                        <a:lnTo>
                          <a:pt x="15096" y="25402"/>
                        </a:lnTo>
                        <a:lnTo>
                          <a:pt x="15096" y="25402"/>
                        </a:lnTo>
                        <a:lnTo>
                          <a:pt x="13993" y="25402"/>
                        </a:lnTo>
                        <a:lnTo>
                          <a:pt x="12527" y="25039"/>
                        </a:lnTo>
                        <a:lnTo>
                          <a:pt x="10306" y="25780"/>
                        </a:lnTo>
                        <a:lnTo>
                          <a:pt x="8477" y="26883"/>
                        </a:lnTo>
                        <a:lnTo>
                          <a:pt x="7737" y="27623"/>
                        </a:lnTo>
                        <a:lnTo>
                          <a:pt x="6996" y="28726"/>
                        </a:lnTo>
                        <a:lnTo>
                          <a:pt x="3324" y="36086"/>
                        </a:lnTo>
                        <a:lnTo>
                          <a:pt x="3324" y="36086"/>
                        </a:lnTo>
                        <a:lnTo>
                          <a:pt x="2946" y="37189"/>
                        </a:lnTo>
                        <a:lnTo>
                          <a:pt x="2584" y="38292"/>
                        </a:lnTo>
                        <a:lnTo>
                          <a:pt x="2946" y="40861"/>
                        </a:lnTo>
                        <a:lnTo>
                          <a:pt x="3687" y="42704"/>
                        </a:lnTo>
                        <a:lnTo>
                          <a:pt x="4427" y="43808"/>
                        </a:lnTo>
                        <a:lnTo>
                          <a:pt x="5530" y="44548"/>
                        </a:lnTo>
                        <a:lnTo>
                          <a:pt x="20249" y="54114"/>
                        </a:lnTo>
                        <a:lnTo>
                          <a:pt x="20249" y="54114"/>
                        </a:lnTo>
                        <a:lnTo>
                          <a:pt x="19886" y="57060"/>
                        </a:lnTo>
                        <a:lnTo>
                          <a:pt x="19508" y="60370"/>
                        </a:lnTo>
                        <a:lnTo>
                          <a:pt x="3687" y="67729"/>
                        </a:lnTo>
                        <a:lnTo>
                          <a:pt x="3687" y="67729"/>
                        </a:lnTo>
                        <a:lnTo>
                          <a:pt x="2946" y="68107"/>
                        </a:lnTo>
                        <a:lnTo>
                          <a:pt x="1843" y="68832"/>
                        </a:lnTo>
                        <a:lnTo>
                          <a:pt x="740" y="71038"/>
                        </a:lnTo>
                        <a:lnTo>
                          <a:pt x="0" y="73260"/>
                        </a:lnTo>
                        <a:lnTo>
                          <a:pt x="377" y="74363"/>
                        </a:lnTo>
                        <a:lnTo>
                          <a:pt x="377" y="75466"/>
                        </a:lnTo>
                        <a:lnTo>
                          <a:pt x="3324" y="83566"/>
                        </a:lnTo>
                        <a:lnTo>
                          <a:pt x="3324" y="83566"/>
                        </a:lnTo>
                        <a:lnTo>
                          <a:pt x="3687" y="84291"/>
                        </a:lnTo>
                        <a:lnTo>
                          <a:pt x="4427" y="85394"/>
                        </a:lnTo>
                        <a:lnTo>
                          <a:pt x="5893" y="86875"/>
                        </a:lnTo>
                        <a:lnTo>
                          <a:pt x="8099" y="87601"/>
                        </a:lnTo>
                        <a:lnTo>
                          <a:pt x="9202" y="87601"/>
                        </a:lnTo>
                        <a:lnTo>
                          <a:pt x="10306" y="87601"/>
                        </a:lnTo>
                        <a:lnTo>
                          <a:pt x="27608" y="83928"/>
                        </a:lnTo>
                        <a:lnTo>
                          <a:pt x="27608" y="83928"/>
                        </a:lnTo>
                        <a:lnTo>
                          <a:pt x="29452" y="86497"/>
                        </a:lnTo>
                        <a:lnTo>
                          <a:pt x="31658" y="88704"/>
                        </a:lnTo>
                        <a:lnTo>
                          <a:pt x="25765" y="105266"/>
                        </a:lnTo>
                        <a:lnTo>
                          <a:pt x="25765" y="105266"/>
                        </a:lnTo>
                        <a:lnTo>
                          <a:pt x="25402" y="106384"/>
                        </a:lnTo>
                        <a:lnTo>
                          <a:pt x="25402" y="107487"/>
                        </a:lnTo>
                        <a:lnTo>
                          <a:pt x="25765" y="109693"/>
                        </a:lnTo>
                        <a:lnTo>
                          <a:pt x="26868" y="111522"/>
                        </a:lnTo>
                        <a:lnTo>
                          <a:pt x="27971" y="112262"/>
                        </a:lnTo>
                        <a:lnTo>
                          <a:pt x="28711" y="113003"/>
                        </a:lnTo>
                        <a:lnTo>
                          <a:pt x="36448" y="116675"/>
                        </a:lnTo>
                        <a:lnTo>
                          <a:pt x="36448" y="116675"/>
                        </a:lnTo>
                        <a:lnTo>
                          <a:pt x="37551" y="117415"/>
                        </a:lnTo>
                        <a:lnTo>
                          <a:pt x="38655" y="117415"/>
                        </a:lnTo>
                        <a:lnTo>
                          <a:pt x="40861" y="117415"/>
                        </a:lnTo>
                        <a:lnTo>
                          <a:pt x="43067" y="116312"/>
                        </a:lnTo>
                        <a:lnTo>
                          <a:pt x="43808" y="115572"/>
                        </a:lnTo>
                        <a:lnTo>
                          <a:pt x="44533" y="114846"/>
                        </a:lnTo>
                        <a:lnTo>
                          <a:pt x="54114" y="100113"/>
                        </a:lnTo>
                        <a:lnTo>
                          <a:pt x="54114" y="100113"/>
                        </a:lnTo>
                        <a:lnTo>
                          <a:pt x="57423" y="100491"/>
                        </a:lnTo>
                        <a:lnTo>
                          <a:pt x="60370" y="100491"/>
                        </a:lnTo>
                        <a:lnTo>
                          <a:pt x="67729" y="116312"/>
                        </a:lnTo>
                        <a:lnTo>
                          <a:pt x="67729" y="116312"/>
                        </a:lnTo>
                        <a:lnTo>
                          <a:pt x="68469" y="117415"/>
                        </a:lnTo>
                        <a:lnTo>
                          <a:pt x="69195" y="118156"/>
                        </a:lnTo>
                        <a:lnTo>
                          <a:pt x="71038" y="119259"/>
                        </a:lnTo>
                        <a:lnTo>
                          <a:pt x="73245" y="120000"/>
                        </a:lnTo>
                        <a:lnTo>
                          <a:pt x="74348" y="120000"/>
                        </a:lnTo>
                        <a:lnTo>
                          <a:pt x="75451" y="119622"/>
                        </a:lnTo>
                        <a:lnTo>
                          <a:pt x="83551" y="117053"/>
                        </a:lnTo>
                        <a:lnTo>
                          <a:pt x="83551" y="117053"/>
                        </a:lnTo>
                        <a:lnTo>
                          <a:pt x="84654" y="116675"/>
                        </a:lnTo>
                        <a:lnTo>
                          <a:pt x="85394" y="115950"/>
                        </a:lnTo>
                        <a:lnTo>
                          <a:pt x="86860" y="114106"/>
                        </a:lnTo>
                        <a:lnTo>
                          <a:pt x="87963" y="111900"/>
                        </a:lnTo>
                        <a:lnTo>
                          <a:pt x="87963" y="110797"/>
                        </a:lnTo>
                        <a:lnTo>
                          <a:pt x="87963" y="109693"/>
                        </a:lnTo>
                        <a:lnTo>
                          <a:pt x="84291" y="92391"/>
                        </a:lnTo>
                        <a:lnTo>
                          <a:pt x="84291" y="92391"/>
                        </a:lnTo>
                        <a:lnTo>
                          <a:pt x="86497" y="90547"/>
                        </a:lnTo>
                        <a:lnTo>
                          <a:pt x="89066" y="88341"/>
                        </a:lnTo>
                        <a:lnTo>
                          <a:pt x="105266" y="94597"/>
                        </a:lnTo>
                        <a:lnTo>
                          <a:pt x="105266" y="94597"/>
                        </a:lnTo>
                        <a:lnTo>
                          <a:pt x="106369" y="94597"/>
                        </a:lnTo>
                        <a:lnTo>
                          <a:pt x="107472" y="94975"/>
                        </a:lnTo>
                        <a:lnTo>
                          <a:pt x="109678" y="94234"/>
                        </a:lnTo>
                        <a:lnTo>
                          <a:pt x="111885" y="93131"/>
                        </a:lnTo>
                        <a:lnTo>
                          <a:pt x="112625" y="92391"/>
                        </a:lnTo>
                        <a:lnTo>
                          <a:pt x="113366" y="91288"/>
                        </a:lnTo>
                        <a:lnTo>
                          <a:pt x="117038" y="83566"/>
                        </a:lnTo>
                        <a:lnTo>
                          <a:pt x="117038" y="83566"/>
                        </a:lnTo>
                        <a:lnTo>
                          <a:pt x="117415" y="82825"/>
                        </a:lnTo>
                        <a:lnTo>
                          <a:pt x="117778" y="81344"/>
                        </a:lnTo>
                        <a:lnTo>
                          <a:pt x="117415" y="79138"/>
                        </a:lnTo>
                        <a:lnTo>
                          <a:pt x="116312" y="77295"/>
                        </a:lnTo>
                        <a:lnTo>
                          <a:pt x="115572" y="76191"/>
                        </a:lnTo>
                        <a:lnTo>
                          <a:pt x="114831" y="75466"/>
                        </a:lnTo>
                        <a:lnTo>
                          <a:pt x="100113" y="65885"/>
                        </a:lnTo>
                        <a:lnTo>
                          <a:pt x="100113" y="65885"/>
                        </a:lnTo>
                        <a:lnTo>
                          <a:pt x="100476" y="62954"/>
                        </a:lnTo>
                        <a:lnTo>
                          <a:pt x="100476" y="59629"/>
                        </a:lnTo>
                        <a:lnTo>
                          <a:pt x="116312" y="52270"/>
                        </a:lnTo>
                        <a:lnTo>
                          <a:pt x="116312" y="52270"/>
                        </a:lnTo>
                        <a:lnTo>
                          <a:pt x="117415" y="51907"/>
                        </a:lnTo>
                        <a:lnTo>
                          <a:pt x="118519" y="51167"/>
                        </a:lnTo>
                        <a:lnTo>
                          <a:pt x="119622" y="48961"/>
                        </a:lnTo>
                        <a:lnTo>
                          <a:pt x="119984" y="46754"/>
                        </a:lnTo>
                        <a:lnTo>
                          <a:pt x="119984" y="45651"/>
                        </a:lnTo>
                        <a:lnTo>
                          <a:pt x="119984" y="44548"/>
                        </a:lnTo>
                        <a:lnTo>
                          <a:pt x="117038" y="36448"/>
                        </a:lnTo>
                        <a:lnTo>
                          <a:pt x="117038" y="36448"/>
                        </a:lnTo>
                        <a:lnTo>
                          <a:pt x="116675" y="35345"/>
                        </a:lnTo>
                        <a:lnTo>
                          <a:pt x="115935" y="34605"/>
                        </a:lnTo>
                        <a:lnTo>
                          <a:pt x="114106" y="33139"/>
                        </a:lnTo>
                        <a:lnTo>
                          <a:pt x="112262" y="32398"/>
                        </a:lnTo>
                        <a:lnTo>
                          <a:pt x="111159" y="32398"/>
                        </a:lnTo>
                        <a:lnTo>
                          <a:pt x="109678" y="32398"/>
                        </a:lnTo>
                        <a:lnTo>
                          <a:pt x="109678" y="32398"/>
                        </a:lnTo>
                        <a:close/>
                        <a:moveTo>
                          <a:pt x="82810" y="71416"/>
                        </a:moveTo>
                        <a:lnTo>
                          <a:pt x="82810" y="71416"/>
                        </a:lnTo>
                        <a:lnTo>
                          <a:pt x="81344" y="73622"/>
                        </a:lnTo>
                        <a:lnTo>
                          <a:pt x="79879" y="75466"/>
                        </a:lnTo>
                        <a:lnTo>
                          <a:pt x="78398" y="77672"/>
                        </a:lnTo>
                        <a:lnTo>
                          <a:pt x="76554" y="79138"/>
                        </a:lnTo>
                        <a:lnTo>
                          <a:pt x="74726" y="80619"/>
                        </a:lnTo>
                        <a:lnTo>
                          <a:pt x="72504" y="82085"/>
                        </a:lnTo>
                        <a:lnTo>
                          <a:pt x="70298" y="83188"/>
                        </a:lnTo>
                        <a:lnTo>
                          <a:pt x="68092" y="83928"/>
                        </a:lnTo>
                        <a:lnTo>
                          <a:pt x="65885" y="84669"/>
                        </a:lnTo>
                        <a:lnTo>
                          <a:pt x="63316" y="85032"/>
                        </a:lnTo>
                        <a:lnTo>
                          <a:pt x="61095" y="85394"/>
                        </a:lnTo>
                        <a:lnTo>
                          <a:pt x="58526" y="85032"/>
                        </a:lnTo>
                        <a:lnTo>
                          <a:pt x="55942" y="85032"/>
                        </a:lnTo>
                        <a:lnTo>
                          <a:pt x="53736" y="84291"/>
                        </a:lnTo>
                        <a:lnTo>
                          <a:pt x="51167" y="83566"/>
                        </a:lnTo>
                        <a:lnTo>
                          <a:pt x="48961" y="82448"/>
                        </a:lnTo>
                        <a:lnTo>
                          <a:pt x="48961" y="82448"/>
                        </a:lnTo>
                        <a:lnTo>
                          <a:pt x="46754" y="81344"/>
                        </a:lnTo>
                        <a:lnTo>
                          <a:pt x="44533" y="79879"/>
                        </a:lnTo>
                        <a:lnTo>
                          <a:pt x="42704" y="78035"/>
                        </a:lnTo>
                        <a:lnTo>
                          <a:pt x="40861" y="76569"/>
                        </a:lnTo>
                        <a:lnTo>
                          <a:pt x="39380" y="74363"/>
                        </a:lnTo>
                        <a:lnTo>
                          <a:pt x="38277" y="72519"/>
                        </a:lnTo>
                        <a:lnTo>
                          <a:pt x="37174" y="70313"/>
                        </a:lnTo>
                        <a:lnTo>
                          <a:pt x="36071" y="68107"/>
                        </a:lnTo>
                        <a:lnTo>
                          <a:pt x="35708" y="65523"/>
                        </a:lnTo>
                        <a:lnTo>
                          <a:pt x="34967" y="63316"/>
                        </a:lnTo>
                        <a:lnTo>
                          <a:pt x="34967" y="60748"/>
                        </a:lnTo>
                        <a:lnTo>
                          <a:pt x="34967" y="58526"/>
                        </a:lnTo>
                        <a:lnTo>
                          <a:pt x="35345" y="55957"/>
                        </a:lnTo>
                        <a:lnTo>
                          <a:pt x="35708" y="53373"/>
                        </a:lnTo>
                        <a:lnTo>
                          <a:pt x="36448" y="51167"/>
                        </a:lnTo>
                        <a:lnTo>
                          <a:pt x="37551" y="48598"/>
                        </a:lnTo>
                        <a:lnTo>
                          <a:pt x="37551" y="48598"/>
                        </a:lnTo>
                        <a:lnTo>
                          <a:pt x="39017" y="46392"/>
                        </a:lnTo>
                        <a:lnTo>
                          <a:pt x="40498" y="44548"/>
                        </a:lnTo>
                        <a:lnTo>
                          <a:pt x="41964" y="42342"/>
                        </a:lnTo>
                        <a:lnTo>
                          <a:pt x="43808" y="40861"/>
                        </a:lnTo>
                        <a:lnTo>
                          <a:pt x="45636" y="39395"/>
                        </a:lnTo>
                        <a:lnTo>
                          <a:pt x="47857" y="37914"/>
                        </a:lnTo>
                        <a:lnTo>
                          <a:pt x="50064" y="36811"/>
                        </a:lnTo>
                        <a:lnTo>
                          <a:pt x="52270" y="36086"/>
                        </a:lnTo>
                        <a:lnTo>
                          <a:pt x="54476" y="35345"/>
                        </a:lnTo>
                        <a:lnTo>
                          <a:pt x="57045" y="34982"/>
                        </a:lnTo>
                        <a:lnTo>
                          <a:pt x="59267" y="34605"/>
                        </a:lnTo>
                        <a:lnTo>
                          <a:pt x="61836" y="34982"/>
                        </a:lnTo>
                        <a:lnTo>
                          <a:pt x="64420" y="34982"/>
                        </a:lnTo>
                        <a:lnTo>
                          <a:pt x="66626" y="35708"/>
                        </a:lnTo>
                        <a:lnTo>
                          <a:pt x="69195" y="36448"/>
                        </a:lnTo>
                        <a:lnTo>
                          <a:pt x="71401" y="37551"/>
                        </a:lnTo>
                        <a:lnTo>
                          <a:pt x="71401" y="37551"/>
                        </a:lnTo>
                        <a:lnTo>
                          <a:pt x="73607" y="38655"/>
                        </a:lnTo>
                        <a:lnTo>
                          <a:pt x="75829" y="40136"/>
                        </a:lnTo>
                        <a:lnTo>
                          <a:pt x="77657" y="41964"/>
                        </a:lnTo>
                        <a:lnTo>
                          <a:pt x="79501" y="43445"/>
                        </a:lnTo>
                        <a:lnTo>
                          <a:pt x="80982" y="45651"/>
                        </a:lnTo>
                        <a:lnTo>
                          <a:pt x="82085" y="47495"/>
                        </a:lnTo>
                        <a:lnTo>
                          <a:pt x="83188" y="49701"/>
                        </a:lnTo>
                        <a:lnTo>
                          <a:pt x="84291" y="51907"/>
                        </a:lnTo>
                        <a:lnTo>
                          <a:pt x="84654" y="54476"/>
                        </a:lnTo>
                        <a:lnTo>
                          <a:pt x="85017" y="56698"/>
                        </a:lnTo>
                        <a:lnTo>
                          <a:pt x="85394" y="59267"/>
                        </a:lnTo>
                        <a:lnTo>
                          <a:pt x="85394" y="61473"/>
                        </a:lnTo>
                        <a:lnTo>
                          <a:pt x="85017" y="64057"/>
                        </a:lnTo>
                        <a:lnTo>
                          <a:pt x="84654" y="66626"/>
                        </a:lnTo>
                        <a:lnTo>
                          <a:pt x="83913" y="68832"/>
                        </a:lnTo>
                        <a:lnTo>
                          <a:pt x="82810" y="71416"/>
                        </a:lnTo>
                        <a:lnTo>
                          <a:pt x="82810" y="7141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4" name="Shape 454"/>
                <p:cNvGrpSpPr/>
                <p:nvPr/>
              </p:nvGrpSpPr>
              <p:grpSpPr>
                <a:xfrm>
                  <a:off x="3737548" y="1053700"/>
                  <a:ext cx="333698" cy="329075"/>
                  <a:chOff x="3292425" y="3664250"/>
                  <a:chExt cx="397024" cy="391525"/>
                </a:xfrm>
              </p:grpSpPr>
              <p:sp>
                <p:nvSpPr>
                  <p:cNvPr id="455" name="Shape 455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80" y="7"/>
                        </a:lnTo>
                        <a:lnTo>
                          <a:pt x="53961" y="399"/>
                        </a:lnTo>
                        <a:lnTo>
                          <a:pt x="50842" y="783"/>
                        </a:lnTo>
                        <a:lnTo>
                          <a:pt x="47923" y="1175"/>
                        </a:lnTo>
                        <a:lnTo>
                          <a:pt x="45003" y="1951"/>
                        </a:lnTo>
                        <a:lnTo>
                          <a:pt x="42076" y="2735"/>
                        </a:lnTo>
                        <a:lnTo>
                          <a:pt x="39357" y="3711"/>
                        </a:lnTo>
                        <a:lnTo>
                          <a:pt x="36630" y="4678"/>
                        </a:lnTo>
                        <a:lnTo>
                          <a:pt x="33902" y="5854"/>
                        </a:lnTo>
                        <a:lnTo>
                          <a:pt x="31367" y="7214"/>
                        </a:lnTo>
                        <a:lnTo>
                          <a:pt x="28832" y="8773"/>
                        </a:lnTo>
                        <a:lnTo>
                          <a:pt x="26496" y="10333"/>
                        </a:lnTo>
                        <a:lnTo>
                          <a:pt x="24161" y="11892"/>
                        </a:lnTo>
                        <a:lnTo>
                          <a:pt x="21826" y="13644"/>
                        </a:lnTo>
                        <a:lnTo>
                          <a:pt x="19682" y="15587"/>
                        </a:lnTo>
                        <a:lnTo>
                          <a:pt x="17539" y="17539"/>
                        </a:lnTo>
                        <a:lnTo>
                          <a:pt x="15587" y="19682"/>
                        </a:lnTo>
                        <a:lnTo>
                          <a:pt x="13644" y="21826"/>
                        </a:lnTo>
                        <a:lnTo>
                          <a:pt x="11884" y="24161"/>
                        </a:lnTo>
                        <a:lnTo>
                          <a:pt x="10333" y="26496"/>
                        </a:lnTo>
                        <a:lnTo>
                          <a:pt x="8773" y="28832"/>
                        </a:lnTo>
                        <a:lnTo>
                          <a:pt x="7214" y="31367"/>
                        </a:lnTo>
                        <a:lnTo>
                          <a:pt x="5846" y="33902"/>
                        </a:lnTo>
                        <a:lnTo>
                          <a:pt x="4678" y="36630"/>
                        </a:lnTo>
                        <a:lnTo>
                          <a:pt x="3711" y="39357"/>
                        </a:lnTo>
                        <a:lnTo>
                          <a:pt x="2735" y="42084"/>
                        </a:lnTo>
                        <a:lnTo>
                          <a:pt x="1951" y="45003"/>
                        </a:lnTo>
                        <a:lnTo>
                          <a:pt x="1175" y="47923"/>
                        </a:lnTo>
                        <a:lnTo>
                          <a:pt x="783" y="50850"/>
                        </a:lnTo>
                        <a:lnTo>
                          <a:pt x="399" y="53961"/>
                        </a:lnTo>
                        <a:lnTo>
                          <a:pt x="7" y="56888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7" y="63119"/>
                        </a:lnTo>
                        <a:lnTo>
                          <a:pt x="399" y="66038"/>
                        </a:lnTo>
                        <a:lnTo>
                          <a:pt x="783" y="69157"/>
                        </a:lnTo>
                        <a:lnTo>
                          <a:pt x="1175" y="72076"/>
                        </a:lnTo>
                        <a:lnTo>
                          <a:pt x="1951" y="75003"/>
                        </a:lnTo>
                        <a:lnTo>
                          <a:pt x="2735" y="77923"/>
                        </a:lnTo>
                        <a:lnTo>
                          <a:pt x="3711" y="80650"/>
                        </a:lnTo>
                        <a:lnTo>
                          <a:pt x="4678" y="83377"/>
                        </a:lnTo>
                        <a:lnTo>
                          <a:pt x="5846" y="86105"/>
                        </a:lnTo>
                        <a:lnTo>
                          <a:pt x="7214" y="88632"/>
                        </a:lnTo>
                        <a:lnTo>
                          <a:pt x="8773" y="91167"/>
                        </a:lnTo>
                        <a:lnTo>
                          <a:pt x="10333" y="93503"/>
                        </a:lnTo>
                        <a:lnTo>
                          <a:pt x="11884" y="95846"/>
                        </a:lnTo>
                        <a:lnTo>
                          <a:pt x="13644" y="98181"/>
                        </a:lnTo>
                        <a:lnTo>
                          <a:pt x="15587" y="100325"/>
                        </a:lnTo>
                        <a:lnTo>
                          <a:pt x="17539" y="102468"/>
                        </a:lnTo>
                        <a:lnTo>
                          <a:pt x="19682" y="104412"/>
                        </a:lnTo>
                        <a:lnTo>
                          <a:pt x="21826" y="106363"/>
                        </a:lnTo>
                        <a:lnTo>
                          <a:pt x="24161" y="108115"/>
                        </a:lnTo>
                        <a:lnTo>
                          <a:pt x="26496" y="109674"/>
                        </a:lnTo>
                        <a:lnTo>
                          <a:pt x="28832" y="111234"/>
                        </a:lnTo>
                        <a:lnTo>
                          <a:pt x="31367" y="112785"/>
                        </a:lnTo>
                        <a:lnTo>
                          <a:pt x="33902" y="114153"/>
                        </a:lnTo>
                        <a:lnTo>
                          <a:pt x="36630" y="115321"/>
                        </a:lnTo>
                        <a:lnTo>
                          <a:pt x="39357" y="116296"/>
                        </a:lnTo>
                        <a:lnTo>
                          <a:pt x="42076" y="117272"/>
                        </a:lnTo>
                        <a:lnTo>
                          <a:pt x="45003" y="118048"/>
                        </a:lnTo>
                        <a:lnTo>
                          <a:pt x="47923" y="118824"/>
                        </a:lnTo>
                        <a:lnTo>
                          <a:pt x="50842" y="119216"/>
                        </a:lnTo>
                        <a:lnTo>
                          <a:pt x="53961" y="119608"/>
                        </a:lnTo>
                        <a:lnTo>
                          <a:pt x="56880" y="120000"/>
                        </a:lnTo>
                        <a:lnTo>
                          <a:pt x="60000" y="120000"/>
                        </a:lnTo>
                        <a:lnTo>
                          <a:pt x="60000" y="120000"/>
                        </a:lnTo>
                        <a:lnTo>
                          <a:pt x="63119" y="120000"/>
                        </a:lnTo>
                        <a:lnTo>
                          <a:pt x="66038" y="119608"/>
                        </a:lnTo>
                        <a:lnTo>
                          <a:pt x="69157" y="119216"/>
                        </a:lnTo>
                        <a:lnTo>
                          <a:pt x="72076" y="118824"/>
                        </a:lnTo>
                        <a:lnTo>
                          <a:pt x="74996" y="118048"/>
                        </a:lnTo>
                        <a:lnTo>
                          <a:pt x="77923" y="117272"/>
                        </a:lnTo>
                        <a:lnTo>
                          <a:pt x="80650" y="116296"/>
                        </a:lnTo>
                        <a:lnTo>
                          <a:pt x="83377" y="115321"/>
                        </a:lnTo>
                        <a:lnTo>
                          <a:pt x="86105" y="114153"/>
                        </a:lnTo>
                        <a:lnTo>
                          <a:pt x="88632" y="112785"/>
                        </a:lnTo>
                        <a:lnTo>
                          <a:pt x="91167" y="111234"/>
                        </a:lnTo>
                        <a:lnTo>
                          <a:pt x="93503" y="109674"/>
                        </a:lnTo>
                        <a:lnTo>
                          <a:pt x="95838" y="108115"/>
                        </a:lnTo>
                        <a:lnTo>
                          <a:pt x="98181" y="106363"/>
                        </a:lnTo>
                        <a:lnTo>
                          <a:pt x="100325" y="104412"/>
                        </a:lnTo>
                        <a:lnTo>
                          <a:pt x="102468" y="102468"/>
                        </a:lnTo>
                        <a:lnTo>
                          <a:pt x="104412" y="100325"/>
                        </a:lnTo>
                        <a:lnTo>
                          <a:pt x="106363" y="98181"/>
                        </a:lnTo>
                        <a:lnTo>
                          <a:pt x="108115" y="95846"/>
                        </a:lnTo>
                        <a:lnTo>
                          <a:pt x="109674" y="93503"/>
                        </a:lnTo>
                        <a:lnTo>
                          <a:pt x="111226" y="91167"/>
                        </a:lnTo>
                        <a:lnTo>
                          <a:pt x="112785" y="88632"/>
                        </a:lnTo>
                        <a:lnTo>
                          <a:pt x="114153" y="86105"/>
                        </a:lnTo>
                        <a:lnTo>
                          <a:pt x="115321" y="83377"/>
                        </a:lnTo>
                        <a:lnTo>
                          <a:pt x="116296" y="80650"/>
                        </a:lnTo>
                        <a:lnTo>
                          <a:pt x="117264" y="77923"/>
                        </a:lnTo>
                        <a:lnTo>
                          <a:pt x="118048" y="75003"/>
                        </a:lnTo>
                        <a:lnTo>
                          <a:pt x="118824" y="72076"/>
                        </a:lnTo>
                        <a:lnTo>
                          <a:pt x="119216" y="69157"/>
                        </a:lnTo>
                        <a:lnTo>
                          <a:pt x="119608" y="66038"/>
                        </a:lnTo>
                        <a:lnTo>
                          <a:pt x="119992" y="63119"/>
                        </a:lnTo>
                        <a:lnTo>
                          <a:pt x="119992" y="60000"/>
                        </a:lnTo>
                        <a:lnTo>
                          <a:pt x="60000" y="60000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Shape 456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8895" y="488"/>
                        </a:lnTo>
                        <a:lnTo>
                          <a:pt x="17791" y="1915"/>
                        </a:lnTo>
                        <a:lnTo>
                          <a:pt x="26664" y="3343"/>
                        </a:lnTo>
                        <a:lnTo>
                          <a:pt x="35559" y="5239"/>
                        </a:lnTo>
                        <a:lnTo>
                          <a:pt x="43885" y="8093"/>
                        </a:lnTo>
                        <a:lnTo>
                          <a:pt x="52780" y="10948"/>
                        </a:lnTo>
                        <a:lnTo>
                          <a:pt x="60558" y="14291"/>
                        </a:lnTo>
                        <a:lnTo>
                          <a:pt x="68884" y="17614"/>
                        </a:lnTo>
                        <a:lnTo>
                          <a:pt x="68884" y="17614"/>
                        </a:lnTo>
                        <a:lnTo>
                          <a:pt x="76114" y="21915"/>
                        </a:lnTo>
                        <a:lnTo>
                          <a:pt x="83345" y="26197"/>
                        </a:lnTo>
                        <a:lnTo>
                          <a:pt x="90005" y="30478"/>
                        </a:lnTo>
                        <a:lnTo>
                          <a:pt x="96666" y="35249"/>
                        </a:lnTo>
                        <a:lnTo>
                          <a:pt x="103326" y="40469"/>
                        </a:lnTo>
                        <a:lnTo>
                          <a:pt x="108891" y="46197"/>
                        </a:lnTo>
                        <a:lnTo>
                          <a:pt x="114434" y="51906"/>
                        </a:lnTo>
                        <a:lnTo>
                          <a:pt x="120000" y="58103"/>
                        </a:lnTo>
                        <a:lnTo>
                          <a:pt x="0" y="120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Shape 457"/>
                  <p:cNvSpPr/>
                  <p:nvPr/>
                </p:nvSpPr>
                <p:spPr>
                  <a:xfrm>
                    <a:off x="3501875" y="3749500"/>
                    <a:ext cx="187574" cy="96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2854" y="0"/>
                        </a:moveTo>
                        <a:lnTo>
                          <a:pt x="15" y="119969"/>
                        </a:lnTo>
                        <a:lnTo>
                          <a:pt x="119984" y="119969"/>
                        </a:lnTo>
                        <a:lnTo>
                          <a:pt x="119984" y="119969"/>
                        </a:lnTo>
                        <a:lnTo>
                          <a:pt x="119600" y="103392"/>
                        </a:lnTo>
                        <a:lnTo>
                          <a:pt x="118816" y="87529"/>
                        </a:lnTo>
                        <a:lnTo>
                          <a:pt x="117265" y="71696"/>
                        </a:lnTo>
                        <a:lnTo>
                          <a:pt x="115313" y="56607"/>
                        </a:lnTo>
                        <a:lnTo>
                          <a:pt x="112978" y="41518"/>
                        </a:lnTo>
                        <a:lnTo>
                          <a:pt x="110243" y="27172"/>
                        </a:lnTo>
                        <a:lnTo>
                          <a:pt x="106741" y="13570"/>
                        </a:lnTo>
                        <a:lnTo>
                          <a:pt x="102854" y="0"/>
                        </a:lnTo>
                        <a:lnTo>
                          <a:pt x="102854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58" name="Shape 458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459" name="Shape 459"/>
                <p:cNvGrpSpPr/>
                <p:nvPr/>
              </p:nvGrpSpPr>
              <p:grpSpPr>
                <a:xfrm>
                  <a:off x="2023105" y="1859894"/>
                  <a:ext cx="345970" cy="325503"/>
                  <a:chOff x="5972700" y="2330200"/>
                  <a:chExt cx="411624" cy="387274"/>
                </a:xfrm>
              </p:grpSpPr>
              <p:sp>
                <p:nvSpPr>
                  <p:cNvPr id="460" name="Shape 460"/>
                  <p:cNvSpPr/>
                  <p:nvPr/>
                </p:nvSpPr>
                <p:spPr>
                  <a:xfrm>
                    <a:off x="5972700" y="2476950"/>
                    <a:ext cx="98049" cy="2198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119986"/>
                        </a:lnTo>
                        <a:lnTo>
                          <a:pt x="119969" y="119986"/>
                        </a:lnTo>
                        <a:lnTo>
                          <a:pt x="119969" y="0"/>
                        </a:lnTo>
                        <a:lnTo>
                          <a:pt x="0" y="0"/>
                        </a:lnTo>
                        <a:close/>
                        <a:moveTo>
                          <a:pt x="73768" y="32903"/>
                        </a:moveTo>
                        <a:lnTo>
                          <a:pt x="73768" y="32903"/>
                        </a:lnTo>
                        <a:lnTo>
                          <a:pt x="69301" y="32575"/>
                        </a:lnTo>
                        <a:lnTo>
                          <a:pt x="65568" y="32248"/>
                        </a:lnTo>
                        <a:lnTo>
                          <a:pt x="61866" y="31252"/>
                        </a:lnTo>
                        <a:lnTo>
                          <a:pt x="58867" y="30242"/>
                        </a:lnTo>
                        <a:lnTo>
                          <a:pt x="55900" y="28590"/>
                        </a:lnTo>
                        <a:lnTo>
                          <a:pt x="53666" y="26925"/>
                        </a:lnTo>
                        <a:lnTo>
                          <a:pt x="52901" y="25261"/>
                        </a:lnTo>
                        <a:lnTo>
                          <a:pt x="52167" y="23268"/>
                        </a:lnTo>
                        <a:lnTo>
                          <a:pt x="52167" y="23268"/>
                        </a:lnTo>
                        <a:lnTo>
                          <a:pt x="52901" y="21276"/>
                        </a:lnTo>
                        <a:lnTo>
                          <a:pt x="53666" y="19611"/>
                        </a:lnTo>
                        <a:lnTo>
                          <a:pt x="55900" y="17946"/>
                        </a:lnTo>
                        <a:lnTo>
                          <a:pt x="58867" y="16622"/>
                        </a:lnTo>
                        <a:lnTo>
                          <a:pt x="61866" y="15284"/>
                        </a:lnTo>
                        <a:lnTo>
                          <a:pt x="65568" y="14629"/>
                        </a:lnTo>
                        <a:lnTo>
                          <a:pt x="69301" y="13961"/>
                        </a:lnTo>
                        <a:lnTo>
                          <a:pt x="73768" y="13633"/>
                        </a:lnTo>
                        <a:lnTo>
                          <a:pt x="73768" y="13633"/>
                        </a:lnTo>
                        <a:lnTo>
                          <a:pt x="78235" y="13961"/>
                        </a:lnTo>
                        <a:lnTo>
                          <a:pt x="81968" y="14629"/>
                        </a:lnTo>
                        <a:lnTo>
                          <a:pt x="85701" y="15284"/>
                        </a:lnTo>
                        <a:lnTo>
                          <a:pt x="88669" y="16622"/>
                        </a:lnTo>
                        <a:lnTo>
                          <a:pt x="91667" y="17946"/>
                        </a:lnTo>
                        <a:lnTo>
                          <a:pt x="93901" y="19611"/>
                        </a:lnTo>
                        <a:lnTo>
                          <a:pt x="94635" y="21276"/>
                        </a:lnTo>
                        <a:lnTo>
                          <a:pt x="95400" y="23268"/>
                        </a:lnTo>
                        <a:lnTo>
                          <a:pt x="95400" y="23268"/>
                        </a:lnTo>
                        <a:lnTo>
                          <a:pt x="94635" y="25261"/>
                        </a:lnTo>
                        <a:lnTo>
                          <a:pt x="93901" y="26925"/>
                        </a:lnTo>
                        <a:lnTo>
                          <a:pt x="91667" y="28590"/>
                        </a:lnTo>
                        <a:lnTo>
                          <a:pt x="88669" y="30242"/>
                        </a:lnTo>
                        <a:lnTo>
                          <a:pt x="85701" y="31252"/>
                        </a:lnTo>
                        <a:lnTo>
                          <a:pt x="81968" y="32248"/>
                        </a:lnTo>
                        <a:lnTo>
                          <a:pt x="78235" y="32575"/>
                        </a:lnTo>
                        <a:lnTo>
                          <a:pt x="73768" y="32903"/>
                        </a:lnTo>
                        <a:lnTo>
                          <a:pt x="73768" y="3290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" name="Shape 461"/>
                  <p:cNvSpPr/>
                  <p:nvPr/>
                </p:nvSpPr>
                <p:spPr>
                  <a:xfrm>
                    <a:off x="6078025" y="2330200"/>
                    <a:ext cx="306299" cy="3872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9" y="103771"/>
                        </a:moveTo>
                        <a:lnTo>
                          <a:pt x="14799" y="103771"/>
                        </a:lnTo>
                        <a:lnTo>
                          <a:pt x="14799" y="103771"/>
                        </a:lnTo>
                        <a:lnTo>
                          <a:pt x="19569" y="105653"/>
                        </a:lnTo>
                        <a:lnTo>
                          <a:pt x="26248" y="107923"/>
                        </a:lnTo>
                        <a:lnTo>
                          <a:pt x="34828" y="110564"/>
                        </a:lnTo>
                        <a:lnTo>
                          <a:pt x="44378" y="113392"/>
                        </a:lnTo>
                        <a:lnTo>
                          <a:pt x="54632" y="115847"/>
                        </a:lnTo>
                        <a:lnTo>
                          <a:pt x="59882" y="116978"/>
                        </a:lnTo>
                        <a:lnTo>
                          <a:pt x="65132" y="117916"/>
                        </a:lnTo>
                        <a:lnTo>
                          <a:pt x="70137" y="118861"/>
                        </a:lnTo>
                        <a:lnTo>
                          <a:pt x="75142" y="119426"/>
                        </a:lnTo>
                        <a:lnTo>
                          <a:pt x="79676" y="119806"/>
                        </a:lnTo>
                        <a:lnTo>
                          <a:pt x="84211" y="119992"/>
                        </a:lnTo>
                        <a:lnTo>
                          <a:pt x="84211" y="119992"/>
                        </a:lnTo>
                        <a:lnTo>
                          <a:pt x="91841" y="119992"/>
                        </a:lnTo>
                        <a:lnTo>
                          <a:pt x="95896" y="119806"/>
                        </a:lnTo>
                        <a:lnTo>
                          <a:pt x="99715" y="119426"/>
                        </a:lnTo>
                        <a:lnTo>
                          <a:pt x="103055" y="118675"/>
                        </a:lnTo>
                        <a:lnTo>
                          <a:pt x="104720" y="118295"/>
                        </a:lnTo>
                        <a:lnTo>
                          <a:pt x="105915" y="117916"/>
                        </a:lnTo>
                        <a:lnTo>
                          <a:pt x="107110" y="117350"/>
                        </a:lnTo>
                        <a:lnTo>
                          <a:pt x="108060" y="116599"/>
                        </a:lnTo>
                        <a:lnTo>
                          <a:pt x="108540" y="115847"/>
                        </a:lnTo>
                        <a:lnTo>
                          <a:pt x="109020" y="114902"/>
                        </a:lnTo>
                        <a:lnTo>
                          <a:pt x="109735" y="109426"/>
                        </a:lnTo>
                        <a:lnTo>
                          <a:pt x="109735" y="109426"/>
                        </a:lnTo>
                        <a:lnTo>
                          <a:pt x="109500" y="108109"/>
                        </a:lnTo>
                        <a:lnTo>
                          <a:pt x="109020" y="106978"/>
                        </a:lnTo>
                        <a:lnTo>
                          <a:pt x="108060" y="105847"/>
                        </a:lnTo>
                        <a:lnTo>
                          <a:pt x="106630" y="104902"/>
                        </a:lnTo>
                        <a:lnTo>
                          <a:pt x="106630" y="104902"/>
                        </a:lnTo>
                        <a:lnTo>
                          <a:pt x="107825" y="104716"/>
                        </a:lnTo>
                        <a:lnTo>
                          <a:pt x="109020" y="104336"/>
                        </a:lnTo>
                        <a:lnTo>
                          <a:pt x="110215" y="103957"/>
                        </a:lnTo>
                        <a:lnTo>
                          <a:pt x="111165" y="103205"/>
                        </a:lnTo>
                        <a:lnTo>
                          <a:pt x="111880" y="102446"/>
                        </a:lnTo>
                        <a:lnTo>
                          <a:pt x="112595" y="101509"/>
                        </a:lnTo>
                        <a:lnTo>
                          <a:pt x="113075" y="100370"/>
                        </a:lnTo>
                        <a:lnTo>
                          <a:pt x="113310" y="99433"/>
                        </a:lnTo>
                        <a:lnTo>
                          <a:pt x="114025" y="92639"/>
                        </a:lnTo>
                        <a:lnTo>
                          <a:pt x="114025" y="92639"/>
                        </a:lnTo>
                        <a:lnTo>
                          <a:pt x="114025" y="91694"/>
                        </a:lnTo>
                        <a:lnTo>
                          <a:pt x="114025" y="90943"/>
                        </a:lnTo>
                        <a:lnTo>
                          <a:pt x="113790" y="89998"/>
                        </a:lnTo>
                        <a:lnTo>
                          <a:pt x="113310" y="89246"/>
                        </a:lnTo>
                        <a:lnTo>
                          <a:pt x="112115" y="87922"/>
                        </a:lnTo>
                        <a:lnTo>
                          <a:pt x="111400" y="87356"/>
                        </a:lnTo>
                        <a:lnTo>
                          <a:pt x="110685" y="86791"/>
                        </a:lnTo>
                        <a:lnTo>
                          <a:pt x="110685" y="86791"/>
                        </a:lnTo>
                        <a:lnTo>
                          <a:pt x="111880" y="86605"/>
                        </a:lnTo>
                        <a:lnTo>
                          <a:pt x="112840" y="86225"/>
                        </a:lnTo>
                        <a:lnTo>
                          <a:pt x="113790" y="85660"/>
                        </a:lnTo>
                        <a:lnTo>
                          <a:pt x="114740" y="84900"/>
                        </a:lnTo>
                        <a:lnTo>
                          <a:pt x="115455" y="84149"/>
                        </a:lnTo>
                        <a:lnTo>
                          <a:pt x="115935" y="83398"/>
                        </a:lnTo>
                        <a:lnTo>
                          <a:pt x="116415" y="82453"/>
                        </a:lnTo>
                        <a:lnTo>
                          <a:pt x="116650" y="81322"/>
                        </a:lnTo>
                        <a:lnTo>
                          <a:pt x="117365" y="74714"/>
                        </a:lnTo>
                        <a:lnTo>
                          <a:pt x="117365" y="74714"/>
                        </a:lnTo>
                        <a:lnTo>
                          <a:pt x="117365" y="73769"/>
                        </a:lnTo>
                        <a:lnTo>
                          <a:pt x="117365" y="72831"/>
                        </a:lnTo>
                        <a:lnTo>
                          <a:pt x="117130" y="71886"/>
                        </a:lnTo>
                        <a:lnTo>
                          <a:pt x="116650" y="71127"/>
                        </a:lnTo>
                        <a:lnTo>
                          <a:pt x="116170" y="70376"/>
                        </a:lnTo>
                        <a:lnTo>
                          <a:pt x="115455" y="69810"/>
                        </a:lnTo>
                        <a:lnTo>
                          <a:pt x="114740" y="69245"/>
                        </a:lnTo>
                        <a:lnTo>
                          <a:pt x="113790" y="68679"/>
                        </a:lnTo>
                        <a:lnTo>
                          <a:pt x="113790" y="68679"/>
                        </a:lnTo>
                        <a:lnTo>
                          <a:pt x="114740" y="68486"/>
                        </a:lnTo>
                        <a:lnTo>
                          <a:pt x="115700" y="67920"/>
                        </a:lnTo>
                        <a:lnTo>
                          <a:pt x="116650" y="67355"/>
                        </a:lnTo>
                        <a:lnTo>
                          <a:pt x="117365" y="66789"/>
                        </a:lnTo>
                        <a:lnTo>
                          <a:pt x="118080" y="66038"/>
                        </a:lnTo>
                        <a:lnTo>
                          <a:pt x="118560" y="65279"/>
                        </a:lnTo>
                        <a:lnTo>
                          <a:pt x="118795" y="64341"/>
                        </a:lnTo>
                        <a:lnTo>
                          <a:pt x="119040" y="63396"/>
                        </a:lnTo>
                        <a:lnTo>
                          <a:pt x="119990" y="56603"/>
                        </a:lnTo>
                        <a:lnTo>
                          <a:pt x="119990" y="56603"/>
                        </a:lnTo>
                        <a:lnTo>
                          <a:pt x="119755" y="55658"/>
                        </a:lnTo>
                        <a:lnTo>
                          <a:pt x="119510" y="54720"/>
                        </a:lnTo>
                        <a:lnTo>
                          <a:pt x="119040" y="53961"/>
                        </a:lnTo>
                        <a:lnTo>
                          <a:pt x="118560" y="53210"/>
                        </a:lnTo>
                        <a:lnTo>
                          <a:pt x="117845" y="52451"/>
                        </a:lnTo>
                        <a:lnTo>
                          <a:pt x="116895" y="51885"/>
                        </a:lnTo>
                        <a:lnTo>
                          <a:pt x="114740" y="50754"/>
                        </a:lnTo>
                        <a:lnTo>
                          <a:pt x="112360" y="49809"/>
                        </a:lnTo>
                        <a:lnTo>
                          <a:pt x="109500" y="49058"/>
                        </a:lnTo>
                        <a:lnTo>
                          <a:pt x="106395" y="48492"/>
                        </a:lnTo>
                        <a:lnTo>
                          <a:pt x="103290" y="48113"/>
                        </a:lnTo>
                        <a:lnTo>
                          <a:pt x="103290" y="48113"/>
                        </a:lnTo>
                        <a:lnTo>
                          <a:pt x="96611" y="47361"/>
                        </a:lnTo>
                        <a:lnTo>
                          <a:pt x="86356" y="46602"/>
                        </a:lnTo>
                        <a:lnTo>
                          <a:pt x="74191" y="46037"/>
                        </a:lnTo>
                        <a:lnTo>
                          <a:pt x="61792" y="45471"/>
                        </a:lnTo>
                        <a:lnTo>
                          <a:pt x="61792" y="45471"/>
                        </a:lnTo>
                        <a:lnTo>
                          <a:pt x="63457" y="43209"/>
                        </a:lnTo>
                        <a:lnTo>
                          <a:pt x="64887" y="40568"/>
                        </a:lnTo>
                        <a:lnTo>
                          <a:pt x="66317" y="37740"/>
                        </a:lnTo>
                        <a:lnTo>
                          <a:pt x="67277" y="34719"/>
                        </a:lnTo>
                        <a:lnTo>
                          <a:pt x="68227" y="31698"/>
                        </a:lnTo>
                        <a:lnTo>
                          <a:pt x="69187" y="28491"/>
                        </a:lnTo>
                        <a:lnTo>
                          <a:pt x="70137" y="22270"/>
                        </a:lnTo>
                        <a:lnTo>
                          <a:pt x="70852" y="16608"/>
                        </a:lnTo>
                        <a:lnTo>
                          <a:pt x="71332" y="11890"/>
                        </a:lnTo>
                        <a:lnTo>
                          <a:pt x="71332" y="7552"/>
                        </a:lnTo>
                        <a:lnTo>
                          <a:pt x="71332" y="7552"/>
                        </a:lnTo>
                        <a:lnTo>
                          <a:pt x="71332" y="6228"/>
                        </a:lnTo>
                        <a:lnTo>
                          <a:pt x="70617" y="4717"/>
                        </a:lnTo>
                        <a:lnTo>
                          <a:pt x="69902" y="3586"/>
                        </a:lnTo>
                        <a:lnTo>
                          <a:pt x="68707" y="2455"/>
                        </a:lnTo>
                        <a:lnTo>
                          <a:pt x="67277" y="1324"/>
                        </a:lnTo>
                        <a:lnTo>
                          <a:pt x="65602" y="759"/>
                        </a:lnTo>
                        <a:lnTo>
                          <a:pt x="63692" y="193"/>
                        </a:lnTo>
                        <a:lnTo>
                          <a:pt x="61792" y="7"/>
                        </a:lnTo>
                        <a:lnTo>
                          <a:pt x="61792" y="7"/>
                        </a:lnTo>
                        <a:lnTo>
                          <a:pt x="58207" y="193"/>
                        </a:lnTo>
                        <a:lnTo>
                          <a:pt x="55827" y="573"/>
                        </a:lnTo>
                        <a:lnTo>
                          <a:pt x="53917" y="1138"/>
                        </a:lnTo>
                        <a:lnTo>
                          <a:pt x="52487" y="1704"/>
                        </a:lnTo>
                        <a:lnTo>
                          <a:pt x="52487" y="1704"/>
                        </a:lnTo>
                        <a:lnTo>
                          <a:pt x="48667" y="11325"/>
                        </a:lnTo>
                        <a:lnTo>
                          <a:pt x="46758" y="15663"/>
                        </a:lnTo>
                        <a:lnTo>
                          <a:pt x="44848" y="19629"/>
                        </a:lnTo>
                        <a:lnTo>
                          <a:pt x="42948" y="23208"/>
                        </a:lnTo>
                        <a:lnTo>
                          <a:pt x="41038" y="26229"/>
                        </a:lnTo>
                        <a:lnTo>
                          <a:pt x="39363" y="28491"/>
                        </a:lnTo>
                        <a:lnTo>
                          <a:pt x="37933" y="30381"/>
                        </a:lnTo>
                        <a:lnTo>
                          <a:pt x="37933" y="30381"/>
                        </a:lnTo>
                        <a:lnTo>
                          <a:pt x="35788" y="32077"/>
                        </a:lnTo>
                        <a:lnTo>
                          <a:pt x="32448" y="34719"/>
                        </a:lnTo>
                        <a:lnTo>
                          <a:pt x="24573" y="40568"/>
                        </a:lnTo>
                        <a:lnTo>
                          <a:pt x="14084" y="48113"/>
                        </a:lnTo>
                        <a:lnTo>
                          <a:pt x="9" y="4811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2" name="Shape 462"/>
                <p:cNvGrpSpPr/>
                <p:nvPr/>
              </p:nvGrpSpPr>
              <p:grpSpPr>
                <a:xfrm>
                  <a:off x="1093457" y="1865777"/>
                  <a:ext cx="353135" cy="313736"/>
                  <a:chOff x="5292575" y="3681900"/>
                  <a:chExt cx="420149" cy="373275"/>
                </a:xfrm>
              </p:grpSpPr>
              <p:sp>
                <p:nvSpPr>
                  <p:cNvPr id="463" name="Shape 463"/>
                  <p:cNvSpPr/>
                  <p:nvPr/>
                </p:nvSpPr>
                <p:spPr>
                  <a:xfrm>
                    <a:off x="5292575" y="3706875"/>
                    <a:ext cx="420149" cy="266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6522" y="0"/>
                        </a:moveTo>
                        <a:lnTo>
                          <a:pt x="3484" y="0"/>
                        </a:lnTo>
                        <a:lnTo>
                          <a:pt x="3484" y="0"/>
                        </a:lnTo>
                        <a:lnTo>
                          <a:pt x="2784" y="0"/>
                        </a:lnTo>
                        <a:lnTo>
                          <a:pt x="2092" y="281"/>
                        </a:lnTo>
                        <a:lnTo>
                          <a:pt x="1399" y="821"/>
                        </a:lnTo>
                        <a:lnTo>
                          <a:pt x="878" y="1642"/>
                        </a:lnTo>
                        <a:lnTo>
                          <a:pt x="528" y="2463"/>
                        </a:lnTo>
                        <a:lnTo>
                          <a:pt x="178" y="3284"/>
                        </a:lnTo>
                        <a:lnTo>
                          <a:pt x="7" y="4386"/>
                        </a:lnTo>
                        <a:lnTo>
                          <a:pt x="7" y="5478"/>
                        </a:lnTo>
                        <a:lnTo>
                          <a:pt x="7" y="114521"/>
                        </a:lnTo>
                        <a:lnTo>
                          <a:pt x="7" y="114521"/>
                        </a:lnTo>
                        <a:lnTo>
                          <a:pt x="7" y="115613"/>
                        </a:lnTo>
                        <a:lnTo>
                          <a:pt x="178" y="116704"/>
                        </a:lnTo>
                        <a:lnTo>
                          <a:pt x="528" y="117525"/>
                        </a:lnTo>
                        <a:lnTo>
                          <a:pt x="878" y="118357"/>
                        </a:lnTo>
                        <a:lnTo>
                          <a:pt x="1399" y="118897"/>
                        </a:lnTo>
                        <a:lnTo>
                          <a:pt x="2092" y="119448"/>
                        </a:lnTo>
                        <a:lnTo>
                          <a:pt x="2784" y="119718"/>
                        </a:lnTo>
                        <a:lnTo>
                          <a:pt x="3484" y="120000"/>
                        </a:lnTo>
                        <a:lnTo>
                          <a:pt x="116522" y="120000"/>
                        </a:lnTo>
                        <a:lnTo>
                          <a:pt x="116522" y="120000"/>
                        </a:lnTo>
                        <a:lnTo>
                          <a:pt x="117215" y="119718"/>
                        </a:lnTo>
                        <a:lnTo>
                          <a:pt x="117907" y="119448"/>
                        </a:lnTo>
                        <a:lnTo>
                          <a:pt x="118607" y="118897"/>
                        </a:lnTo>
                        <a:lnTo>
                          <a:pt x="119128" y="118357"/>
                        </a:lnTo>
                        <a:lnTo>
                          <a:pt x="119478" y="117525"/>
                        </a:lnTo>
                        <a:lnTo>
                          <a:pt x="119821" y="116704"/>
                        </a:lnTo>
                        <a:lnTo>
                          <a:pt x="120000" y="115613"/>
                        </a:lnTo>
                        <a:lnTo>
                          <a:pt x="120000" y="114521"/>
                        </a:lnTo>
                        <a:lnTo>
                          <a:pt x="120000" y="5478"/>
                        </a:lnTo>
                        <a:lnTo>
                          <a:pt x="120000" y="5478"/>
                        </a:lnTo>
                        <a:lnTo>
                          <a:pt x="120000" y="4386"/>
                        </a:lnTo>
                        <a:lnTo>
                          <a:pt x="119821" y="3284"/>
                        </a:lnTo>
                        <a:lnTo>
                          <a:pt x="119478" y="2463"/>
                        </a:lnTo>
                        <a:lnTo>
                          <a:pt x="119128" y="1642"/>
                        </a:lnTo>
                        <a:lnTo>
                          <a:pt x="118607" y="821"/>
                        </a:lnTo>
                        <a:lnTo>
                          <a:pt x="117907" y="281"/>
                        </a:lnTo>
                        <a:lnTo>
                          <a:pt x="117215" y="0"/>
                        </a:lnTo>
                        <a:lnTo>
                          <a:pt x="116522" y="0"/>
                        </a:lnTo>
                        <a:lnTo>
                          <a:pt x="116522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Shape 464"/>
                  <p:cNvSpPr/>
                  <p:nvPr/>
                </p:nvSpPr>
                <p:spPr>
                  <a:xfrm>
                    <a:off x="5490475" y="3681900"/>
                    <a:ext cx="24374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876" y="119880"/>
                        </a:moveTo>
                        <a:lnTo>
                          <a:pt x="119876" y="58560"/>
                        </a:lnTo>
                        <a:lnTo>
                          <a:pt x="119876" y="58560"/>
                        </a:lnTo>
                        <a:lnTo>
                          <a:pt x="119876" y="46800"/>
                        </a:lnTo>
                        <a:lnTo>
                          <a:pt x="113969" y="35160"/>
                        </a:lnTo>
                        <a:lnTo>
                          <a:pt x="110892" y="26400"/>
                        </a:lnTo>
                        <a:lnTo>
                          <a:pt x="101907" y="17640"/>
                        </a:lnTo>
                        <a:lnTo>
                          <a:pt x="92923" y="8880"/>
                        </a:lnTo>
                        <a:lnTo>
                          <a:pt x="83938" y="5880"/>
                        </a:lnTo>
                        <a:lnTo>
                          <a:pt x="72000" y="120"/>
                        </a:lnTo>
                        <a:lnTo>
                          <a:pt x="59938" y="120"/>
                        </a:lnTo>
                        <a:lnTo>
                          <a:pt x="59938" y="120"/>
                        </a:lnTo>
                        <a:lnTo>
                          <a:pt x="48000" y="120"/>
                        </a:lnTo>
                        <a:lnTo>
                          <a:pt x="35938" y="5880"/>
                        </a:lnTo>
                        <a:lnTo>
                          <a:pt x="26953" y="8880"/>
                        </a:lnTo>
                        <a:lnTo>
                          <a:pt x="17969" y="17640"/>
                        </a:lnTo>
                        <a:lnTo>
                          <a:pt x="8984" y="26400"/>
                        </a:lnTo>
                        <a:lnTo>
                          <a:pt x="6030" y="35160"/>
                        </a:lnTo>
                        <a:lnTo>
                          <a:pt x="0" y="46800"/>
                        </a:lnTo>
                        <a:lnTo>
                          <a:pt x="0" y="58560"/>
                        </a:lnTo>
                        <a:lnTo>
                          <a:pt x="0" y="11988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5" name="Shape 465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6009" y="36"/>
                        </a:moveTo>
                        <a:lnTo>
                          <a:pt x="2413" y="94015"/>
                        </a:lnTo>
                        <a:lnTo>
                          <a:pt x="2413" y="94015"/>
                        </a:lnTo>
                        <a:lnTo>
                          <a:pt x="1182" y="96698"/>
                        </a:lnTo>
                        <a:lnTo>
                          <a:pt x="0" y="100263"/>
                        </a:lnTo>
                        <a:lnTo>
                          <a:pt x="0" y="103865"/>
                        </a:lnTo>
                        <a:lnTo>
                          <a:pt x="1182" y="107430"/>
                        </a:lnTo>
                        <a:lnTo>
                          <a:pt x="3596" y="110113"/>
                        </a:lnTo>
                        <a:lnTo>
                          <a:pt x="6009" y="113715"/>
                        </a:lnTo>
                        <a:lnTo>
                          <a:pt x="9605" y="115479"/>
                        </a:lnTo>
                        <a:lnTo>
                          <a:pt x="13201" y="118162"/>
                        </a:lnTo>
                        <a:lnTo>
                          <a:pt x="13201" y="118162"/>
                        </a:lnTo>
                        <a:lnTo>
                          <a:pt x="19211" y="119081"/>
                        </a:lnTo>
                        <a:lnTo>
                          <a:pt x="23990" y="119963"/>
                        </a:lnTo>
                        <a:lnTo>
                          <a:pt x="23990" y="119963"/>
                        </a:lnTo>
                        <a:lnTo>
                          <a:pt x="31182" y="119081"/>
                        </a:lnTo>
                        <a:lnTo>
                          <a:pt x="37192" y="117280"/>
                        </a:lnTo>
                        <a:lnTo>
                          <a:pt x="42019" y="113715"/>
                        </a:lnTo>
                        <a:lnTo>
                          <a:pt x="45615" y="110113"/>
                        </a:lnTo>
                        <a:lnTo>
                          <a:pt x="120000" y="3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6" name="Shape 466"/>
                  <p:cNvSpPr/>
                  <p:nvPr/>
                </p:nvSpPr>
                <p:spPr>
                  <a:xfrm>
                    <a:off x="5586050" y="3973550"/>
                    <a:ext cx="60924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49" y="36"/>
                        </a:moveTo>
                        <a:lnTo>
                          <a:pt x="74402" y="110113"/>
                        </a:lnTo>
                        <a:lnTo>
                          <a:pt x="74402" y="110113"/>
                        </a:lnTo>
                        <a:lnTo>
                          <a:pt x="77997" y="113715"/>
                        </a:lnTo>
                        <a:lnTo>
                          <a:pt x="82773" y="117280"/>
                        </a:lnTo>
                        <a:lnTo>
                          <a:pt x="88781" y="119081"/>
                        </a:lnTo>
                        <a:lnTo>
                          <a:pt x="95970" y="119963"/>
                        </a:lnTo>
                        <a:lnTo>
                          <a:pt x="95970" y="119963"/>
                        </a:lnTo>
                        <a:lnTo>
                          <a:pt x="100796" y="119081"/>
                        </a:lnTo>
                        <a:lnTo>
                          <a:pt x="106754" y="118162"/>
                        </a:lnTo>
                        <a:lnTo>
                          <a:pt x="106754" y="118162"/>
                        </a:lnTo>
                        <a:lnTo>
                          <a:pt x="110348" y="115479"/>
                        </a:lnTo>
                        <a:lnTo>
                          <a:pt x="113992" y="113715"/>
                        </a:lnTo>
                        <a:lnTo>
                          <a:pt x="116356" y="110113"/>
                        </a:lnTo>
                        <a:lnTo>
                          <a:pt x="118768" y="107430"/>
                        </a:lnTo>
                        <a:lnTo>
                          <a:pt x="119950" y="103865"/>
                        </a:lnTo>
                        <a:lnTo>
                          <a:pt x="119950" y="100263"/>
                        </a:lnTo>
                        <a:lnTo>
                          <a:pt x="118768" y="96698"/>
                        </a:lnTo>
                        <a:lnTo>
                          <a:pt x="117587" y="94015"/>
                        </a:lnTo>
                        <a:lnTo>
                          <a:pt x="54017" y="36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7" name="Shape 467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" y="0"/>
                        </a:moveTo>
                        <a:lnTo>
                          <a:pt x="8" y="119986"/>
                        </a:lnTo>
                        <a:lnTo>
                          <a:pt x="119991" y="119986"/>
                        </a:lnTo>
                        <a:lnTo>
                          <a:pt x="119991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8" name="Shape 468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86" y="25"/>
                        </a:moveTo>
                        <a:lnTo>
                          <a:pt x="67936" y="103564"/>
                        </a:lnTo>
                        <a:lnTo>
                          <a:pt x="67936" y="103564"/>
                        </a:lnTo>
                        <a:lnTo>
                          <a:pt x="66985" y="104834"/>
                        </a:lnTo>
                        <a:lnTo>
                          <a:pt x="66033" y="106079"/>
                        </a:lnTo>
                        <a:lnTo>
                          <a:pt x="64756" y="106727"/>
                        </a:lnTo>
                        <a:lnTo>
                          <a:pt x="63492" y="107349"/>
                        </a:lnTo>
                        <a:lnTo>
                          <a:pt x="62215" y="106727"/>
                        </a:lnTo>
                        <a:lnTo>
                          <a:pt x="60951" y="106079"/>
                        </a:lnTo>
                        <a:lnTo>
                          <a:pt x="60000" y="104834"/>
                        </a:lnTo>
                        <a:lnTo>
                          <a:pt x="59048" y="103564"/>
                        </a:lnTo>
                        <a:lnTo>
                          <a:pt x="33649" y="53039"/>
                        </a:lnTo>
                        <a:lnTo>
                          <a:pt x="13" y="1199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9" name="Shape 469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43"/>
                        </a:moveTo>
                        <a:lnTo>
                          <a:pt x="98728" y="43"/>
                        </a:lnTo>
                        <a:lnTo>
                          <a:pt x="98728" y="43"/>
                        </a:lnTo>
                        <a:lnTo>
                          <a:pt x="103000" y="43"/>
                        </a:lnTo>
                        <a:lnTo>
                          <a:pt x="107228" y="1089"/>
                        </a:lnTo>
                        <a:lnTo>
                          <a:pt x="110410" y="3225"/>
                        </a:lnTo>
                        <a:lnTo>
                          <a:pt x="113592" y="6407"/>
                        </a:lnTo>
                        <a:lnTo>
                          <a:pt x="116818" y="9589"/>
                        </a:lnTo>
                        <a:lnTo>
                          <a:pt x="118910" y="12771"/>
                        </a:lnTo>
                        <a:lnTo>
                          <a:pt x="120000" y="16999"/>
                        </a:lnTo>
                        <a:lnTo>
                          <a:pt x="120000" y="21271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70" name="Shape 470"/>
                <p:cNvSpPr/>
                <p:nvPr/>
              </p:nvSpPr>
              <p:spPr>
                <a:xfrm>
                  <a:off x="176103" y="1852215"/>
                  <a:ext cx="340843" cy="3408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60000"/>
                      </a:moveTo>
                      <a:lnTo>
                        <a:pt x="0" y="60000"/>
                      </a:lnTo>
                      <a:lnTo>
                        <a:pt x="0" y="56937"/>
                      </a:lnTo>
                      <a:lnTo>
                        <a:pt x="362" y="53874"/>
                      </a:lnTo>
                      <a:lnTo>
                        <a:pt x="724" y="50812"/>
                      </a:lnTo>
                      <a:lnTo>
                        <a:pt x="1265" y="47927"/>
                      </a:lnTo>
                      <a:lnTo>
                        <a:pt x="1805" y="45049"/>
                      </a:lnTo>
                      <a:lnTo>
                        <a:pt x="2707" y="42164"/>
                      </a:lnTo>
                      <a:lnTo>
                        <a:pt x="3602" y="39464"/>
                      </a:lnTo>
                      <a:lnTo>
                        <a:pt x="4690" y="36579"/>
                      </a:lnTo>
                      <a:lnTo>
                        <a:pt x="5947" y="34057"/>
                      </a:lnTo>
                      <a:lnTo>
                        <a:pt x="7212" y="31357"/>
                      </a:lnTo>
                      <a:lnTo>
                        <a:pt x="8648" y="28834"/>
                      </a:lnTo>
                      <a:lnTo>
                        <a:pt x="10275" y="26489"/>
                      </a:lnTo>
                      <a:lnTo>
                        <a:pt x="11895" y="24144"/>
                      </a:lnTo>
                      <a:lnTo>
                        <a:pt x="13693" y="21807"/>
                      </a:lnTo>
                      <a:lnTo>
                        <a:pt x="15675" y="19647"/>
                      </a:lnTo>
                      <a:lnTo>
                        <a:pt x="17658" y="17664"/>
                      </a:lnTo>
                      <a:lnTo>
                        <a:pt x="19641" y="15682"/>
                      </a:lnTo>
                      <a:lnTo>
                        <a:pt x="21801" y="13699"/>
                      </a:lnTo>
                      <a:lnTo>
                        <a:pt x="24146" y="11894"/>
                      </a:lnTo>
                      <a:lnTo>
                        <a:pt x="26491" y="10274"/>
                      </a:lnTo>
                      <a:lnTo>
                        <a:pt x="28829" y="8654"/>
                      </a:lnTo>
                      <a:lnTo>
                        <a:pt x="31351" y="7212"/>
                      </a:lnTo>
                      <a:lnTo>
                        <a:pt x="34052" y="5954"/>
                      </a:lnTo>
                      <a:lnTo>
                        <a:pt x="36574" y="4689"/>
                      </a:lnTo>
                      <a:lnTo>
                        <a:pt x="39459" y="3609"/>
                      </a:lnTo>
                      <a:lnTo>
                        <a:pt x="42160" y="2707"/>
                      </a:lnTo>
                      <a:lnTo>
                        <a:pt x="45045" y="1804"/>
                      </a:lnTo>
                      <a:lnTo>
                        <a:pt x="47930" y="1264"/>
                      </a:lnTo>
                      <a:lnTo>
                        <a:pt x="50808" y="724"/>
                      </a:lnTo>
                      <a:lnTo>
                        <a:pt x="53870" y="369"/>
                      </a:lnTo>
                      <a:lnTo>
                        <a:pt x="56933" y="7"/>
                      </a:lnTo>
                      <a:lnTo>
                        <a:pt x="60003" y="7"/>
                      </a:lnTo>
                      <a:lnTo>
                        <a:pt x="60003" y="7"/>
                      </a:lnTo>
                      <a:lnTo>
                        <a:pt x="63066" y="7"/>
                      </a:lnTo>
                      <a:lnTo>
                        <a:pt x="66129" y="369"/>
                      </a:lnTo>
                      <a:lnTo>
                        <a:pt x="69191" y="724"/>
                      </a:lnTo>
                      <a:lnTo>
                        <a:pt x="72069" y="1264"/>
                      </a:lnTo>
                      <a:lnTo>
                        <a:pt x="74954" y="1804"/>
                      </a:lnTo>
                      <a:lnTo>
                        <a:pt x="77839" y="2707"/>
                      </a:lnTo>
                      <a:lnTo>
                        <a:pt x="80717" y="3609"/>
                      </a:lnTo>
                      <a:lnTo>
                        <a:pt x="83425" y="4689"/>
                      </a:lnTo>
                      <a:lnTo>
                        <a:pt x="85947" y="5954"/>
                      </a:lnTo>
                      <a:lnTo>
                        <a:pt x="88648" y="7212"/>
                      </a:lnTo>
                      <a:lnTo>
                        <a:pt x="91170" y="8654"/>
                      </a:lnTo>
                      <a:lnTo>
                        <a:pt x="93515" y="10274"/>
                      </a:lnTo>
                      <a:lnTo>
                        <a:pt x="95853" y="11894"/>
                      </a:lnTo>
                      <a:lnTo>
                        <a:pt x="98198" y="13699"/>
                      </a:lnTo>
                      <a:lnTo>
                        <a:pt x="100358" y="15682"/>
                      </a:lnTo>
                      <a:lnTo>
                        <a:pt x="102341" y="17664"/>
                      </a:lnTo>
                      <a:lnTo>
                        <a:pt x="104501" y="19647"/>
                      </a:lnTo>
                      <a:lnTo>
                        <a:pt x="106306" y="21807"/>
                      </a:lnTo>
                      <a:lnTo>
                        <a:pt x="108104" y="24144"/>
                      </a:lnTo>
                      <a:lnTo>
                        <a:pt x="109724" y="26489"/>
                      </a:lnTo>
                      <a:lnTo>
                        <a:pt x="111351" y="28834"/>
                      </a:lnTo>
                      <a:lnTo>
                        <a:pt x="112794" y="31357"/>
                      </a:lnTo>
                      <a:lnTo>
                        <a:pt x="114052" y="34057"/>
                      </a:lnTo>
                      <a:lnTo>
                        <a:pt x="115309" y="36579"/>
                      </a:lnTo>
                      <a:lnTo>
                        <a:pt x="116397" y="39464"/>
                      </a:lnTo>
                      <a:lnTo>
                        <a:pt x="117292" y="42164"/>
                      </a:lnTo>
                      <a:lnTo>
                        <a:pt x="118194" y="45049"/>
                      </a:lnTo>
                      <a:lnTo>
                        <a:pt x="118734" y="47927"/>
                      </a:lnTo>
                      <a:lnTo>
                        <a:pt x="119275" y="50812"/>
                      </a:lnTo>
                      <a:lnTo>
                        <a:pt x="119637" y="53874"/>
                      </a:lnTo>
                      <a:lnTo>
                        <a:pt x="120000" y="56937"/>
                      </a:lnTo>
                      <a:lnTo>
                        <a:pt x="120000" y="60000"/>
                      </a:lnTo>
                      <a:lnTo>
                        <a:pt x="120000" y="60000"/>
                      </a:lnTo>
                      <a:lnTo>
                        <a:pt x="120000" y="63062"/>
                      </a:lnTo>
                      <a:lnTo>
                        <a:pt x="119637" y="66125"/>
                      </a:lnTo>
                      <a:lnTo>
                        <a:pt x="119275" y="69187"/>
                      </a:lnTo>
                      <a:lnTo>
                        <a:pt x="118734" y="72072"/>
                      </a:lnTo>
                      <a:lnTo>
                        <a:pt x="118194" y="74957"/>
                      </a:lnTo>
                      <a:lnTo>
                        <a:pt x="117292" y="77835"/>
                      </a:lnTo>
                      <a:lnTo>
                        <a:pt x="116397" y="80542"/>
                      </a:lnTo>
                      <a:lnTo>
                        <a:pt x="115309" y="83420"/>
                      </a:lnTo>
                      <a:lnTo>
                        <a:pt x="114052" y="85942"/>
                      </a:lnTo>
                      <a:lnTo>
                        <a:pt x="112794" y="88649"/>
                      </a:lnTo>
                      <a:lnTo>
                        <a:pt x="111351" y="91165"/>
                      </a:lnTo>
                      <a:lnTo>
                        <a:pt x="109724" y="93510"/>
                      </a:lnTo>
                      <a:lnTo>
                        <a:pt x="108104" y="95855"/>
                      </a:lnTo>
                      <a:lnTo>
                        <a:pt x="106306" y="98192"/>
                      </a:lnTo>
                      <a:lnTo>
                        <a:pt x="104501" y="100360"/>
                      </a:lnTo>
                      <a:lnTo>
                        <a:pt x="102341" y="102342"/>
                      </a:lnTo>
                      <a:lnTo>
                        <a:pt x="100358" y="104317"/>
                      </a:lnTo>
                      <a:lnTo>
                        <a:pt x="98198" y="106300"/>
                      </a:lnTo>
                      <a:lnTo>
                        <a:pt x="95853" y="108105"/>
                      </a:lnTo>
                      <a:lnTo>
                        <a:pt x="93515" y="109725"/>
                      </a:lnTo>
                      <a:lnTo>
                        <a:pt x="91170" y="111345"/>
                      </a:lnTo>
                      <a:lnTo>
                        <a:pt x="88648" y="112787"/>
                      </a:lnTo>
                      <a:lnTo>
                        <a:pt x="85947" y="114052"/>
                      </a:lnTo>
                      <a:lnTo>
                        <a:pt x="83425" y="115310"/>
                      </a:lnTo>
                      <a:lnTo>
                        <a:pt x="80717" y="116390"/>
                      </a:lnTo>
                      <a:lnTo>
                        <a:pt x="77839" y="117292"/>
                      </a:lnTo>
                      <a:lnTo>
                        <a:pt x="74954" y="118195"/>
                      </a:lnTo>
                      <a:lnTo>
                        <a:pt x="72069" y="118735"/>
                      </a:lnTo>
                      <a:lnTo>
                        <a:pt x="69191" y="119275"/>
                      </a:lnTo>
                      <a:lnTo>
                        <a:pt x="66129" y="119637"/>
                      </a:lnTo>
                      <a:lnTo>
                        <a:pt x="63066" y="119992"/>
                      </a:lnTo>
                      <a:lnTo>
                        <a:pt x="60003" y="119992"/>
                      </a:lnTo>
                      <a:lnTo>
                        <a:pt x="60003" y="119992"/>
                      </a:lnTo>
                      <a:lnTo>
                        <a:pt x="56933" y="119992"/>
                      </a:lnTo>
                      <a:lnTo>
                        <a:pt x="53870" y="119637"/>
                      </a:lnTo>
                      <a:lnTo>
                        <a:pt x="50808" y="119275"/>
                      </a:lnTo>
                      <a:lnTo>
                        <a:pt x="47930" y="118735"/>
                      </a:lnTo>
                      <a:lnTo>
                        <a:pt x="45045" y="118195"/>
                      </a:lnTo>
                      <a:lnTo>
                        <a:pt x="42160" y="117292"/>
                      </a:lnTo>
                      <a:lnTo>
                        <a:pt x="39459" y="116390"/>
                      </a:lnTo>
                      <a:lnTo>
                        <a:pt x="36574" y="115310"/>
                      </a:lnTo>
                      <a:lnTo>
                        <a:pt x="34052" y="114052"/>
                      </a:lnTo>
                      <a:lnTo>
                        <a:pt x="31351" y="112787"/>
                      </a:lnTo>
                      <a:lnTo>
                        <a:pt x="28829" y="111345"/>
                      </a:lnTo>
                      <a:lnTo>
                        <a:pt x="26491" y="109725"/>
                      </a:lnTo>
                      <a:lnTo>
                        <a:pt x="24146" y="108105"/>
                      </a:lnTo>
                      <a:lnTo>
                        <a:pt x="21801" y="106300"/>
                      </a:lnTo>
                      <a:lnTo>
                        <a:pt x="19641" y="104317"/>
                      </a:lnTo>
                      <a:lnTo>
                        <a:pt x="17658" y="102342"/>
                      </a:lnTo>
                      <a:lnTo>
                        <a:pt x="15675" y="100360"/>
                      </a:lnTo>
                      <a:lnTo>
                        <a:pt x="13693" y="98192"/>
                      </a:lnTo>
                      <a:lnTo>
                        <a:pt x="11895" y="95855"/>
                      </a:lnTo>
                      <a:lnTo>
                        <a:pt x="10275" y="93510"/>
                      </a:lnTo>
                      <a:lnTo>
                        <a:pt x="8648" y="91165"/>
                      </a:lnTo>
                      <a:lnTo>
                        <a:pt x="7212" y="88649"/>
                      </a:lnTo>
                      <a:lnTo>
                        <a:pt x="5947" y="85942"/>
                      </a:lnTo>
                      <a:lnTo>
                        <a:pt x="4690" y="83420"/>
                      </a:lnTo>
                      <a:lnTo>
                        <a:pt x="3602" y="80542"/>
                      </a:lnTo>
                      <a:lnTo>
                        <a:pt x="2707" y="77835"/>
                      </a:lnTo>
                      <a:lnTo>
                        <a:pt x="1805" y="74957"/>
                      </a:lnTo>
                      <a:lnTo>
                        <a:pt x="1265" y="72072"/>
                      </a:lnTo>
                      <a:lnTo>
                        <a:pt x="724" y="69187"/>
                      </a:lnTo>
                      <a:lnTo>
                        <a:pt x="362" y="66125"/>
                      </a:lnTo>
                      <a:lnTo>
                        <a:pt x="0" y="63062"/>
                      </a:lnTo>
                      <a:lnTo>
                        <a:pt x="0" y="60000"/>
                      </a:lnTo>
                      <a:lnTo>
                        <a:pt x="0" y="60000"/>
                      </a:lnTo>
                      <a:close/>
                      <a:moveTo>
                        <a:pt x="53515" y="82702"/>
                      </a:moveTo>
                      <a:lnTo>
                        <a:pt x="53515" y="82702"/>
                      </a:lnTo>
                      <a:lnTo>
                        <a:pt x="53870" y="82702"/>
                      </a:lnTo>
                      <a:lnTo>
                        <a:pt x="53870" y="82702"/>
                      </a:lnTo>
                      <a:lnTo>
                        <a:pt x="55135" y="82517"/>
                      </a:lnTo>
                      <a:lnTo>
                        <a:pt x="56393" y="81977"/>
                      </a:lnTo>
                      <a:lnTo>
                        <a:pt x="57658" y="81260"/>
                      </a:lnTo>
                      <a:lnTo>
                        <a:pt x="58561" y="80357"/>
                      </a:lnTo>
                      <a:lnTo>
                        <a:pt x="88825" y="49909"/>
                      </a:lnTo>
                      <a:lnTo>
                        <a:pt x="88825" y="49909"/>
                      </a:lnTo>
                      <a:lnTo>
                        <a:pt x="89550" y="49007"/>
                      </a:lnTo>
                      <a:lnTo>
                        <a:pt x="89905" y="48112"/>
                      </a:lnTo>
                      <a:lnTo>
                        <a:pt x="90268" y="47032"/>
                      </a:lnTo>
                      <a:lnTo>
                        <a:pt x="90268" y="45945"/>
                      </a:lnTo>
                      <a:lnTo>
                        <a:pt x="90268" y="45945"/>
                      </a:lnTo>
                      <a:lnTo>
                        <a:pt x="90090" y="44509"/>
                      </a:lnTo>
                      <a:lnTo>
                        <a:pt x="89728" y="43067"/>
                      </a:lnTo>
                      <a:lnTo>
                        <a:pt x="89010" y="41987"/>
                      </a:lnTo>
                      <a:lnTo>
                        <a:pt x="87930" y="40900"/>
                      </a:lnTo>
                      <a:lnTo>
                        <a:pt x="87930" y="40900"/>
                      </a:lnTo>
                      <a:lnTo>
                        <a:pt x="87027" y="40182"/>
                      </a:lnTo>
                      <a:lnTo>
                        <a:pt x="85947" y="39819"/>
                      </a:lnTo>
                      <a:lnTo>
                        <a:pt x="84867" y="39464"/>
                      </a:lnTo>
                      <a:lnTo>
                        <a:pt x="83780" y="39464"/>
                      </a:lnTo>
                      <a:lnTo>
                        <a:pt x="83780" y="39464"/>
                      </a:lnTo>
                      <a:lnTo>
                        <a:pt x="82345" y="39642"/>
                      </a:lnTo>
                      <a:lnTo>
                        <a:pt x="81080" y="40004"/>
                      </a:lnTo>
                      <a:lnTo>
                        <a:pt x="79822" y="40722"/>
                      </a:lnTo>
                      <a:lnTo>
                        <a:pt x="78734" y="41802"/>
                      </a:lnTo>
                      <a:lnTo>
                        <a:pt x="52975" y="66487"/>
                      </a:lnTo>
                      <a:lnTo>
                        <a:pt x="42885" y="56575"/>
                      </a:lnTo>
                      <a:lnTo>
                        <a:pt x="42885" y="56575"/>
                      </a:lnTo>
                      <a:lnTo>
                        <a:pt x="41982" y="55679"/>
                      </a:lnTo>
                      <a:lnTo>
                        <a:pt x="40724" y="55139"/>
                      </a:lnTo>
                      <a:lnTo>
                        <a:pt x="39637" y="54777"/>
                      </a:lnTo>
                      <a:lnTo>
                        <a:pt x="38379" y="54592"/>
                      </a:lnTo>
                      <a:lnTo>
                        <a:pt x="38379" y="54592"/>
                      </a:lnTo>
                      <a:lnTo>
                        <a:pt x="37114" y="54777"/>
                      </a:lnTo>
                      <a:lnTo>
                        <a:pt x="35857" y="55139"/>
                      </a:lnTo>
                      <a:lnTo>
                        <a:pt x="34777" y="55679"/>
                      </a:lnTo>
                      <a:lnTo>
                        <a:pt x="33697" y="56575"/>
                      </a:lnTo>
                      <a:lnTo>
                        <a:pt x="33697" y="56575"/>
                      </a:lnTo>
                      <a:lnTo>
                        <a:pt x="32972" y="57477"/>
                      </a:lnTo>
                      <a:lnTo>
                        <a:pt x="32254" y="58557"/>
                      </a:lnTo>
                      <a:lnTo>
                        <a:pt x="31891" y="59822"/>
                      </a:lnTo>
                      <a:lnTo>
                        <a:pt x="31891" y="61080"/>
                      </a:lnTo>
                      <a:lnTo>
                        <a:pt x="31891" y="61080"/>
                      </a:lnTo>
                      <a:lnTo>
                        <a:pt x="31891" y="62344"/>
                      </a:lnTo>
                      <a:lnTo>
                        <a:pt x="32254" y="63602"/>
                      </a:lnTo>
                      <a:lnTo>
                        <a:pt x="32972" y="64682"/>
                      </a:lnTo>
                      <a:lnTo>
                        <a:pt x="33697" y="65762"/>
                      </a:lnTo>
                      <a:lnTo>
                        <a:pt x="48832" y="80897"/>
                      </a:lnTo>
                      <a:lnTo>
                        <a:pt x="48832" y="80897"/>
                      </a:lnTo>
                      <a:lnTo>
                        <a:pt x="49913" y="81622"/>
                      </a:lnTo>
                      <a:lnTo>
                        <a:pt x="50993" y="82340"/>
                      </a:lnTo>
                      <a:lnTo>
                        <a:pt x="52250" y="82702"/>
                      </a:lnTo>
                      <a:lnTo>
                        <a:pt x="53515" y="82702"/>
                      </a:lnTo>
                      <a:lnTo>
                        <a:pt x="53515" y="827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CFE2F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71" name="Shape 471"/>
                <p:cNvGrpSpPr/>
                <p:nvPr/>
              </p:nvGrpSpPr>
              <p:grpSpPr>
                <a:xfrm>
                  <a:off x="3738064" y="1856311"/>
                  <a:ext cx="332668" cy="332668"/>
                  <a:chOff x="6649150" y="309350"/>
                  <a:chExt cx="395799" cy="395799"/>
                </a:xfrm>
              </p:grpSpPr>
              <p:sp>
                <p:nvSpPr>
                  <p:cNvPr id="472" name="Shape 472"/>
                  <p:cNvSpPr/>
                  <p:nvPr/>
                </p:nvSpPr>
                <p:spPr>
                  <a:xfrm>
                    <a:off x="6649150" y="309350"/>
                    <a:ext cx="395799" cy="395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7"/>
                        </a:moveTo>
                        <a:lnTo>
                          <a:pt x="60000" y="7"/>
                        </a:lnTo>
                        <a:lnTo>
                          <a:pt x="56862" y="189"/>
                        </a:lnTo>
                        <a:lnTo>
                          <a:pt x="53906" y="371"/>
                        </a:lnTo>
                        <a:lnTo>
                          <a:pt x="50957" y="742"/>
                        </a:lnTo>
                        <a:lnTo>
                          <a:pt x="48001" y="1296"/>
                        </a:lnTo>
                        <a:lnTo>
                          <a:pt x="45045" y="1849"/>
                        </a:lnTo>
                        <a:lnTo>
                          <a:pt x="42089" y="2774"/>
                        </a:lnTo>
                        <a:lnTo>
                          <a:pt x="39322" y="3698"/>
                        </a:lnTo>
                        <a:lnTo>
                          <a:pt x="36738" y="4805"/>
                        </a:lnTo>
                        <a:lnTo>
                          <a:pt x="33971" y="5912"/>
                        </a:lnTo>
                        <a:lnTo>
                          <a:pt x="31387" y="7200"/>
                        </a:lnTo>
                        <a:lnTo>
                          <a:pt x="28984" y="8678"/>
                        </a:lnTo>
                        <a:lnTo>
                          <a:pt x="26399" y="10338"/>
                        </a:lnTo>
                        <a:lnTo>
                          <a:pt x="24186" y="12006"/>
                        </a:lnTo>
                        <a:lnTo>
                          <a:pt x="21783" y="13665"/>
                        </a:lnTo>
                        <a:lnTo>
                          <a:pt x="19759" y="15697"/>
                        </a:lnTo>
                        <a:lnTo>
                          <a:pt x="17539" y="17539"/>
                        </a:lnTo>
                        <a:lnTo>
                          <a:pt x="15697" y="19759"/>
                        </a:lnTo>
                        <a:lnTo>
                          <a:pt x="13665" y="21783"/>
                        </a:lnTo>
                        <a:lnTo>
                          <a:pt x="12006" y="24186"/>
                        </a:lnTo>
                        <a:lnTo>
                          <a:pt x="10338" y="26399"/>
                        </a:lnTo>
                        <a:lnTo>
                          <a:pt x="8678" y="28984"/>
                        </a:lnTo>
                        <a:lnTo>
                          <a:pt x="7200" y="31387"/>
                        </a:lnTo>
                        <a:lnTo>
                          <a:pt x="5912" y="33971"/>
                        </a:lnTo>
                        <a:lnTo>
                          <a:pt x="4805" y="36738"/>
                        </a:lnTo>
                        <a:lnTo>
                          <a:pt x="3698" y="39322"/>
                        </a:lnTo>
                        <a:lnTo>
                          <a:pt x="2774" y="42089"/>
                        </a:lnTo>
                        <a:lnTo>
                          <a:pt x="1849" y="45045"/>
                        </a:lnTo>
                        <a:lnTo>
                          <a:pt x="1296" y="48001"/>
                        </a:lnTo>
                        <a:lnTo>
                          <a:pt x="742" y="50949"/>
                        </a:lnTo>
                        <a:lnTo>
                          <a:pt x="371" y="53906"/>
                        </a:lnTo>
                        <a:lnTo>
                          <a:pt x="189" y="56862"/>
                        </a:lnTo>
                        <a:lnTo>
                          <a:pt x="7" y="60000"/>
                        </a:lnTo>
                        <a:lnTo>
                          <a:pt x="7" y="60000"/>
                        </a:lnTo>
                        <a:lnTo>
                          <a:pt x="189" y="63137"/>
                        </a:lnTo>
                        <a:lnTo>
                          <a:pt x="371" y="66093"/>
                        </a:lnTo>
                        <a:lnTo>
                          <a:pt x="742" y="69042"/>
                        </a:lnTo>
                        <a:lnTo>
                          <a:pt x="1296" y="71998"/>
                        </a:lnTo>
                        <a:lnTo>
                          <a:pt x="1849" y="74954"/>
                        </a:lnTo>
                        <a:lnTo>
                          <a:pt x="2774" y="77902"/>
                        </a:lnTo>
                        <a:lnTo>
                          <a:pt x="3698" y="80677"/>
                        </a:lnTo>
                        <a:lnTo>
                          <a:pt x="4805" y="83261"/>
                        </a:lnTo>
                        <a:lnTo>
                          <a:pt x="5912" y="86028"/>
                        </a:lnTo>
                        <a:lnTo>
                          <a:pt x="7200" y="88612"/>
                        </a:lnTo>
                        <a:lnTo>
                          <a:pt x="8678" y="91015"/>
                        </a:lnTo>
                        <a:lnTo>
                          <a:pt x="10338" y="93592"/>
                        </a:lnTo>
                        <a:lnTo>
                          <a:pt x="12006" y="95813"/>
                        </a:lnTo>
                        <a:lnTo>
                          <a:pt x="13665" y="98208"/>
                        </a:lnTo>
                        <a:lnTo>
                          <a:pt x="15697" y="100240"/>
                        </a:lnTo>
                        <a:lnTo>
                          <a:pt x="17539" y="102460"/>
                        </a:lnTo>
                        <a:lnTo>
                          <a:pt x="19759" y="104302"/>
                        </a:lnTo>
                        <a:lnTo>
                          <a:pt x="21783" y="106334"/>
                        </a:lnTo>
                        <a:lnTo>
                          <a:pt x="24186" y="107993"/>
                        </a:lnTo>
                        <a:lnTo>
                          <a:pt x="26399" y="109653"/>
                        </a:lnTo>
                        <a:lnTo>
                          <a:pt x="28984" y="111321"/>
                        </a:lnTo>
                        <a:lnTo>
                          <a:pt x="31387" y="112791"/>
                        </a:lnTo>
                        <a:lnTo>
                          <a:pt x="33971" y="114087"/>
                        </a:lnTo>
                        <a:lnTo>
                          <a:pt x="36738" y="115194"/>
                        </a:lnTo>
                        <a:lnTo>
                          <a:pt x="39322" y="116301"/>
                        </a:lnTo>
                        <a:lnTo>
                          <a:pt x="42089" y="117225"/>
                        </a:lnTo>
                        <a:lnTo>
                          <a:pt x="45045" y="118150"/>
                        </a:lnTo>
                        <a:lnTo>
                          <a:pt x="48001" y="118703"/>
                        </a:lnTo>
                        <a:lnTo>
                          <a:pt x="50957" y="119257"/>
                        </a:lnTo>
                        <a:lnTo>
                          <a:pt x="53906" y="119628"/>
                        </a:lnTo>
                        <a:lnTo>
                          <a:pt x="56862" y="119810"/>
                        </a:lnTo>
                        <a:lnTo>
                          <a:pt x="60000" y="119992"/>
                        </a:lnTo>
                        <a:lnTo>
                          <a:pt x="60000" y="119992"/>
                        </a:lnTo>
                        <a:lnTo>
                          <a:pt x="63137" y="119810"/>
                        </a:lnTo>
                        <a:lnTo>
                          <a:pt x="66093" y="119628"/>
                        </a:lnTo>
                        <a:lnTo>
                          <a:pt x="69042" y="119257"/>
                        </a:lnTo>
                        <a:lnTo>
                          <a:pt x="71998" y="118703"/>
                        </a:lnTo>
                        <a:lnTo>
                          <a:pt x="74954" y="118150"/>
                        </a:lnTo>
                        <a:lnTo>
                          <a:pt x="77902" y="117225"/>
                        </a:lnTo>
                        <a:lnTo>
                          <a:pt x="80677" y="116301"/>
                        </a:lnTo>
                        <a:lnTo>
                          <a:pt x="83261" y="115194"/>
                        </a:lnTo>
                        <a:lnTo>
                          <a:pt x="86028" y="114087"/>
                        </a:lnTo>
                        <a:lnTo>
                          <a:pt x="88612" y="112791"/>
                        </a:lnTo>
                        <a:lnTo>
                          <a:pt x="91015" y="111321"/>
                        </a:lnTo>
                        <a:lnTo>
                          <a:pt x="93600" y="109653"/>
                        </a:lnTo>
                        <a:lnTo>
                          <a:pt x="95813" y="107993"/>
                        </a:lnTo>
                        <a:lnTo>
                          <a:pt x="98208" y="106334"/>
                        </a:lnTo>
                        <a:lnTo>
                          <a:pt x="100240" y="104302"/>
                        </a:lnTo>
                        <a:lnTo>
                          <a:pt x="102460" y="102460"/>
                        </a:lnTo>
                        <a:lnTo>
                          <a:pt x="104302" y="100240"/>
                        </a:lnTo>
                        <a:lnTo>
                          <a:pt x="106334" y="98208"/>
                        </a:lnTo>
                        <a:lnTo>
                          <a:pt x="107993" y="95813"/>
                        </a:lnTo>
                        <a:lnTo>
                          <a:pt x="109653" y="93592"/>
                        </a:lnTo>
                        <a:lnTo>
                          <a:pt x="111321" y="91015"/>
                        </a:lnTo>
                        <a:lnTo>
                          <a:pt x="112791" y="88612"/>
                        </a:lnTo>
                        <a:lnTo>
                          <a:pt x="114087" y="86028"/>
                        </a:lnTo>
                        <a:lnTo>
                          <a:pt x="115194" y="83261"/>
                        </a:lnTo>
                        <a:lnTo>
                          <a:pt x="116301" y="80677"/>
                        </a:lnTo>
                        <a:lnTo>
                          <a:pt x="117225" y="77902"/>
                        </a:lnTo>
                        <a:lnTo>
                          <a:pt x="118150" y="74954"/>
                        </a:lnTo>
                        <a:lnTo>
                          <a:pt x="118703" y="71998"/>
                        </a:lnTo>
                        <a:lnTo>
                          <a:pt x="119257" y="69042"/>
                        </a:lnTo>
                        <a:lnTo>
                          <a:pt x="119628" y="66093"/>
                        </a:lnTo>
                        <a:lnTo>
                          <a:pt x="119810" y="63137"/>
                        </a:lnTo>
                        <a:lnTo>
                          <a:pt x="119992" y="60000"/>
                        </a:lnTo>
                        <a:lnTo>
                          <a:pt x="119992" y="60000"/>
                        </a:lnTo>
                        <a:lnTo>
                          <a:pt x="119810" y="56862"/>
                        </a:lnTo>
                        <a:lnTo>
                          <a:pt x="119628" y="53906"/>
                        </a:lnTo>
                        <a:lnTo>
                          <a:pt x="119257" y="50949"/>
                        </a:lnTo>
                        <a:lnTo>
                          <a:pt x="118703" y="48001"/>
                        </a:lnTo>
                        <a:lnTo>
                          <a:pt x="118150" y="45045"/>
                        </a:lnTo>
                        <a:lnTo>
                          <a:pt x="117225" y="42089"/>
                        </a:lnTo>
                        <a:lnTo>
                          <a:pt x="116301" y="39322"/>
                        </a:lnTo>
                        <a:lnTo>
                          <a:pt x="115194" y="36738"/>
                        </a:lnTo>
                        <a:lnTo>
                          <a:pt x="114087" y="33971"/>
                        </a:lnTo>
                        <a:lnTo>
                          <a:pt x="112791" y="31387"/>
                        </a:lnTo>
                        <a:lnTo>
                          <a:pt x="111321" y="28984"/>
                        </a:lnTo>
                        <a:lnTo>
                          <a:pt x="109653" y="26399"/>
                        </a:lnTo>
                        <a:lnTo>
                          <a:pt x="107993" y="24186"/>
                        </a:lnTo>
                        <a:lnTo>
                          <a:pt x="106334" y="21783"/>
                        </a:lnTo>
                        <a:lnTo>
                          <a:pt x="104302" y="19759"/>
                        </a:lnTo>
                        <a:lnTo>
                          <a:pt x="102460" y="17539"/>
                        </a:lnTo>
                        <a:lnTo>
                          <a:pt x="100240" y="15697"/>
                        </a:lnTo>
                        <a:lnTo>
                          <a:pt x="98208" y="13665"/>
                        </a:lnTo>
                        <a:lnTo>
                          <a:pt x="95813" y="12006"/>
                        </a:lnTo>
                        <a:lnTo>
                          <a:pt x="93600" y="10338"/>
                        </a:lnTo>
                        <a:lnTo>
                          <a:pt x="91015" y="8678"/>
                        </a:lnTo>
                        <a:lnTo>
                          <a:pt x="88612" y="7200"/>
                        </a:lnTo>
                        <a:lnTo>
                          <a:pt x="86028" y="5912"/>
                        </a:lnTo>
                        <a:lnTo>
                          <a:pt x="83261" y="4805"/>
                        </a:lnTo>
                        <a:lnTo>
                          <a:pt x="80677" y="3698"/>
                        </a:lnTo>
                        <a:lnTo>
                          <a:pt x="77902" y="2774"/>
                        </a:lnTo>
                        <a:lnTo>
                          <a:pt x="74954" y="1849"/>
                        </a:lnTo>
                        <a:lnTo>
                          <a:pt x="71998" y="1296"/>
                        </a:lnTo>
                        <a:lnTo>
                          <a:pt x="69042" y="742"/>
                        </a:lnTo>
                        <a:lnTo>
                          <a:pt x="66093" y="371"/>
                        </a:lnTo>
                        <a:lnTo>
                          <a:pt x="63137" y="189"/>
                        </a:lnTo>
                        <a:lnTo>
                          <a:pt x="60000" y="7"/>
                        </a:lnTo>
                        <a:lnTo>
                          <a:pt x="60000" y="7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3" name="Shape 473"/>
                  <p:cNvSpPr/>
                  <p:nvPr/>
                </p:nvSpPr>
                <p:spPr>
                  <a:xfrm>
                    <a:off x="6673500" y="333700"/>
                    <a:ext cx="347099" cy="3470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60000" y="119991"/>
                        </a:moveTo>
                        <a:lnTo>
                          <a:pt x="60000" y="119991"/>
                        </a:lnTo>
                        <a:lnTo>
                          <a:pt x="56845" y="119991"/>
                        </a:lnTo>
                        <a:lnTo>
                          <a:pt x="53898" y="119567"/>
                        </a:lnTo>
                        <a:lnTo>
                          <a:pt x="50950" y="119360"/>
                        </a:lnTo>
                        <a:lnTo>
                          <a:pt x="48003" y="118729"/>
                        </a:lnTo>
                        <a:lnTo>
                          <a:pt x="45056" y="118098"/>
                        </a:lnTo>
                        <a:lnTo>
                          <a:pt x="42108" y="117251"/>
                        </a:lnTo>
                        <a:lnTo>
                          <a:pt x="39369" y="116413"/>
                        </a:lnTo>
                        <a:lnTo>
                          <a:pt x="36637" y="115151"/>
                        </a:lnTo>
                        <a:lnTo>
                          <a:pt x="34105" y="114096"/>
                        </a:lnTo>
                        <a:lnTo>
                          <a:pt x="31374" y="112627"/>
                        </a:lnTo>
                        <a:lnTo>
                          <a:pt x="28841" y="111356"/>
                        </a:lnTo>
                        <a:lnTo>
                          <a:pt x="26525" y="109680"/>
                        </a:lnTo>
                        <a:lnTo>
                          <a:pt x="24217" y="107994"/>
                        </a:lnTo>
                        <a:lnTo>
                          <a:pt x="21901" y="106309"/>
                        </a:lnTo>
                        <a:lnTo>
                          <a:pt x="19792" y="104416"/>
                        </a:lnTo>
                        <a:lnTo>
                          <a:pt x="17692" y="102307"/>
                        </a:lnTo>
                        <a:lnTo>
                          <a:pt x="15583" y="100207"/>
                        </a:lnTo>
                        <a:lnTo>
                          <a:pt x="13690" y="98098"/>
                        </a:lnTo>
                        <a:lnTo>
                          <a:pt x="12005" y="95782"/>
                        </a:lnTo>
                        <a:lnTo>
                          <a:pt x="10319" y="93465"/>
                        </a:lnTo>
                        <a:lnTo>
                          <a:pt x="8634" y="91149"/>
                        </a:lnTo>
                        <a:lnTo>
                          <a:pt x="7372" y="88625"/>
                        </a:lnTo>
                        <a:lnTo>
                          <a:pt x="5903" y="85894"/>
                        </a:lnTo>
                        <a:lnTo>
                          <a:pt x="4848" y="83362"/>
                        </a:lnTo>
                        <a:lnTo>
                          <a:pt x="3586" y="80630"/>
                        </a:lnTo>
                        <a:lnTo>
                          <a:pt x="2739" y="77891"/>
                        </a:lnTo>
                        <a:lnTo>
                          <a:pt x="1901" y="74943"/>
                        </a:lnTo>
                        <a:lnTo>
                          <a:pt x="1270" y="71996"/>
                        </a:lnTo>
                        <a:lnTo>
                          <a:pt x="639" y="69049"/>
                        </a:lnTo>
                        <a:lnTo>
                          <a:pt x="423" y="66101"/>
                        </a:lnTo>
                        <a:lnTo>
                          <a:pt x="8" y="63154"/>
                        </a:lnTo>
                        <a:lnTo>
                          <a:pt x="8" y="60000"/>
                        </a:lnTo>
                        <a:lnTo>
                          <a:pt x="8" y="60000"/>
                        </a:lnTo>
                        <a:lnTo>
                          <a:pt x="8" y="56845"/>
                        </a:lnTo>
                        <a:lnTo>
                          <a:pt x="423" y="53898"/>
                        </a:lnTo>
                        <a:lnTo>
                          <a:pt x="639" y="50950"/>
                        </a:lnTo>
                        <a:lnTo>
                          <a:pt x="1270" y="48003"/>
                        </a:lnTo>
                        <a:lnTo>
                          <a:pt x="1901" y="45056"/>
                        </a:lnTo>
                        <a:lnTo>
                          <a:pt x="2739" y="42108"/>
                        </a:lnTo>
                        <a:lnTo>
                          <a:pt x="3586" y="39369"/>
                        </a:lnTo>
                        <a:lnTo>
                          <a:pt x="4848" y="36629"/>
                        </a:lnTo>
                        <a:lnTo>
                          <a:pt x="5903" y="34105"/>
                        </a:lnTo>
                        <a:lnTo>
                          <a:pt x="7372" y="31374"/>
                        </a:lnTo>
                        <a:lnTo>
                          <a:pt x="8634" y="28841"/>
                        </a:lnTo>
                        <a:lnTo>
                          <a:pt x="10319" y="26525"/>
                        </a:lnTo>
                        <a:lnTo>
                          <a:pt x="12005" y="24217"/>
                        </a:lnTo>
                        <a:lnTo>
                          <a:pt x="13690" y="21901"/>
                        </a:lnTo>
                        <a:lnTo>
                          <a:pt x="15583" y="19792"/>
                        </a:lnTo>
                        <a:lnTo>
                          <a:pt x="17692" y="17692"/>
                        </a:lnTo>
                        <a:lnTo>
                          <a:pt x="19792" y="15583"/>
                        </a:lnTo>
                        <a:lnTo>
                          <a:pt x="21901" y="13690"/>
                        </a:lnTo>
                        <a:lnTo>
                          <a:pt x="24217" y="12005"/>
                        </a:lnTo>
                        <a:lnTo>
                          <a:pt x="26525" y="10319"/>
                        </a:lnTo>
                        <a:lnTo>
                          <a:pt x="28841" y="8634"/>
                        </a:lnTo>
                        <a:lnTo>
                          <a:pt x="31374" y="7372"/>
                        </a:lnTo>
                        <a:lnTo>
                          <a:pt x="34105" y="5903"/>
                        </a:lnTo>
                        <a:lnTo>
                          <a:pt x="36637" y="4848"/>
                        </a:lnTo>
                        <a:lnTo>
                          <a:pt x="39369" y="3586"/>
                        </a:lnTo>
                        <a:lnTo>
                          <a:pt x="42108" y="2739"/>
                        </a:lnTo>
                        <a:lnTo>
                          <a:pt x="45056" y="1901"/>
                        </a:lnTo>
                        <a:lnTo>
                          <a:pt x="48003" y="1270"/>
                        </a:lnTo>
                        <a:lnTo>
                          <a:pt x="50950" y="639"/>
                        </a:lnTo>
                        <a:lnTo>
                          <a:pt x="53898" y="423"/>
                        </a:lnTo>
                        <a:lnTo>
                          <a:pt x="56845" y="8"/>
                        </a:lnTo>
                        <a:lnTo>
                          <a:pt x="60000" y="8"/>
                        </a:lnTo>
                        <a:lnTo>
                          <a:pt x="60000" y="8"/>
                        </a:lnTo>
                        <a:lnTo>
                          <a:pt x="63154" y="8"/>
                        </a:lnTo>
                        <a:lnTo>
                          <a:pt x="66101" y="423"/>
                        </a:lnTo>
                        <a:lnTo>
                          <a:pt x="69049" y="639"/>
                        </a:lnTo>
                        <a:lnTo>
                          <a:pt x="71996" y="1270"/>
                        </a:lnTo>
                        <a:lnTo>
                          <a:pt x="74943" y="1901"/>
                        </a:lnTo>
                        <a:lnTo>
                          <a:pt x="77891" y="2739"/>
                        </a:lnTo>
                        <a:lnTo>
                          <a:pt x="80630" y="3586"/>
                        </a:lnTo>
                        <a:lnTo>
                          <a:pt x="83362" y="4848"/>
                        </a:lnTo>
                        <a:lnTo>
                          <a:pt x="85894" y="5903"/>
                        </a:lnTo>
                        <a:lnTo>
                          <a:pt x="88625" y="7372"/>
                        </a:lnTo>
                        <a:lnTo>
                          <a:pt x="91149" y="8634"/>
                        </a:lnTo>
                        <a:lnTo>
                          <a:pt x="93465" y="10319"/>
                        </a:lnTo>
                        <a:lnTo>
                          <a:pt x="95782" y="12005"/>
                        </a:lnTo>
                        <a:lnTo>
                          <a:pt x="98098" y="13690"/>
                        </a:lnTo>
                        <a:lnTo>
                          <a:pt x="100207" y="15583"/>
                        </a:lnTo>
                        <a:lnTo>
                          <a:pt x="102307" y="17692"/>
                        </a:lnTo>
                        <a:lnTo>
                          <a:pt x="104416" y="19792"/>
                        </a:lnTo>
                        <a:lnTo>
                          <a:pt x="106309" y="21901"/>
                        </a:lnTo>
                        <a:lnTo>
                          <a:pt x="107994" y="24217"/>
                        </a:lnTo>
                        <a:lnTo>
                          <a:pt x="109680" y="26525"/>
                        </a:lnTo>
                        <a:lnTo>
                          <a:pt x="111365" y="28841"/>
                        </a:lnTo>
                        <a:lnTo>
                          <a:pt x="112627" y="31374"/>
                        </a:lnTo>
                        <a:lnTo>
                          <a:pt x="114096" y="34105"/>
                        </a:lnTo>
                        <a:lnTo>
                          <a:pt x="115151" y="36629"/>
                        </a:lnTo>
                        <a:lnTo>
                          <a:pt x="116413" y="39369"/>
                        </a:lnTo>
                        <a:lnTo>
                          <a:pt x="117251" y="42108"/>
                        </a:lnTo>
                        <a:lnTo>
                          <a:pt x="118098" y="45056"/>
                        </a:lnTo>
                        <a:lnTo>
                          <a:pt x="118729" y="48003"/>
                        </a:lnTo>
                        <a:lnTo>
                          <a:pt x="119360" y="50950"/>
                        </a:lnTo>
                        <a:lnTo>
                          <a:pt x="119567" y="53898"/>
                        </a:lnTo>
                        <a:lnTo>
                          <a:pt x="119991" y="56845"/>
                        </a:lnTo>
                        <a:lnTo>
                          <a:pt x="119991" y="60000"/>
                        </a:lnTo>
                        <a:lnTo>
                          <a:pt x="119991" y="60000"/>
                        </a:lnTo>
                        <a:lnTo>
                          <a:pt x="119991" y="63154"/>
                        </a:lnTo>
                        <a:lnTo>
                          <a:pt x="119567" y="66101"/>
                        </a:lnTo>
                        <a:lnTo>
                          <a:pt x="119360" y="69049"/>
                        </a:lnTo>
                        <a:lnTo>
                          <a:pt x="118729" y="71996"/>
                        </a:lnTo>
                        <a:lnTo>
                          <a:pt x="118098" y="74943"/>
                        </a:lnTo>
                        <a:lnTo>
                          <a:pt x="117251" y="77891"/>
                        </a:lnTo>
                        <a:lnTo>
                          <a:pt x="116413" y="80630"/>
                        </a:lnTo>
                        <a:lnTo>
                          <a:pt x="115151" y="83362"/>
                        </a:lnTo>
                        <a:lnTo>
                          <a:pt x="114096" y="85894"/>
                        </a:lnTo>
                        <a:lnTo>
                          <a:pt x="112627" y="88625"/>
                        </a:lnTo>
                        <a:lnTo>
                          <a:pt x="111365" y="91149"/>
                        </a:lnTo>
                        <a:lnTo>
                          <a:pt x="109680" y="93465"/>
                        </a:lnTo>
                        <a:lnTo>
                          <a:pt x="107994" y="95782"/>
                        </a:lnTo>
                        <a:lnTo>
                          <a:pt x="106309" y="98098"/>
                        </a:lnTo>
                        <a:lnTo>
                          <a:pt x="104416" y="100207"/>
                        </a:lnTo>
                        <a:lnTo>
                          <a:pt x="102307" y="102307"/>
                        </a:lnTo>
                        <a:lnTo>
                          <a:pt x="100207" y="104416"/>
                        </a:lnTo>
                        <a:lnTo>
                          <a:pt x="98098" y="106309"/>
                        </a:lnTo>
                        <a:lnTo>
                          <a:pt x="95782" y="107994"/>
                        </a:lnTo>
                        <a:lnTo>
                          <a:pt x="93465" y="109680"/>
                        </a:lnTo>
                        <a:lnTo>
                          <a:pt x="91149" y="111356"/>
                        </a:lnTo>
                        <a:lnTo>
                          <a:pt x="88625" y="112627"/>
                        </a:lnTo>
                        <a:lnTo>
                          <a:pt x="85894" y="114096"/>
                        </a:lnTo>
                        <a:lnTo>
                          <a:pt x="83362" y="115151"/>
                        </a:lnTo>
                        <a:lnTo>
                          <a:pt x="80630" y="116413"/>
                        </a:lnTo>
                        <a:lnTo>
                          <a:pt x="77891" y="117251"/>
                        </a:lnTo>
                        <a:lnTo>
                          <a:pt x="74943" y="118098"/>
                        </a:lnTo>
                        <a:lnTo>
                          <a:pt x="71996" y="118729"/>
                        </a:lnTo>
                        <a:lnTo>
                          <a:pt x="69049" y="119360"/>
                        </a:lnTo>
                        <a:lnTo>
                          <a:pt x="66101" y="119567"/>
                        </a:lnTo>
                        <a:lnTo>
                          <a:pt x="63154" y="119991"/>
                        </a:lnTo>
                        <a:lnTo>
                          <a:pt x="60000" y="119991"/>
                        </a:lnTo>
                        <a:lnTo>
                          <a:pt x="60000" y="11999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Shape 474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54" y="17"/>
                        </a:moveTo>
                        <a:lnTo>
                          <a:pt x="54" y="81157"/>
                        </a:ln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5" name="Shape 475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0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6" name="Shape 476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Shape 477"/>
                  <p:cNvSpPr/>
                  <p:nvPr/>
                </p:nvSpPr>
                <p:spPr>
                  <a:xfrm>
                    <a:off x="6760575" y="356850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213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Shape 478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9" name="Shape 479"/>
                  <p:cNvSpPr/>
                  <p:nvPr/>
                </p:nvSpPr>
                <p:spPr>
                  <a:xfrm>
                    <a:off x="6696650" y="420775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Shape 480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02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1" name="Shape 481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2" name="Shape 482"/>
                  <p:cNvSpPr/>
                  <p:nvPr/>
                </p:nvSpPr>
                <p:spPr>
                  <a:xfrm>
                    <a:off x="6696650" y="579700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19786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3" name="Shape 483"/>
                  <p:cNvSpPr/>
                  <p:nvPr/>
                </p:nvSpPr>
                <p:spPr>
                  <a:xfrm>
                    <a:off x="6760575" y="632675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213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4" name="Shape 484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5" name="Shape 485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119897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6" name="Shape 486"/>
                  <p:cNvSpPr/>
                  <p:nvPr/>
                </p:nvSpPr>
                <p:spPr>
                  <a:xfrm>
                    <a:off x="6919500" y="632675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786" y="1200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Shape 487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Shape 488"/>
                  <p:cNvSpPr/>
                  <p:nvPr/>
                </p:nvSpPr>
                <p:spPr>
                  <a:xfrm>
                    <a:off x="6972475" y="579700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978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9" name="Shape 489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0" name="Shape 490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897" y="12000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Shape 491"/>
                  <p:cNvSpPr/>
                  <p:nvPr/>
                </p:nvSpPr>
                <p:spPr>
                  <a:xfrm>
                    <a:off x="6972475" y="420775"/>
                    <a:ext cx="24975" cy="140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2" name="Shape 492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0"/>
                        </a:moveTo>
                        <a:lnTo>
                          <a:pt x="12000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Shape 493"/>
                  <p:cNvSpPr/>
                  <p:nvPr/>
                </p:nvSpPr>
                <p:spPr>
                  <a:xfrm>
                    <a:off x="6919500" y="356850"/>
                    <a:ext cx="14024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786" y="0"/>
                        </a:moveTo>
                        <a:lnTo>
                          <a:pt x="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Shape 494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5" name="Shape 495"/>
                <p:cNvGrpSpPr/>
                <p:nvPr/>
              </p:nvGrpSpPr>
              <p:grpSpPr>
                <a:xfrm>
                  <a:off x="2945586" y="1851448"/>
                  <a:ext cx="215965" cy="342398"/>
                  <a:chOff x="6718575" y="2318625"/>
                  <a:chExt cx="256949" cy="407375"/>
                </a:xfrm>
              </p:grpSpPr>
              <p:sp>
                <p:nvSpPr>
                  <p:cNvPr id="496" name="Shape 496"/>
                  <p:cNvSpPr/>
                  <p:nvPr/>
                </p:nvSpPr>
                <p:spPr>
                  <a:xfrm>
                    <a:off x="6795900" y="2673600"/>
                    <a:ext cx="102299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20000"/>
                        </a:moveTo>
                        <a:lnTo>
                          <a:pt x="120000" y="133"/>
                        </a:lnTo>
                        <a:lnTo>
                          <a:pt x="0" y="133"/>
                        </a:lnTo>
                        <a:lnTo>
                          <a:pt x="0" y="120000"/>
                        </a:lnTo>
                        <a:lnTo>
                          <a:pt x="120000" y="12000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Shape 497"/>
                  <p:cNvSpPr/>
                  <p:nvPr/>
                </p:nvSpPr>
                <p:spPr>
                  <a:xfrm>
                    <a:off x="6795900" y="2650475"/>
                    <a:ext cx="102299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20000" y="119866"/>
                        </a:moveTo>
                        <a:lnTo>
                          <a:pt x="120000" y="0"/>
                        </a:lnTo>
                        <a:lnTo>
                          <a:pt x="0" y="0"/>
                        </a:lnTo>
                        <a:lnTo>
                          <a:pt x="0" y="119866"/>
                        </a:lnTo>
                        <a:lnTo>
                          <a:pt x="120000" y="11986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Shape 498"/>
                  <p:cNvSpPr/>
                  <p:nvPr/>
                </p:nvSpPr>
                <p:spPr>
                  <a:xfrm>
                    <a:off x="6795900" y="2696125"/>
                    <a:ext cx="102299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00"/>
                        </a:moveTo>
                        <a:lnTo>
                          <a:pt x="0" y="17171"/>
                        </a:lnTo>
                        <a:lnTo>
                          <a:pt x="0" y="17171"/>
                        </a:lnTo>
                        <a:lnTo>
                          <a:pt x="703" y="31933"/>
                        </a:lnTo>
                        <a:lnTo>
                          <a:pt x="2873" y="46594"/>
                        </a:lnTo>
                        <a:lnTo>
                          <a:pt x="5718" y="58744"/>
                        </a:lnTo>
                        <a:lnTo>
                          <a:pt x="10000" y="66175"/>
                        </a:lnTo>
                        <a:lnTo>
                          <a:pt x="54985" y="117489"/>
                        </a:lnTo>
                        <a:lnTo>
                          <a:pt x="54985" y="117489"/>
                        </a:lnTo>
                        <a:lnTo>
                          <a:pt x="60000" y="119899"/>
                        </a:lnTo>
                        <a:lnTo>
                          <a:pt x="60000" y="119899"/>
                        </a:lnTo>
                        <a:lnTo>
                          <a:pt x="64985" y="117489"/>
                        </a:lnTo>
                        <a:lnTo>
                          <a:pt x="110000" y="66175"/>
                        </a:lnTo>
                        <a:lnTo>
                          <a:pt x="110000" y="66175"/>
                        </a:lnTo>
                        <a:lnTo>
                          <a:pt x="114281" y="58744"/>
                        </a:lnTo>
                        <a:lnTo>
                          <a:pt x="117126" y="46594"/>
                        </a:lnTo>
                        <a:lnTo>
                          <a:pt x="119266" y="31933"/>
                        </a:lnTo>
                        <a:lnTo>
                          <a:pt x="120000" y="17171"/>
                        </a:lnTo>
                        <a:lnTo>
                          <a:pt x="120000" y="100"/>
                        </a:lnTo>
                        <a:lnTo>
                          <a:pt x="0" y="10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9" name="Shape 499"/>
                  <p:cNvSpPr/>
                  <p:nvPr/>
                </p:nvSpPr>
                <p:spPr>
                  <a:xfrm>
                    <a:off x="6784925" y="2459275"/>
                    <a:ext cx="35350" cy="1668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15" y="119982"/>
                        </a:moveTo>
                        <a:lnTo>
                          <a:pt x="119915" y="119982"/>
                        </a:lnTo>
                        <a:lnTo>
                          <a:pt x="49646" y="51235"/>
                        </a:lnTo>
                        <a:lnTo>
                          <a:pt x="84" y="17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0" name="Shape 500"/>
                  <p:cNvSpPr/>
                  <p:nvPr/>
                </p:nvSpPr>
                <p:spPr>
                  <a:xfrm>
                    <a:off x="6718575" y="2318625"/>
                    <a:ext cx="256949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83887" y="119990"/>
                        </a:moveTo>
                        <a:lnTo>
                          <a:pt x="83887" y="119990"/>
                        </a:lnTo>
                        <a:lnTo>
                          <a:pt x="85312" y="114761"/>
                        </a:lnTo>
                        <a:lnTo>
                          <a:pt x="87297" y="109776"/>
                        </a:lnTo>
                        <a:lnTo>
                          <a:pt x="89573" y="105025"/>
                        </a:lnTo>
                        <a:lnTo>
                          <a:pt x="92130" y="100743"/>
                        </a:lnTo>
                        <a:lnTo>
                          <a:pt x="94979" y="96704"/>
                        </a:lnTo>
                        <a:lnTo>
                          <a:pt x="97816" y="92665"/>
                        </a:lnTo>
                        <a:lnTo>
                          <a:pt x="104074" y="85066"/>
                        </a:lnTo>
                        <a:lnTo>
                          <a:pt x="107203" y="81261"/>
                        </a:lnTo>
                        <a:lnTo>
                          <a:pt x="110040" y="77466"/>
                        </a:lnTo>
                        <a:lnTo>
                          <a:pt x="112609" y="73662"/>
                        </a:lnTo>
                        <a:lnTo>
                          <a:pt x="115166" y="69389"/>
                        </a:lnTo>
                        <a:lnTo>
                          <a:pt x="117151" y="65106"/>
                        </a:lnTo>
                        <a:lnTo>
                          <a:pt x="118575" y="60356"/>
                        </a:lnTo>
                        <a:lnTo>
                          <a:pt x="119427" y="55371"/>
                        </a:lnTo>
                        <a:lnTo>
                          <a:pt x="119708" y="52756"/>
                        </a:lnTo>
                        <a:lnTo>
                          <a:pt x="120000" y="50142"/>
                        </a:lnTo>
                        <a:lnTo>
                          <a:pt x="120000" y="50142"/>
                        </a:lnTo>
                        <a:lnTo>
                          <a:pt x="119427" y="44913"/>
                        </a:lnTo>
                        <a:lnTo>
                          <a:pt x="118575" y="39928"/>
                        </a:lnTo>
                        <a:lnTo>
                          <a:pt x="117151" y="35167"/>
                        </a:lnTo>
                        <a:lnTo>
                          <a:pt x="115166" y="30660"/>
                        </a:lnTo>
                        <a:lnTo>
                          <a:pt x="112609" y="26144"/>
                        </a:lnTo>
                        <a:lnTo>
                          <a:pt x="109760" y="22105"/>
                        </a:lnTo>
                        <a:lnTo>
                          <a:pt x="106059" y="18300"/>
                        </a:lnTo>
                        <a:lnTo>
                          <a:pt x="102370" y="14740"/>
                        </a:lnTo>
                        <a:lnTo>
                          <a:pt x="98096" y="11413"/>
                        </a:lnTo>
                        <a:lnTo>
                          <a:pt x="93555" y="8565"/>
                        </a:lnTo>
                        <a:lnTo>
                          <a:pt x="88429" y="6184"/>
                        </a:lnTo>
                        <a:lnTo>
                          <a:pt x="83315" y="4048"/>
                        </a:lnTo>
                        <a:lnTo>
                          <a:pt x="77910" y="2380"/>
                        </a:lnTo>
                        <a:lnTo>
                          <a:pt x="71943" y="956"/>
                        </a:lnTo>
                        <a:lnTo>
                          <a:pt x="66258" y="243"/>
                        </a:lnTo>
                        <a:lnTo>
                          <a:pt x="60000" y="9"/>
                        </a:lnTo>
                        <a:lnTo>
                          <a:pt x="60000" y="9"/>
                        </a:lnTo>
                        <a:lnTo>
                          <a:pt x="53741" y="243"/>
                        </a:lnTo>
                        <a:lnTo>
                          <a:pt x="48056" y="956"/>
                        </a:lnTo>
                        <a:lnTo>
                          <a:pt x="42089" y="2380"/>
                        </a:lnTo>
                        <a:lnTo>
                          <a:pt x="36684" y="4048"/>
                        </a:lnTo>
                        <a:lnTo>
                          <a:pt x="31558" y="6184"/>
                        </a:lnTo>
                        <a:lnTo>
                          <a:pt x="26444" y="8565"/>
                        </a:lnTo>
                        <a:lnTo>
                          <a:pt x="21891" y="11413"/>
                        </a:lnTo>
                        <a:lnTo>
                          <a:pt x="17629" y="14740"/>
                        </a:lnTo>
                        <a:lnTo>
                          <a:pt x="13928" y="18300"/>
                        </a:lnTo>
                        <a:lnTo>
                          <a:pt x="10239" y="22105"/>
                        </a:lnTo>
                        <a:lnTo>
                          <a:pt x="7390" y="26144"/>
                        </a:lnTo>
                        <a:lnTo>
                          <a:pt x="4833" y="30660"/>
                        </a:lnTo>
                        <a:lnTo>
                          <a:pt x="2848" y="35167"/>
                        </a:lnTo>
                        <a:lnTo>
                          <a:pt x="1424" y="39928"/>
                        </a:lnTo>
                        <a:lnTo>
                          <a:pt x="572" y="44913"/>
                        </a:lnTo>
                        <a:lnTo>
                          <a:pt x="0" y="50142"/>
                        </a:lnTo>
                        <a:lnTo>
                          <a:pt x="0" y="50142"/>
                        </a:lnTo>
                        <a:lnTo>
                          <a:pt x="280" y="52756"/>
                        </a:lnTo>
                        <a:lnTo>
                          <a:pt x="572" y="55371"/>
                        </a:lnTo>
                        <a:lnTo>
                          <a:pt x="1424" y="60356"/>
                        </a:lnTo>
                        <a:lnTo>
                          <a:pt x="2848" y="65106"/>
                        </a:lnTo>
                        <a:lnTo>
                          <a:pt x="4833" y="69389"/>
                        </a:lnTo>
                        <a:lnTo>
                          <a:pt x="7390" y="73662"/>
                        </a:lnTo>
                        <a:lnTo>
                          <a:pt x="9947" y="77466"/>
                        </a:lnTo>
                        <a:lnTo>
                          <a:pt x="12796" y="81261"/>
                        </a:lnTo>
                        <a:lnTo>
                          <a:pt x="15925" y="85066"/>
                        </a:lnTo>
                        <a:lnTo>
                          <a:pt x="22183" y="92665"/>
                        </a:lnTo>
                        <a:lnTo>
                          <a:pt x="25020" y="96704"/>
                        </a:lnTo>
                        <a:lnTo>
                          <a:pt x="27869" y="100743"/>
                        </a:lnTo>
                        <a:lnTo>
                          <a:pt x="30426" y="105025"/>
                        </a:lnTo>
                        <a:lnTo>
                          <a:pt x="32702" y="109776"/>
                        </a:lnTo>
                        <a:lnTo>
                          <a:pt x="34687" y="114761"/>
                        </a:lnTo>
                        <a:lnTo>
                          <a:pt x="36112" y="11999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" name="Shape 501"/>
                  <p:cNvSpPr/>
                  <p:nvPr/>
                </p:nvSpPr>
                <p:spPr>
                  <a:xfrm>
                    <a:off x="6873825" y="2459275"/>
                    <a:ext cx="35350" cy="1668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119915" y="17"/>
                        </a:moveTo>
                        <a:lnTo>
                          <a:pt x="119915" y="17"/>
                        </a:lnTo>
                        <a:lnTo>
                          <a:pt x="70353" y="51235"/>
                        </a:lnTo>
                        <a:lnTo>
                          <a:pt x="84" y="11998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Shape 502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33" y="11230"/>
                        </a:moveTo>
                        <a:lnTo>
                          <a:pt x="27587" y="120000"/>
                        </a:lnTo>
                        <a:lnTo>
                          <a:pt x="55141" y="11230"/>
                        </a:lnTo>
                        <a:lnTo>
                          <a:pt x="55141" y="11230"/>
                        </a:lnTo>
                        <a:lnTo>
                          <a:pt x="57570" y="3846"/>
                        </a:lnTo>
                        <a:lnTo>
                          <a:pt x="60000" y="0"/>
                        </a:lnTo>
                        <a:lnTo>
                          <a:pt x="62429" y="3846"/>
                        </a:lnTo>
                        <a:lnTo>
                          <a:pt x="64858" y="11230"/>
                        </a:lnTo>
                        <a:lnTo>
                          <a:pt x="92412" y="120000"/>
                        </a:lnTo>
                        <a:lnTo>
                          <a:pt x="119966" y="1123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Shape 503"/>
                  <p:cNvSpPr/>
                  <p:nvPr/>
                </p:nvSpPr>
                <p:spPr>
                  <a:xfrm>
                    <a:off x="6795900" y="2628550"/>
                    <a:ext cx="102299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fill="none" extrusionOk="0">
                        <a:moveTo>
                          <a:pt x="0" y="120000"/>
                        </a:moveTo>
                        <a:lnTo>
                          <a:pt x="120000" y="1200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CFE2F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04" name="Shape 504"/>
            <p:cNvGrpSpPr/>
            <p:nvPr/>
          </p:nvGrpSpPr>
          <p:grpSpPr>
            <a:xfrm>
              <a:off x="8252286" y="186860"/>
              <a:ext cx="342880" cy="418127"/>
              <a:chOff x="596350" y="929175"/>
              <a:chExt cx="407949" cy="497475"/>
            </a:xfrm>
          </p:grpSpPr>
          <p:sp>
            <p:nvSpPr>
              <p:cNvPr id="505" name="Shape 505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113050"/>
                    </a:moveTo>
                    <a:lnTo>
                      <a:pt x="120000" y="113050"/>
                    </a:lnTo>
                    <a:lnTo>
                      <a:pt x="119814" y="114128"/>
                    </a:lnTo>
                    <a:lnTo>
                      <a:pt x="119434" y="115212"/>
                    </a:lnTo>
                    <a:lnTo>
                      <a:pt x="118675" y="116448"/>
                    </a:lnTo>
                    <a:lnTo>
                      <a:pt x="117737" y="117526"/>
                    </a:lnTo>
                    <a:lnTo>
                      <a:pt x="116606" y="118452"/>
                    </a:lnTo>
                    <a:lnTo>
                      <a:pt x="115282" y="119226"/>
                    </a:lnTo>
                    <a:lnTo>
                      <a:pt x="114151" y="119847"/>
                    </a:lnTo>
                    <a:lnTo>
                      <a:pt x="112826" y="120000"/>
                    </a:lnTo>
                    <a:lnTo>
                      <a:pt x="7925" y="120000"/>
                    </a:lnTo>
                    <a:lnTo>
                      <a:pt x="7925" y="120000"/>
                    </a:lnTo>
                    <a:lnTo>
                      <a:pt x="6608" y="119847"/>
                    </a:lnTo>
                    <a:lnTo>
                      <a:pt x="5283" y="119226"/>
                    </a:lnTo>
                    <a:lnTo>
                      <a:pt x="3966" y="118452"/>
                    </a:lnTo>
                    <a:lnTo>
                      <a:pt x="2641" y="117526"/>
                    </a:lnTo>
                    <a:lnTo>
                      <a:pt x="1696" y="116448"/>
                    </a:lnTo>
                    <a:lnTo>
                      <a:pt x="759" y="115212"/>
                    </a:lnTo>
                    <a:lnTo>
                      <a:pt x="193" y="114128"/>
                    </a:lnTo>
                    <a:lnTo>
                      <a:pt x="0" y="113050"/>
                    </a:lnTo>
                    <a:lnTo>
                      <a:pt x="0" y="5561"/>
                    </a:lnTo>
                    <a:lnTo>
                      <a:pt x="0" y="5561"/>
                    </a:lnTo>
                    <a:lnTo>
                      <a:pt x="193" y="4476"/>
                    </a:lnTo>
                    <a:lnTo>
                      <a:pt x="759" y="3551"/>
                    </a:lnTo>
                    <a:lnTo>
                      <a:pt x="1510" y="2625"/>
                    </a:lnTo>
                    <a:lnTo>
                      <a:pt x="2641" y="1699"/>
                    </a:lnTo>
                    <a:lnTo>
                      <a:pt x="3772" y="1084"/>
                    </a:lnTo>
                    <a:lnTo>
                      <a:pt x="5097" y="462"/>
                    </a:lnTo>
                    <a:lnTo>
                      <a:pt x="6414" y="152"/>
                    </a:lnTo>
                    <a:lnTo>
                      <a:pt x="7545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626775" y="929175"/>
                <a:ext cx="377524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21794"/>
                    </a:moveTo>
                    <a:lnTo>
                      <a:pt x="120000" y="114943"/>
                    </a:lnTo>
                    <a:lnTo>
                      <a:pt x="120000" y="114943"/>
                    </a:lnTo>
                    <a:lnTo>
                      <a:pt x="119809" y="115890"/>
                    </a:lnTo>
                    <a:lnTo>
                      <a:pt x="119419" y="116842"/>
                    </a:lnTo>
                    <a:lnTo>
                      <a:pt x="119030" y="117627"/>
                    </a:lnTo>
                    <a:lnTo>
                      <a:pt x="118259" y="118418"/>
                    </a:lnTo>
                    <a:lnTo>
                      <a:pt x="117290" y="119053"/>
                    </a:lnTo>
                    <a:lnTo>
                      <a:pt x="116130" y="119526"/>
                    </a:lnTo>
                    <a:lnTo>
                      <a:pt x="114969" y="119837"/>
                    </a:lnTo>
                    <a:lnTo>
                      <a:pt x="113809" y="120000"/>
                    </a:lnTo>
                    <a:lnTo>
                      <a:pt x="6198" y="120000"/>
                    </a:lnTo>
                    <a:lnTo>
                      <a:pt x="6198" y="120000"/>
                    </a:lnTo>
                    <a:lnTo>
                      <a:pt x="5038" y="119837"/>
                    </a:lnTo>
                    <a:lnTo>
                      <a:pt x="3877" y="119526"/>
                    </a:lnTo>
                    <a:lnTo>
                      <a:pt x="2717" y="119053"/>
                    </a:lnTo>
                    <a:lnTo>
                      <a:pt x="1748" y="118418"/>
                    </a:lnTo>
                    <a:lnTo>
                      <a:pt x="977" y="117627"/>
                    </a:lnTo>
                    <a:lnTo>
                      <a:pt x="588" y="116842"/>
                    </a:lnTo>
                    <a:lnTo>
                      <a:pt x="198" y="115890"/>
                    </a:lnTo>
                    <a:lnTo>
                      <a:pt x="7" y="114943"/>
                    </a:lnTo>
                    <a:lnTo>
                      <a:pt x="7" y="5056"/>
                    </a:lnTo>
                    <a:lnTo>
                      <a:pt x="7" y="5056"/>
                    </a:lnTo>
                    <a:lnTo>
                      <a:pt x="198" y="3954"/>
                    </a:lnTo>
                    <a:lnTo>
                      <a:pt x="588" y="3007"/>
                    </a:lnTo>
                    <a:lnTo>
                      <a:pt x="977" y="2217"/>
                    </a:lnTo>
                    <a:lnTo>
                      <a:pt x="1748" y="1426"/>
                    </a:lnTo>
                    <a:lnTo>
                      <a:pt x="2717" y="797"/>
                    </a:lnTo>
                    <a:lnTo>
                      <a:pt x="3877" y="324"/>
                    </a:lnTo>
                    <a:lnTo>
                      <a:pt x="5038" y="6"/>
                    </a:lnTo>
                    <a:lnTo>
                      <a:pt x="6198" y="6"/>
                    </a:lnTo>
                    <a:lnTo>
                      <a:pt x="93291" y="6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688900" y="1256150"/>
                <a:ext cx="133974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77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688900" y="1201350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688900" y="1145950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688900" y="1090525"/>
                <a:ext cx="255749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19988" y="120000"/>
                    </a:moveTo>
                    <a:lnTo>
                      <a:pt x="0" y="12000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920250" y="929175"/>
                <a:ext cx="84049" cy="840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35" y="92159"/>
                    </a:moveTo>
                    <a:lnTo>
                      <a:pt x="35" y="35"/>
                    </a:lnTo>
                    <a:lnTo>
                      <a:pt x="119999" y="119999"/>
                    </a:lnTo>
                    <a:lnTo>
                      <a:pt x="27840" y="119999"/>
                    </a:lnTo>
                    <a:lnTo>
                      <a:pt x="27840" y="119999"/>
                    </a:lnTo>
                    <a:lnTo>
                      <a:pt x="21772" y="119107"/>
                    </a:lnTo>
                    <a:lnTo>
                      <a:pt x="16561" y="117394"/>
                    </a:lnTo>
                    <a:lnTo>
                      <a:pt x="12207" y="114788"/>
                    </a:lnTo>
                    <a:lnTo>
                      <a:pt x="7852" y="111290"/>
                    </a:lnTo>
                    <a:lnTo>
                      <a:pt x="4390" y="107828"/>
                    </a:lnTo>
                    <a:lnTo>
                      <a:pt x="1784" y="102617"/>
                    </a:lnTo>
                    <a:lnTo>
                      <a:pt x="35" y="97406"/>
                    </a:lnTo>
                    <a:lnTo>
                      <a:pt x="35" y="92159"/>
                    </a:lnTo>
                    <a:lnTo>
                      <a:pt x="35" y="92159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2" name="Shape 512"/>
            <p:cNvSpPr/>
            <p:nvPr/>
          </p:nvSpPr>
          <p:spPr>
            <a:xfrm>
              <a:off x="9152752" y="221405"/>
              <a:ext cx="351075" cy="349038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73" y="63875"/>
                  </a:moveTo>
                  <a:lnTo>
                    <a:pt x="60351" y="7570"/>
                  </a:lnTo>
                  <a:lnTo>
                    <a:pt x="60351" y="7570"/>
                  </a:lnTo>
                  <a:lnTo>
                    <a:pt x="61048" y="6870"/>
                  </a:lnTo>
                  <a:lnTo>
                    <a:pt x="61745" y="5988"/>
                  </a:lnTo>
                  <a:lnTo>
                    <a:pt x="63670" y="4753"/>
                  </a:lnTo>
                  <a:lnTo>
                    <a:pt x="65774" y="3525"/>
                  </a:lnTo>
                  <a:lnTo>
                    <a:pt x="67871" y="2290"/>
                  </a:lnTo>
                  <a:lnTo>
                    <a:pt x="67871" y="2290"/>
                  </a:lnTo>
                  <a:lnTo>
                    <a:pt x="70665" y="1235"/>
                  </a:lnTo>
                  <a:lnTo>
                    <a:pt x="73114" y="534"/>
                  </a:lnTo>
                  <a:lnTo>
                    <a:pt x="75391" y="180"/>
                  </a:lnTo>
                  <a:lnTo>
                    <a:pt x="77668" y="7"/>
                  </a:lnTo>
                  <a:lnTo>
                    <a:pt x="110203" y="7"/>
                  </a:lnTo>
                  <a:lnTo>
                    <a:pt x="110203" y="7"/>
                  </a:lnTo>
                  <a:lnTo>
                    <a:pt x="111072" y="7"/>
                  </a:lnTo>
                  <a:lnTo>
                    <a:pt x="111948" y="353"/>
                  </a:lnTo>
                  <a:lnTo>
                    <a:pt x="113873" y="881"/>
                  </a:lnTo>
                  <a:lnTo>
                    <a:pt x="115626" y="1943"/>
                  </a:lnTo>
                  <a:lnTo>
                    <a:pt x="117026" y="2998"/>
                  </a:lnTo>
                  <a:lnTo>
                    <a:pt x="117026" y="2998"/>
                  </a:lnTo>
                  <a:lnTo>
                    <a:pt x="117723" y="3879"/>
                  </a:lnTo>
                  <a:lnTo>
                    <a:pt x="118419" y="4753"/>
                  </a:lnTo>
                  <a:lnTo>
                    <a:pt x="118944" y="5634"/>
                  </a:lnTo>
                  <a:lnTo>
                    <a:pt x="119296" y="6516"/>
                  </a:lnTo>
                  <a:lnTo>
                    <a:pt x="119648" y="7570"/>
                  </a:lnTo>
                  <a:lnTo>
                    <a:pt x="119820" y="8452"/>
                  </a:lnTo>
                  <a:lnTo>
                    <a:pt x="120000" y="10735"/>
                  </a:lnTo>
                  <a:lnTo>
                    <a:pt x="120000" y="43286"/>
                  </a:lnTo>
                  <a:lnTo>
                    <a:pt x="120000" y="43286"/>
                  </a:lnTo>
                  <a:lnTo>
                    <a:pt x="119820" y="45577"/>
                  </a:lnTo>
                  <a:lnTo>
                    <a:pt x="119475" y="47859"/>
                  </a:lnTo>
                  <a:lnTo>
                    <a:pt x="118771" y="50149"/>
                  </a:lnTo>
                  <a:lnTo>
                    <a:pt x="117723" y="52432"/>
                  </a:lnTo>
                  <a:lnTo>
                    <a:pt x="117723" y="52432"/>
                  </a:lnTo>
                  <a:lnTo>
                    <a:pt x="117371" y="53841"/>
                  </a:lnTo>
                  <a:lnTo>
                    <a:pt x="117026" y="55076"/>
                  </a:lnTo>
                  <a:lnTo>
                    <a:pt x="116322" y="56131"/>
                  </a:lnTo>
                  <a:lnTo>
                    <a:pt x="115798" y="57186"/>
                  </a:lnTo>
                  <a:lnTo>
                    <a:pt x="114397" y="58948"/>
                  </a:lnTo>
                  <a:lnTo>
                    <a:pt x="113176" y="60704"/>
                  </a:lnTo>
                  <a:lnTo>
                    <a:pt x="56674" y="117009"/>
                  </a:lnTo>
                  <a:lnTo>
                    <a:pt x="56674" y="117009"/>
                  </a:lnTo>
                  <a:lnTo>
                    <a:pt x="55977" y="117709"/>
                  </a:lnTo>
                  <a:lnTo>
                    <a:pt x="55274" y="118417"/>
                  </a:lnTo>
                  <a:lnTo>
                    <a:pt x="54397" y="118945"/>
                  </a:lnTo>
                  <a:lnTo>
                    <a:pt x="53528" y="119292"/>
                  </a:lnTo>
                  <a:lnTo>
                    <a:pt x="51604" y="119819"/>
                  </a:lnTo>
                  <a:lnTo>
                    <a:pt x="49851" y="120000"/>
                  </a:lnTo>
                  <a:lnTo>
                    <a:pt x="49851" y="120000"/>
                  </a:lnTo>
                  <a:lnTo>
                    <a:pt x="47754" y="119819"/>
                  </a:lnTo>
                  <a:lnTo>
                    <a:pt x="46705" y="119646"/>
                  </a:lnTo>
                  <a:lnTo>
                    <a:pt x="45829" y="119292"/>
                  </a:lnTo>
                  <a:lnTo>
                    <a:pt x="44780" y="118945"/>
                  </a:lnTo>
                  <a:lnTo>
                    <a:pt x="43904" y="118417"/>
                  </a:lnTo>
                  <a:lnTo>
                    <a:pt x="43028" y="117709"/>
                  </a:lnTo>
                  <a:lnTo>
                    <a:pt x="42331" y="117009"/>
                  </a:lnTo>
                  <a:lnTo>
                    <a:pt x="2973" y="78302"/>
                  </a:lnTo>
                  <a:lnTo>
                    <a:pt x="2973" y="78302"/>
                  </a:lnTo>
                  <a:lnTo>
                    <a:pt x="1924" y="76539"/>
                  </a:lnTo>
                  <a:lnTo>
                    <a:pt x="876" y="74784"/>
                  </a:lnTo>
                  <a:lnTo>
                    <a:pt x="172" y="73021"/>
                  </a:lnTo>
                  <a:lnTo>
                    <a:pt x="0" y="72320"/>
                  </a:lnTo>
                  <a:lnTo>
                    <a:pt x="0" y="71439"/>
                  </a:lnTo>
                  <a:lnTo>
                    <a:pt x="0" y="71439"/>
                  </a:lnTo>
                  <a:lnTo>
                    <a:pt x="0" y="70204"/>
                  </a:lnTo>
                  <a:lnTo>
                    <a:pt x="172" y="69329"/>
                  </a:lnTo>
                  <a:lnTo>
                    <a:pt x="876" y="67393"/>
                  </a:lnTo>
                  <a:lnTo>
                    <a:pt x="1924" y="65457"/>
                  </a:lnTo>
                  <a:lnTo>
                    <a:pt x="2973" y="63875"/>
                  </a:lnTo>
                  <a:lnTo>
                    <a:pt x="2973" y="63875"/>
                  </a:lnTo>
                  <a:close/>
                  <a:moveTo>
                    <a:pt x="89913" y="30269"/>
                  </a:moveTo>
                  <a:lnTo>
                    <a:pt x="89913" y="30269"/>
                  </a:lnTo>
                  <a:lnTo>
                    <a:pt x="91134" y="31323"/>
                  </a:lnTo>
                  <a:lnTo>
                    <a:pt x="92355" y="32024"/>
                  </a:lnTo>
                  <a:lnTo>
                    <a:pt x="93583" y="32378"/>
                  </a:lnTo>
                  <a:lnTo>
                    <a:pt x="95156" y="32378"/>
                  </a:lnTo>
                  <a:lnTo>
                    <a:pt x="95156" y="32378"/>
                  </a:lnTo>
                  <a:lnTo>
                    <a:pt x="96557" y="32378"/>
                  </a:lnTo>
                  <a:lnTo>
                    <a:pt x="97785" y="32024"/>
                  </a:lnTo>
                  <a:lnTo>
                    <a:pt x="98834" y="31323"/>
                  </a:lnTo>
                  <a:lnTo>
                    <a:pt x="99703" y="30269"/>
                  </a:lnTo>
                  <a:lnTo>
                    <a:pt x="99703" y="30269"/>
                  </a:lnTo>
                  <a:lnTo>
                    <a:pt x="100758" y="29214"/>
                  </a:lnTo>
                  <a:lnTo>
                    <a:pt x="101283" y="27979"/>
                  </a:lnTo>
                  <a:lnTo>
                    <a:pt x="101627" y="26924"/>
                  </a:lnTo>
                  <a:lnTo>
                    <a:pt x="101807" y="25696"/>
                  </a:lnTo>
                  <a:lnTo>
                    <a:pt x="101807" y="25696"/>
                  </a:lnTo>
                  <a:lnTo>
                    <a:pt x="101627" y="24287"/>
                  </a:lnTo>
                  <a:lnTo>
                    <a:pt x="101283" y="22878"/>
                  </a:lnTo>
                  <a:lnTo>
                    <a:pt x="100758" y="21643"/>
                  </a:lnTo>
                  <a:lnTo>
                    <a:pt x="99703" y="20588"/>
                  </a:lnTo>
                  <a:lnTo>
                    <a:pt x="99703" y="20588"/>
                  </a:lnTo>
                  <a:lnTo>
                    <a:pt x="98834" y="19707"/>
                  </a:lnTo>
                  <a:lnTo>
                    <a:pt x="97785" y="19180"/>
                  </a:lnTo>
                  <a:lnTo>
                    <a:pt x="96557" y="18652"/>
                  </a:lnTo>
                  <a:lnTo>
                    <a:pt x="95156" y="18479"/>
                  </a:lnTo>
                  <a:lnTo>
                    <a:pt x="95156" y="18479"/>
                  </a:lnTo>
                  <a:lnTo>
                    <a:pt x="93583" y="18652"/>
                  </a:lnTo>
                  <a:lnTo>
                    <a:pt x="92355" y="19180"/>
                  </a:lnTo>
                  <a:lnTo>
                    <a:pt x="91134" y="19707"/>
                  </a:lnTo>
                  <a:lnTo>
                    <a:pt x="89913" y="20588"/>
                  </a:lnTo>
                  <a:lnTo>
                    <a:pt x="89913" y="20588"/>
                  </a:lnTo>
                  <a:lnTo>
                    <a:pt x="89382" y="21643"/>
                  </a:lnTo>
                  <a:lnTo>
                    <a:pt x="88858" y="22878"/>
                  </a:lnTo>
                  <a:lnTo>
                    <a:pt x="88513" y="24287"/>
                  </a:lnTo>
                  <a:lnTo>
                    <a:pt x="88513" y="25696"/>
                  </a:lnTo>
                  <a:lnTo>
                    <a:pt x="88513" y="25696"/>
                  </a:lnTo>
                  <a:lnTo>
                    <a:pt x="88513" y="26924"/>
                  </a:lnTo>
                  <a:lnTo>
                    <a:pt x="88858" y="27979"/>
                  </a:lnTo>
                  <a:lnTo>
                    <a:pt x="89382" y="29214"/>
                  </a:lnTo>
                  <a:lnTo>
                    <a:pt x="89913" y="30269"/>
                  </a:lnTo>
                  <a:lnTo>
                    <a:pt x="89913" y="30269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Shape 513"/>
            <p:cNvGrpSpPr/>
            <p:nvPr/>
          </p:nvGrpSpPr>
          <p:grpSpPr>
            <a:xfrm>
              <a:off x="8724745" y="870775"/>
              <a:ext cx="390999" cy="264085"/>
              <a:chOff x="564675" y="1700625"/>
              <a:chExt cx="465200" cy="314200"/>
            </a:xfrm>
          </p:grpSpPr>
          <p:sp>
            <p:nvSpPr>
              <p:cNvPr id="514" name="Shape 514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20000" y="120000"/>
                    </a:moveTo>
                    <a:lnTo>
                      <a:pt x="120000" y="50051"/>
                    </a:lnTo>
                    <a:lnTo>
                      <a:pt x="120000" y="50051"/>
                    </a:lnTo>
                    <a:lnTo>
                      <a:pt x="120000" y="40000"/>
                    </a:lnTo>
                    <a:lnTo>
                      <a:pt x="119684" y="30051"/>
                    </a:lnTo>
                    <a:lnTo>
                      <a:pt x="119529" y="22564"/>
                    </a:lnTo>
                    <a:lnTo>
                      <a:pt x="119058" y="15076"/>
                    </a:lnTo>
                    <a:lnTo>
                      <a:pt x="118587" y="7589"/>
                    </a:lnTo>
                    <a:lnTo>
                      <a:pt x="118116" y="5025"/>
                    </a:lnTo>
                    <a:lnTo>
                      <a:pt x="117484" y="102"/>
                    </a:lnTo>
                    <a:lnTo>
                      <a:pt x="116859" y="102"/>
                    </a:lnTo>
                    <a:lnTo>
                      <a:pt x="3147" y="102"/>
                    </a:lnTo>
                    <a:lnTo>
                      <a:pt x="3147" y="102"/>
                    </a:lnTo>
                    <a:lnTo>
                      <a:pt x="2515" y="102"/>
                    </a:lnTo>
                    <a:lnTo>
                      <a:pt x="1889" y="5025"/>
                    </a:lnTo>
                    <a:lnTo>
                      <a:pt x="1418" y="7589"/>
                    </a:lnTo>
                    <a:lnTo>
                      <a:pt x="947" y="15076"/>
                    </a:lnTo>
                    <a:lnTo>
                      <a:pt x="477" y="22564"/>
                    </a:lnTo>
                    <a:lnTo>
                      <a:pt x="315" y="30051"/>
                    </a:lnTo>
                    <a:lnTo>
                      <a:pt x="6" y="40000"/>
                    </a:lnTo>
                    <a:lnTo>
                      <a:pt x="6" y="50051"/>
                    </a:lnTo>
                    <a:lnTo>
                      <a:pt x="6" y="12000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564675" y="1732300"/>
                <a:ext cx="465200" cy="2721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87014" y="79459"/>
                    </a:moveTo>
                    <a:lnTo>
                      <a:pt x="120000" y="120000"/>
                    </a:lnTo>
                    <a:lnTo>
                      <a:pt x="120000" y="120000"/>
                    </a:lnTo>
                    <a:lnTo>
                      <a:pt x="120000" y="119195"/>
                    </a:lnTo>
                    <a:lnTo>
                      <a:pt x="120000" y="0"/>
                    </a:lnTo>
                    <a:lnTo>
                      <a:pt x="60941" y="73022"/>
                    </a:lnTo>
                    <a:lnTo>
                      <a:pt x="60941" y="73022"/>
                    </a:lnTo>
                    <a:lnTo>
                      <a:pt x="60470" y="73551"/>
                    </a:lnTo>
                    <a:lnTo>
                      <a:pt x="60000" y="73551"/>
                    </a:lnTo>
                    <a:lnTo>
                      <a:pt x="60000" y="73551"/>
                    </a:lnTo>
                    <a:lnTo>
                      <a:pt x="59529" y="73551"/>
                    </a:lnTo>
                    <a:lnTo>
                      <a:pt x="59058" y="73022"/>
                    </a:lnTo>
                    <a:lnTo>
                      <a:pt x="6" y="0"/>
                    </a:lnTo>
                    <a:lnTo>
                      <a:pt x="6" y="119195"/>
                    </a:lnTo>
                    <a:lnTo>
                      <a:pt x="6" y="119195"/>
                    </a:lnTo>
                    <a:lnTo>
                      <a:pt x="6" y="120000"/>
                    </a:lnTo>
                    <a:lnTo>
                      <a:pt x="32985" y="79459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54" y="120000"/>
                    </a:lnTo>
                    <a:lnTo>
                      <a:pt x="1141" y="120000"/>
                    </a:lnTo>
                    <a:lnTo>
                      <a:pt x="118858" y="120000"/>
                    </a:lnTo>
                    <a:lnTo>
                      <a:pt x="118858" y="120000"/>
                    </a:lnTo>
                    <a:lnTo>
                      <a:pt x="119345" y="120000"/>
                    </a:lnTo>
                    <a:lnTo>
                      <a:pt x="119993" y="0"/>
                    </a:lnTo>
                  </a:path>
                </a:pathLst>
              </a:custGeom>
              <a:noFill/>
              <a:ln w="12175" cap="rnd" cmpd="sng">
                <a:solidFill>
                  <a:srgbClr val="CFE2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" name="Shape 517"/>
            <p:cNvSpPr/>
            <p:nvPr/>
          </p:nvSpPr>
          <p:spPr>
            <a:xfrm>
              <a:off x="9124314" y="1471215"/>
              <a:ext cx="340843" cy="340863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0" y="56937"/>
                  </a:lnTo>
                  <a:lnTo>
                    <a:pt x="362" y="53874"/>
                  </a:lnTo>
                  <a:lnTo>
                    <a:pt x="724" y="50812"/>
                  </a:lnTo>
                  <a:lnTo>
                    <a:pt x="1265" y="47927"/>
                  </a:lnTo>
                  <a:lnTo>
                    <a:pt x="1805" y="45049"/>
                  </a:lnTo>
                  <a:lnTo>
                    <a:pt x="2707" y="42164"/>
                  </a:lnTo>
                  <a:lnTo>
                    <a:pt x="3602" y="39464"/>
                  </a:lnTo>
                  <a:lnTo>
                    <a:pt x="4690" y="36579"/>
                  </a:lnTo>
                  <a:lnTo>
                    <a:pt x="5947" y="34057"/>
                  </a:lnTo>
                  <a:lnTo>
                    <a:pt x="7212" y="31357"/>
                  </a:lnTo>
                  <a:lnTo>
                    <a:pt x="8648" y="28834"/>
                  </a:lnTo>
                  <a:lnTo>
                    <a:pt x="10275" y="26489"/>
                  </a:lnTo>
                  <a:lnTo>
                    <a:pt x="11895" y="24144"/>
                  </a:lnTo>
                  <a:lnTo>
                    <a:pt x="13693" y="21807"/>
                  </a:lnTo>
                  <a:lnTo>
                    <a:pt x="15675" y="19647"/>
                  </a:lnTo>
                  <a:lnTo>
                    <a:pt x="17658" y="17664"/>
                  </a:lnTo>
                  <a:lnTo>
                    <a:pt x="19641" y="15682"/>
                  </a:lnTo>
                  <a:lnTo>
                    <a:pt x="21801" y="13699"/>
                  </a:lnTo>
                  <a:lnTo>
                    <a:pt x="24146" y="11894"/>
                  </a:lnTo>
                  <a:lnTo>
                    <a:pt x="26491" y="10274"/>
                  </a:lnTo>
                  <a:lnTo>
                    <a:pt x="28829" y="8654"/>
                  </a:lnTo>
                  <a:lnTo>
                    <a:pt x="31351" y="7212"/>
                  </a:lnTo>
                  <a:lnTo>
                    <a:pt x="34052" y="5954"/>
                  </a:lnTo>
                  <a:lnTo>
                    <a:pt x="36574" y="4689"/>
                  </a:lnTo>
                  <a:lnTo>
                    <a:pt x="39459" y="3609"/>
                  </a:lnTo>
                  <a:lnTo>
                    <a:pt x="42160" y="2707"/>
                  </a:lnTo>
                  <a:lnTo>
                    <a:pt x="45045" y="1804"/>
                  </a:lnTo>
                  <a:lnTo>
                    <a:pt x="47930" y="1264"/>
                  </a:lnTo>
                  <a:lnTo>
                    <a:pt x="50808" y="724"/>
                  </a:lnTo>
                  <a:lnTo>
                    <a:pt x="53870" y="369"/>
                  </a:lnTo>
                  <a:lnTo>
                    <a:pt x="56933" y="7"/>
                  </a:lnTo>
                  <a:lnTo>
                    <a:pt x="60003" y="7"/>
                  </a:lnTo>
                  <a:lnTo>
                    <a:pt x="60003" y="7"/>
                  </a:lnTo>
                  <a:lnTo>
                    <a:pt x="63066" y="7"/>
                  </a:lnTo>
                  <a:lnTo>
                    <a:pt x="66129" y="369"/>
                  </a:lnTo>
                  <a:lnTo>
                    <a:pt x="69191" y="724"/>
                  </a:lnTo>
                  <a:lnTo>
                    <a:pt x="72069" y="1264"/>
                  </a:lnTo>
                  <a:lnTo>
                    <a:pt x="74954" y="1804"/>
                  </a:lnTo>
                  <a:lnTo>
                    <a:pt x="77839" y="2707"/>
                  </a:lnTo>
                  <a:lnTo>
                    <a:pt x="80717" y="3609"/>
                  </a:lnTo>
                  <a:lnTo>
                    <a:pt x="83425" y="4689"/>
                  </a:lnTo>
                  <a:lnTo>
                    <a:pt x="85947" y="5954"/>
                  </a:lnTo>
                  <a:lnTo>
                    <a:pt x="88648" y="7212"/>
                  </a:lnTo>
                  <a:lnTo>
                    <a:pt x="91170" y="8654"/>
                  </a:lnTo>
                  <a:lnTo>
                    <a:pt x="93515" y="10274"/>
                  </a:lnTo>
                  <a:lnTo>
                    <a:pt x="95853" y="11894"/>
                  </a:lnTo>
                  <a:lnTo>
                    <a:pt x="98198" y="13699"/>
                  </a:lnTo>
                  <a:lnTo>
                    <a:pt x="100358" y="15682"/>
                  </a:lnTo>
                  <a:lnTo>
                    <a:pt x="102341" y="17664"/>
                  </a:lnTo>
                  <a:lnTo>
                    <a:pt x="104501" y="19647"/>
                  </a:lnTo>
                  <a:lnTo>
                    <a:pt x="106306" y="21807"/>
                  </a:lnTo>
                  <a:lnTo>
                    <a:pt x="108104" y="24144"/>
                  </a:lnTo>
                  <a:lnTo>
                    <a:pt x="109724" y="26489"/>
                  </a:lnTo>
                  <a:lnTo>
                    <a:pt x="111351" y="28834"/>
                  </a:lnTo>
                  <a:lnTo>
                    <a:pt x="112794" y="31357"/>
                  </a:lnTo>
                  <a:lnTo>
                    <a:pt x="114052" y="34057"/>
                  </a:lnTo>
                  <a:lnTo>
                    <a:pt x="115309" y="36579"/>
                  </a:lnTo>
                  <a:lnTo>
                    <a:pt x="116397" y="39464"/>
                  </a:lnTo>
                  <a:lnTo>
                    <a:pt x="117292" y="42164"/>
                  </a:lnTo>
                  <a:lnTo>
                    <a:pt x="118194" y="45049"/>
                  </a:lnTo>
                  <a:lnTo>
                    <a:pt x="118734" y="47927"/>
                  </a:lnTo>
                  <a:lnTo>
                    <a:pt x="119275" y="50812"/>
                  </a:lnTo>
                  <a:lnTo>
                    <a:pt x="119637" y="53874"/>
                  </a:lnTo>
                  <a:lnTo>
                    <a:pt x="120000" y="5693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20000" y="63062"/>
                  </a:lnTo>
                  <a:lnTo>
                    <a:pt x="119637" y="66125"/>
                  </a:lnTo>
                  <a:lnTo>
                    <a:pt x="119275" y="69187"/>
                  </a:lnTo>
                  <a:lnTo>
                    <a:pt x="118734" y="72072"/>
                  </a:lnTo>
                  <a:lnTo>
                    <a:pt x="118194" y="74957"/>
                  </a:lnTo>
                  <a:lnTo>
                    <a:pt x="117292" y="77835"/>
                  </a:lnTo>
                  <a:lnTo>
                    <a:pt x="116397" y="80542"/>
                  </a:lnTo>
                  <a:lnTo>
                    <a:pt x="115309" y="83420"/>
                  </a:lnTo>
                  <a:lnTo>
                    <a:pt x="114052" y="85942"/>
                  </a:lnTo>
                  <a:lnTo>
                    <a:pt x="112794" y="88649"/>
                  </a:lnTo>
                  <a:lnTo>
                    <a:pt x="111351" y="91165"/>
                  </a:lnTo>
                  <a:lnTo>
                    <a:pt x="109724" y="93510"/>
                  </a:lnTo>
                  <a:lnTo>
                    <a:pt x="108104" y="95855"/>
                  </a:lnTo>
                  <a:lnTo>
                    <a:pt x="106306" y="98192"/>
                  </a:lnTo>
                  <a:lnTo>
                    <a:pt x="104501" y="100360"/>
                  </a:lnTo>
                  <a:lnTo>
                    <a:pt x="102341" y="102342"/>
                  </a:lnTo>
                  <a:lnTo>
                    <a:pt x="100358" y="104317"/>
                  </a:lnTo>
                  <a:lnTo>
                    <a:pt x="98198" y="106300"/>
                  </a:lnTo>
                  <a:lnTo>
                    <a:pt x="95853" y="108105"/>
                  </a:lnTo>
                  <a:lnTo>
                    <a:pt x="93515" y="109725"/>
                  </a:lnTo>
                  <a:lnTo>
                    <a:pt x="91170" y="111345"/>
                  </a:lnTo>
                  <a:lnTo>
                    <a:pt x="88648" y="112787"/>
                  </a:lnTo>
                  <a:lnTo>
                    <a:pt x="85947" y="114052"/>
                  </a:lnTo>
                  <a:lnTo>
                    <a:pt x="83425" y="115310"/>
                  </a:lnTo>
                  <a:lnTo>
                    <a:pt x="80717" y="116390"/>
                  </a:lnTo>
                  <a:lnTo>
                    <a:pt x="77839" y="117292"/>
                  </a:lnTo>
                  <a:lnTo>
                    <a:pt x="74954" y="118195"/>
                  </a:lnTo>
                  <a:lnTo>
                    <a:pt x="72069" y="118735"/>
                  </a:lnTo>
                  <a:lnTo>
                    <a:pt x="69191" y="119275"/>
                  </a:lnTo>
                  <a:lnTo>
                    <a:pt x="66129" y="119637"/>
                  </a:lnTo>
                  <a:lnTo>
                    <a:pt x="63066" y="119992"/>
                  </a:lnTo>
                  <a:lnTo>
                    <a:pt x="60003" y="119992"/>
                  </a:lnTo>
                  <a:lnTo>
                    <a:pt x="60003" y="119992"/>
                  </a:lnTo>
                  <a:lnTo>
                    <a:pt x="56933" y="119992"/>
                  </a:lnTo>
                  <a:lnTo>
                    <a:pt x="53870" y="119637"/>
                  </a:lnTo>
                  <a:lnTo>
                    <a:pt x="50808" y="119275"/>
                  </a:lnTo>
                  <a:lnTo>
                    <a:pt x="47930" y="118735"/>
                  </a:lnTo>
                  <a:lnTo>
                    <a:pt x="45045" y="118195"/>
                  </a:lnTo>
                  <a:lnTo>
                    <a:pt x="42160" y="117292"/>
                  </a:lnTo>
                  <a:lnTo>
                    <a:pt x="39459" y="116390"/>
                  </a:lnTo>
                  <a:lnTo>
                    <a:pt x="36574" y="115310"/>
                  </a:lnTo>
                  <a:lnTo>
                    <a:pt x="34052" y="114052"/>
                  </a:lnTo>
                  <a:lnTo>
                    <a:pt x="31351" y="112787"/>
                  </a:lnTo>
                  <a:lnTo>
                    <a:pt x="28829" y="111345"/>
                  </a:lnTo>
                  <a:lnTo>
                    <a:pt x="26491" y="109725"/>
                  </a:lnTo>
                  <a:lnTo>
                    <a:pt x="24146" y="108105"/>
                  </a:lnTo>
                  <a:lnTo>
                    <a:pt x="21801" y="106300"/>
                  </a:lnTo>
                  <a:lnTo>
                    <a:pt x="19641" y="104317"/>
                  </a:lnTo>
                  <a:lnTo>
                    <a:pt x="17658" y="102342"/>
                  </a:lnTo>
                  <a:lnTo>
                    <a:pt x="15675" y="100360"/>
                  </a:lnTo>
                  <a:lnTo>
                    <a:pt x="13693" y="98192"/>
                  </a:lnTo>
                  <a:lnTo>
                    <a:pt x="11895" y="95855"/>
                  </a:lnTo>
                  <a:lnTo>
                    <a:pt x="10275" y="93510"/>
                  </a:lnTo>
                  <a:lnTo>
                    <a:pt x="8648" y="91165"/>
                  </a:lnTo>
                  <a:lnTo>
                    <a:pt x="7212" y="88649"/>
                  </a:lnTo>
                  <a:lnTo>
                    <a:pt x="5947" y="85942"/>
                  </a:lnTo>
                  <a:lnTo>
                    <a:pt x="4690" y="83420"/>
                  </a:lnTo>
                  <a:lnTo>
                    <a:pt x="3602" y="80542"/>
                  </a:lnTo>
                  <a:lnTo>
                    <a:pt x="2707" y="77835"/>
                  </a:lnTo>
                  <a:lnTo>
                    <a:pt x="1805" y="74957"/>
                  </a:lnTo>
                  <a:lnTo>
                    <a:pt x="1265" y="72072"/>
                  </a:lnTo>
                  <a:lnTo>
                    <a:pt x="724" y="69187"/>
                  </a:lnTo>
                  <a:lnTo>
                    <a:pt x="362" y="66125"/>
                  </a:lnTo>
                  <a:lnTo>
                    <a:pt x="0" y="63062"/>
                  </a:lnTo>
                  <a:lnTo>
                    <a:pt x="0" y="60000"/>
                  </a:lnTo>
                  <a:lnTo>
                    <a:pt x="0" y="60000"/>
                  </a:lnTo>
                  <a:close/>
                  <a:moveTo>
                    <a:pt x="53515" y="82702"/>
                  </a:moveTo>
                  <a:lnTo>
                    <a:pt x="53515" y="82702"/>
                  </a:lnTo>
                  <a:lnTo>
                    <a:pt x="53870" y="82702"/>
                  </a:lnTo>
                  <a:lnTo>
                    <a:pt x="53870" y="82702"/>
                  </a:lnTo>
                  <a:lnTo>
                    <a:pt x="55135" y="82517"/>
                  </a:lnTo>
                  <a:lnTo>
                    <a:pt x="56393" y="81977"/>
                  </a:lnTo>
                  <a:lnTo>
                    <a:pt x="57658" y="81260"/>
                  </a:lnTo>
                  <a:lnTo>
                    <a:pt x="58561" y="80357"/>
                  </a:lnTo>
                  <a:lnTo>
                    <a:pt x="88825" y="49909"/>
                  </a:lnTo>
                  <a:lnTo>
                    <a:pt x="88825" y="49909"/>
                  </a:lnTo>
                  <a:lnTo>
                    <a:pt x="89550" y="49007"/>
                  </a:lnTo>
                  <a:lnTo>
                    <a:pt x="89905" y="48112"/>
                  </a:lnTo>
                  <a:lnTo>
                    <a:pt x="90268" y="47032"/>
                  </a:lnTo>
                  <a:lnTo>
                    <a:pt x="90268" y="45945"/>
                  </a:lnTo>
                  <a:lnTo>
                    <a:pt x="90268" y="45945"/>
                  </a:lnTo>
                  <a:lnTo>
                    <a:pt x="90090" y="44509"/>
                  </a:lnTo>
                  <a:lnTo>
                    <a:pt x="89728" y="43067"/>
                  </a:lnTo>
                  <a:lnTo>
                    <a:pt x="89010" y="41987"/>
                  </a:lnTo>
                  <a:lnTo>
                    <a:pt x="87930" y="40900"/>
                  </a:lnTo>
                  <a:lnTo>
                    <a:pt x="87930" y="40900"/>
                  </a:lnTo>
                  <a:lnTo>
                    <a:pt x="87027" y="40182"/>
                  </a:lnTo>
                  <a:lnTo>
                    <a:pt x="85947" y="39819"/>
                  </a:lnTo>
                  <a:lnTo>
                    <a:pt x="84867" y="39464"/>
                  </a:lnTo>
                  <a:lnTo>
                    <a:pt x="83780" y="39464"/>
                  </a:lnTo>
                  <a:lnTo>
                    <a:pt x="83780" y="39464"/>
                  </a:lnTo>
                  <a:lnTo>
                    <a:pt x="82345" y="39642"/>
                  </a:lnTo>
                  <a:lnTo>
                    <a:pt x="81080" y="40004"/>
                  </a:lnTo>
                  <a:lnTo>
                    <a:pt x="79822" y="40722"/>
                  </a:lnTo>
                  <a:lnTo>
                    <a:pt x="78734" y="41802"/>
                  </a:lnTo>
                  <a:lnTo>
                    <a:pt x="52975" y="66487"/>
                  </a:lnTo>
                  <a:lnTo>
                    <a:pt x="42885" y="56575"/>
                  </a:lnTo>
                  <a:lnTo>
                    <a:pt x="42885" y="56575"/>
                  </a:lnTo>
                  <a:lnTo>
                    <a:pt x="41982" y="55679"/>
                  </a:lnTo>
                  <a:lnTo>
                    <a:pt x="40724" y="55139"/>
                  </a:lnTo>
                  <a:lnTo>
                    <a:pt x="39637" y="54777"/>
                  </a:lnTo>
                  <a:lnTo>
                    <a:pt x="38379" y="54592"/>
                  </a:lnTo>
                  <a:lnTo>
                    <a:pt x="38379" y="54592"/>
                  </a:lnTo>
                  <a:lnTo>
                    <a:pt x="37114" y="54777"/>
                  </a:lnTo>
                  <a:lnTo>
                    <a:pt x="35857" y="55139"/>
                  </a:lnTo>
                  <a:lnTo>
                    <a:pt x="34777" y="55679"/>
                  </a:lnTo>
                  <a:lnTo>
                    <a:pt x="33697" y="56575"/>
                  </a:lnTo>
                  <a:lnTo>
                    <a:pt x="33697" y="56575"/>
                  </a:lnTo>
                  <a:lnTo>
                    <a:pt x="32972" y="57477"/>
                  </a:lnTo>
                  <a:lnTo>
                    <a:pt x="32254" y="58557"/>
                  </a:lnTo>
                  <a:lnTo>
                    <a:pt x="31891" y="59822"/>
                  </a:lnTo>
                  <a:lnTo>
                    <a:pt x="31891" y="61080"/>
                  </a:lnTo>
                  <a:lnTo>
                    <a:pt x="31891" y="61080"/>
                  </a:lnTo>
                  <a:lnTo>
                    <a:pt x="31891" y="62344"/>
                  </a:lnTo>
                  <a:lnTo>
                    <a:pt x="32254" y="63602"/>
                  </a:lnTo>
                  <a:lnTo>
                    <a:pt x="32972" y="64682"/>
                  </a:lnTo>
                  <a:lnTo>
                    <a:pt x="33697" y="65762"/>
                  </a:lnTo>
                  <a:lnTo>
                    <a:pt x="48832" y="80897"/>
                  </a:lnTo>
                  <a:lnTo>
                    <a:pt x="48832" y="80897"/>
                  </a:lnTo>
                  <a:lnTo>
                    <a:pt x="49913" y="81622"/>
                  </a:lnTo>
                  <a:lnTo>
                    <a:pt x="50993" y="82340"/>
                  </a:lnTo>
                  <a:lnTo>
                    <a:pt x="52250" y="82702"/>
                  </a:lnTo>
                  <a:lnTo>
                    <a:pt x="53515" y="82702"/>
                  </a:lnTo>
                  <a:lnTo>
                    <a:pt x="53515" y="82702"/>
                  </a:lnTo>
                  <a:close/>
                </a:path>
              </a:pathLst>
            </a:custGeom>
            <a:noFill/>
            <a:ln w="12175" cap="rnd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algn="r" rtl="0">
              <a:spcBef>
                <a:spcPts val="0"/>
              </a:spcBef>
              <a:buClr>
                <a:srgbClr val="073763"/>
              </a:buClr>
              <a:buFont typeface="Montserrat"/>
              <a:buNone/>
              <a:defRPr sz="4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9" name="Shape 519"/>
          <p:cNvSpPr txBox="1">
            <a:spLocks noGrp="1"/>
          </p:cNvSpPr>
          <p:nvPr>
            <p:ph type="subTitle" idx="1"/>
          </p:nvPr>
        </p:nvSpPr>
        <p:spPr>
          <a:xfrm>
            <a:off x="2970175" y="3906851"/>
            <a:ext cx="57926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Shape 522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523" name="Shape 523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524" name="Shape 524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Shape 525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6" name="Shape 526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1" name="Shape 531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532" name="Shape 532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3" name="Shape 533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534" name="Shape 534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Shape 537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1" name="Shape 541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542" name="Shape 542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4" name="Shape 544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545" name="Shape 545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6" name="Shape 546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547" name="Shape 547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1" name="Shape 551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Shape 552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553" name="Shape 553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554" name="Shape 55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6" name="Shape 556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557" name="Shape 557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0" name="Shape 560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561" name="Shape 56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Shape 56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4" name="Shape 564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6" name="Shape 566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567" name="Shape 567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Shape 568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0" name="Shape 570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571" name="Shape 571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Shape 577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8" name="Shape 578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579" name="Shape 579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580" name="Shape 580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Shape 583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Shape 584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7" name="Shape 587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Shape 589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590" name="Shape 590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591" name="Shape 591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Shape 592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Shape 593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Shape 594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Shape 597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8" name="Shape 598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9" name="Shape 599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600" name="Shape 600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2" name="Shape 602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603" name="Shape 603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604" name="Shape 604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Shape 605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Shape 606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Shape 608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Shape 609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Shape 612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Shape 613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Shape 614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Shape 615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Shape 616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Shape 617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Shape 619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Shape 620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Shape 621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Shape 622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Shape 623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Shape 625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Shape 626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7" name="Shape 627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628" name="Shape 628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Shape 629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Shape 630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Shape 631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Shape 632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Shape 633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Shape 635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6" name="Shape 636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Shape 637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638" name="Shape 638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639" name="Shape 639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Shape 640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Shape 641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Shape 643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Shape 644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Shape 647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Shape 648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Shape 649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Shape 650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Shape 651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Shape 652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Shape 653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Shape 654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Shape 655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Shape 656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Shape 657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Shape 658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Shape 659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Shape 660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2" name="Shape 662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663" name="Shape 663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Shape 664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Shape 665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Shape 666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Shape 667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Shape 669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Shape 670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1" name="Shape 671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2" name="Shape 672"/>
          <p:cNvSpPr/>
          <p:nvPr/>
        </p:nvSpPr>
        <p:spPr>
          <a:xfrm flipH="1">
            <a:off x="2095198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2874625" y="275337"/>
            <a:ext cx="5561998" cy="442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solidFill>
          <a:srgbClr val="6FA8DC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Shape 679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680" name="Shape 680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681" name="Shape 681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Shape 682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3" name="Shape 683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684" name="Shape 684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Shape 685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Shape 686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Shape 687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8" name="Shape 688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689" name="Shape 689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0" name="Shape 690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691" name="Shape 691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Shape 692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Shape 693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Shape 697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8" name="Shape 698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699" name="Shape 699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Shape 700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01" name="Shape 701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702" name="Shape 702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3" name="Shape 703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704" name="Shape 704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08" name="Shape 708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Shape 709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710" name="Shape 710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711" name="Shape 711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Shape 712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3" name="Shape 713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714" name="Shape 714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Shape 716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7" name="Shape 717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718" name="Shape 718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Shape 719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Shape 720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1" name="Shape 721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722" name="Shape 722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3" name="Shape 723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724" name="Shape 724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Shape 726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7" name="Shape 727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728" name="Shape 728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5" name="Shape 735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736" name="Shape 736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737" name="Shape 737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44" name="Shape 744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Shape 745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6" name="Shape 746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747" name="Shape 747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748" name="Shape 748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Shape 752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Shape 753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Shape 754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5" name="Shape 755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6" name="Shape 756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757" name="Shape 757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Shape 758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59" name="Shape 759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760" name="Shape 760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761" name="Shape 761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Shape 762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Shape 763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Shape 764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Shape 766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Shape 767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Shape 768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Shape 769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Shape 770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Shape 771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Shape 772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Shape 773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Shape 774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Shape 775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Shape 776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Shape 777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Shape 781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Shape 782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Shape 783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4" name="Shape 784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785" name="Shape 785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Shape 786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Shape 787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3" name="Shape 793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Shape 794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795" name="Shape 795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796" name="Shape 796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9" name="Shape 819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820" name="Shape 820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Shape 827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8" name="Shape 828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9" name="Shape 829"/>
          <p:cNvSpPr/>
          <p:nvPr/>
        </p:nvSpPr>
        <p:spPr>
          <a:xfrm flipH="1">
            <a:off x="2095198" y="0"/>
            <a:ext cx="70488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2" name="Shape 832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3" name="Shape 833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4" name="Shape 834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6FA8DC"/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Shape 836"/>
          <p:cNvGrpSpPr/>
          <p:nvPr/>
        </p:nvGrpSpPr>
        <p:grpSpPr>
          <a:xfrm>
            <a:off x="-217232" y="-120175"/>
            <a:ext cx="2498092" cy="5384138"/>
            <a:chOff x="-217232" y="-120175"/>
            <a:chExt cx="2498092" cy="5384138"/>
          </a:xfrm>
        </p:grpSpPr>
        <p:grpSp>
          <p:nvGrpSpPr>
            <p:cNvPr id="837" name="Shape 837"/>
            <p:cNvGrpSpPr/>
            <p:nvPr/>
          </p:nvGrpSpPr>
          <p:grpSpPr>
            <a:xfrm>
              <a:off x="242468" y="480233"/>
              <a:ext cx="2014332" cy="350068"/>
              <a:chOff x="242468" y="220889"/>
              <a:chExt cx="2014332" cy="350068"/>
            </a:xfrm>
          </p:grpSpPr>
          <p:sp>
            <p:nvSpPr>
              <p:cNvPr id="838" name="Shape 838"/>
              <p:cNvSpPr/>
              <p:nvPr/>
            </p:nvSpPr>
            <p:spPr>
              <a:xfrm>
                <a:off x="242468" y="2214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1056430" y="227540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0" name="Shape 840"/>
              <p:cNvGrpSpPr/>
              <p:nvPr/>
            </p:nvGrpSpPr>
            <p:grpSpPr>
              <a:xfrm>
                <a:off x="1913920" y="220889"/>
                <a:ext cx="342881" cy="350068"/>
                <a:chOff x="3951850" y="2985350"/>
                <a:chExt cx="407950" cy="416500"/>
              </a:xfrm>
            </p:grpSpPr>
            <p:sp>
              <p:nvSpPr>
                <p:cNvPr id="841" name="Shape 841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45" name="Shape 845"/>
            <p:cNvGrpSpPr/>
            <p:nvPr/>
          </p:nvGrpSpPr>
          <p:grpSpPr>
            <a:xfrm>
              <a:off x="247585" y="1723019"/>
              <a:ext cx="2010760" cy="340863"/>
              <a:chOff x="247585" y="1471215"/>
              <a:chExt cx="2010760" cy="340863"/>
            </a:xfrm>
          </p:grpSpPr>
          <p:sp>
            <p:nvSpPr>
              <p:cNvPr id="846" name="Shape 846"/>
              <p:cNvSpPr/>
              <p:nvPr/>
            </p:nvSpPr>
            <p:spPr>
              <a:xfrm>
                <a:off x="247585" y="1471215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7" name="Shape 847"/>
              <p:cNvGrpSpPr/>
              <p:nvPr/>
            </p:nvGrpSpPr>
            <p:grpSpPr>
              <a:xfrm>
                <a:off x="1048246" y="1484777"/>
                <a:ext cx="353135" cy="313736"/>
                <a:chOff x="5292575" y="3681900"/>
                <a:chExt cx="420149" cy="373275"/>
              </a:xfrm>
            </p:grpSpPr>
            <p:sp>
              <p:nvSpPr>
                <p:cNvPr id="848" name="Shape 848"/>
                <p:cNvSpPr/>
                <p:nvPr/>
              </p:nvSpPr>
              <p:spPr>
                <a:xfrm>
                  <a:off x="5292575" y="3706875"/>
                  <a:ext cx="420149" cy="2666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522" y="0"/>
                      </a:moveTo>
                      <a:lnTo>
                        <a:pt x="3484" y="0"/>
                      </a:lnTo>
                      <a:lnTo>
                        <a:pt x="3484" y="0"/>
                      </a:lnTo>
                      <a:lnTo>
                        <a:pt x="2784" y="0"/>
                      </a:lnTo>
                      <a:lnTo>
                        <a:pt x="2092" y="281"/>
                      </a:lnTo>
                      <a:lnTo>
                        <a:pt x="1399" y="821"/>
                      </a:lnTo>
                      <a:lnTo>
                        <a:pt x="878" y="1642"/>
                      </a:lnTo>
                      <a:lnTo>
                        <a:pt x="528" y="2463"/>
                      </a:lnTo>
                      <a:lnTo>
                        <a:pt x="178" y="3284"/>
                      </a:lnTo>
                      <a:lnTo>
                        <a:pt x="7" y="4386"/>
                      </a:lnTo>
                      <a:lnTo>
                        <a:pt x="7" y="5478"/>
                      </a:lnTo>
                      <a:lnTo>
                        <a:pt x="7" y="114521"/>
                      </a:lnTo>
                      <a:lnTo>
                        <a:pt x="7" y="114521"/>
                      </a:lnTo>
                      <a:lnTo>
                        <a:pt x="7" y="115613"/>
                      </a:lnTo>
                      <a:lnTo>
                        <a:pt x="178" y="116704"/>
                      </a:lnTo>
                      <a:lnTo>
                        <a:pt x="528" y="117525"/>
                      </a:lnTo>
                      <a:lnTo>
                        <a:pt x="878" y="118357"/>
                      </a:lnTo>
                      <a:lnTo>
                        <a:pt x="1399" y="118897"/>
                      </a:lnTo>
                      <a:lnTo>
                        <a:pt x="2092" y="119448"/>
                      </a:lnTo>
                      <a:lnTo>
                        <a:pt x="2784" y="119718"/>
                      </a:lnTo>
                      <a:lnTo>
                        <a:pt x="3484" y="120000"/>
                      </a:lnTo>
                      <a:lnTo>
                        <a:pt x="116522" y="120000"/>
                      </a:lnTo>
                      <a:lnTo>
                        <a:pt x="116522" y="120000"/>
                      </a:lnTo>
                      <a:lnTo>
                        <a:pt x="117215" y="119718"/>
                      </a:lnTo>
                      <a:lnTo>
                        <a:pt x="117907" y="119448"/>
                      </a:lnTo>
                      <a:lnTo>
                        <a:pt x="118607" y="118897"/>
                      </a:lnTo>
                      <a:lnTo>
                        <a:pt x="119128" y="118357"/>
                      </a:lnTo>
                      <a:lnTo>
                        <a:pt x="119478" y="117525"/>
                      </a:lnTo>
                      <a:lnTo>
                        <a:pt x="119821" y="116704"/>
                      </a:lnTo>
                      <a:lnTo>
                        <a:pt x="120000" y="115613"/>
                      </a:lnTo>
                      <a:lnTo>
                        <a:pt x="120000" y="114521"/>
                      </a:lnTo>
                      <a:lnTo>
                        <a:pt x="120000" y="5478"/>
                      </a:lnTo>
                      <a:lnTo>
                        <a:pt x="120000" y="5478"/>
                      </a:lnTo>
                      <a:lnTo>
                        <a:pt x="120000" y="4386"/>
                      </a:lnTo>
                      <a:lnTo>
                        <a:pt x="119821" y="3284"/>
                      </a:lnTo>
                      <a:lnTo>
                        <a:pt x="119478" y="2463"/>
                      </a:lnTo>
                      <a:lnTo>
                        <a:pt x="119128" y="1642"/>
                      </a:lnTo>
                      <a:lnTo>
                        <a:pt x="118607" y="821"/>
                      </a:lnTo>
                      <a:lnTo>
                        <a:pt x="117907" y="281"/>
                      </a:lnTo>
                      <a:lnTo>
                        <a:pt x="117215" y="0"/>
                      </a:lnTo>
                      <a:lnTo>
                        <a:pt x="116522" y="0"/>
                      </a:lnTo>
                      <a:lnTo>
                        <a:pt x="11652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>
                  <a:off x="5490475" y="3681900"/>
                  <a:ext cx="24374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76" y="119880"/>
                      </a:moveTo>
                      <a:lnTo>
                        <a:pt x="119876" y="58560"/>
                      </a:lnTo>
                      <a:lnTo>
                        <a:pt x="119876" y="58560"/>
                      </a:lnTo>
                      <a:lnTo>
                        <a:pt x="119876" y="46800"/>
                      </a:lnTo>
                      <a:lnTo>
                        <a:pt x="113969" y="35160"/>
                      </a:lnTo>
                      <a:lnTo>
                        <a:pt x="110892" y="26400"/>
                      </a:lnTo>
                      <a:lnTo>
                        <a:pt x="101907" y="17640"/>
                      </a:lnTo>
                      <a:lnTo>
                        <a:pt x="92923" y="8880"/>
                      </a:lnTo>
                      <a:lnTo>
                        <a:pt x="83938" y="5880"/>
                      </a:lnTo>
                      <a:lnTo>
                        <a:pt x="72000" y="120"/>
                      </a:lnTo>
                      <a:lnTo>
                        <a:pt x="59938" y="120"/>
                      </a:lnTo>
                      <a:lnTo>
                        <a:pt x="59938" y="120"/>
                      </a:lnTo>
                      <a:lnTo>
                        <a:pt x="48000" y="120"/>
                      </a:lnTo>
                      <a:lnTo>
                        <a:pt x="35938" y="5880"/>
                      </a:lnTo>
                      <a:lnTo>
                        <a:pt x="26953" y="8880"/>
                      </a:lnTo>
                      <a:lnTo>
                        <a:pt x="17969" y="17640"/>
                      </a:lnTo>
                      <a:lnTo>
                        <a:pt x="8984" y="26400"/>
                      </a:lnTo>
                      <a:lnTo>
                        <a:pt x="6030" y="35160"/>
                      </a:lnTo>
                      <a:lnTo>
                        <a:pt x="0" y="46800"/>
                      </a:lnTo>
                      <a:lnTo>
                        <a:pt x="0" y="58560"/>
                      </a:lnTo>
                      <a:lnTo>
                        <a:pt x="0" y="11988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6009" y="36"/>
                      </a:moveTo>
                      <a:lnTo>
                        <a:pt x="2413" y="94015"/>
                      </a:lnTo>
                      <a:lnTo>
                        <a:pt x="2413" y="94015"/>
                      </a:lnTo>
                      <a:lnTo>
                        <a:pt x="1182" y="96698"/>
                      </a:lnTo>
                      <a:lnTo>
                        <a:pt x="0" y="100263"/>
                      </a:lnTo>
                      <a:lnTo>
                        <a:pt x="0" y="103865"/>
                      </a:lnTo>
                      <a:lnTo>
                        <a:pt x="1182" y="107430"/>
                      </a:lnTo>
                      <a:lnTo>
                        <a:pt x="3596" y="110113"/>
                      </a:lnTo>
                      <a:lnTo>
                        <a:pt x="6009" y="113715"/>
                      </a:lnTo>
                      <a:lnTo>
                        <a:pt x="9605" y="115479"/>
                      </a:lnTo>
                      <a:lnTo>
                        <a:pt x="13201" y="118162"/>
                      </a:lnTo>
                      <a:lnTo>
                        <a:pt x="13201" y="118162"/>
                      </a:lnTo>
                      <a:lnTo>
                        <a:pt x="19211" y="119081"/>
                      </a:lnTo>
                      <a:lnTo>
                        <a:pt x="23990" y="119963"/>
                      </a:lnTo>
                      <a:lnTo>
                        <a:pt x="23990" y="119963"/>
                      </a:lnTo>
                      <a:lnTo>
                        <a:pt x="31182" y="119081"/>
                      </a:lnTo>
                      <a:lnTo>
                        <a:pt x="37192" y="117280"/>
                      </a:lnTo>
                      <a:lnTo>
                        <a:pt x="42019" y="113715"/>
                      </a:lnTo>
                      <a:lnTo>
                        <a:pt x="45615" y="110113"/>
                      </a:lnTo>
                      <a:lnTo>
                        <a:pt x="120000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5586050" y="3973550"/>
                  <a:ext cx="60924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9" y="36"/>
                      </a:moveTo>
                      <a:lnTo>
                        <a:pt x="74402" y="110113"/>
                      </a:lnTo>
                      <a:lnTo>
                        <a:pt x="74402" y="110113"/>
                      </a:lnTo>
                      <a:lnTo>
                        <a:pt x="77997" y="113715"/>
                      </a:lnTo>
                      <a:lnTo>
                        <a:pt x="82773" y="117280"/>
                      </a:lnTo>
                      <a:lnTo>
                        <a:pt x="88781" y="119081"/>
                      </a:lnTo>
                      <a:lnTo>
                        <a:pt x="95970" y="119963"/>
                      </a:lnTo>
                      <a:lnTo>
                        <a:pt x="95970" y="119963"/>
                      </a:lnTo>
                      <a:lnTo>
                        <a:pt x="100796" y="119081"/>
                      </a:lnTo>
                      <a:lnTo>
                        <a:pt x="106754" y="118162"/>
                      </a:lnTo>
                      <a:lnTo>
                        <a:pt x="106754" y="118162"/>
                      </a:lnTo>
                      <a:lnTo>
                        <a:pt x="110348" y="115479"/>
                      </a:lnTo>
                      <a:lnTo>
                        <a:pt x="113992" y="113715"/>
                      </a:lnTo>
                      <a:lnTo>
                        <a:pt x="116356" y="110113"/>
                      </a:lnTo>
                      <a:lnTo>
                        <a:pt x="118768" y="107430"/>
                      </a:lnTo>
                      <a:lnTo>
                        <a:pt x="119950" y="103865"/>
                      </a:lnTo>
                      <a:lnTo>
                        <a:pt x="119950" y="100263"/>
                      </a:lnTo>
                      <a:lnTo>
                        <a:pt x="118768" y="96698"/>
                      </a:lnTo>
                      <a:lnTo>
                        <a:pt x="117587" y="94015"/>
                      </a:lnTo>
                      <a:lnTo>
                        <a:pt x="54017" y="3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" y="0"/>
                      </a:moveTo>
                      <a:lnTo>
                        <a:pt x="8" y="119986"/>
                      </a:lnTo>
                      <a:lnTo>
                        <a:pt x="119991" y="119986"/>
                      </a:lnTo>
                      <a:lnTo>
                        <a:pt x="119991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6" y="25"/>
                      </a:moveTo>
                      <a:lnTo>
                        <a:pt x="67936" y="103564"/>
                      </a:lnTo>
                      <a:lnTo>
                        <a:pt x="67936" y="103564"/>
                      </a:lnTo>
                      <a:lnTo>
                        <a:pt x="66985" y="104834"/>
                      </a:lnTo>
                      <a:lnTo>
                        <a:pt x="66033" y="106079"/>
                      </a:lnTo>
                      <a:lnTo>
                        <a:pt x="64756" y="106727"/>
                      </a:lnTo>
                      <a:lnTo>
                        <a:pt x="63492" y="107349"/>
                      </a:lnTo>
                      <a:lnTo>
                        <a:pt x="62215" y="106727"/>
                      </a:lnTo>
                      <a:lnTo>
                        <a:pt x="60951" y="106079"/>
                      </a:lnTo>
                      <a:lnTo>
                        <a:pt x="60000" y="104834"/>
                      </a:lnTo>
                      <a:lnTo>
                        <a:pt x="59048" y="103564"/>
                      </a:lnTo>
                      <a:lnTo>
                        <a:pt x="33649" y="53039"/>
                      </a:lnTo>
                      <a:lnTo>
                        <a:pt x="13" y="11997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43"/>
                      </a:moveTo>
                      <a:lnTo>
                        <a:pt x="98728" y="43"/>
                      </a:lnTo>
                      <a:lnTo>
                        <a:pt x="98728" y="43"/>
                      </a:lnTo>
                      <a:lnTo>
                        <a:pt x="103000" y="43"/>
                      </a:lnTo>
                      <a:lnTo>
                        <a:pt x="107228" y="1089"/>
                      </a:lnTo>
                      <a:lnTo>
                        <a:pt x="110410" y="3225"/>
                      </a:lnTo>
                      <a:lnTo>
                        <a:pt x="113592" y="6407"/>
                      </a:lnTo>
                      <a:lnTo>
                        <a:pt x="116818" y="9589"/>
                      </a:lnTo>
                      <a:lnTo>
                        <a:pt x="118910" y="12771"/>
                      </a:lnTo>
                      <a:lnTo>
                        <a:pt x="120000" y="16999"/>
                      </a:lnTo>
                      <a:lnTo>
                        <a:pt x="120000" y="21271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5" name="Shape 855"/>
              <p:cNvGrpSpPr/>
              <p:nvPr/>
            </p:nvGrpSpPr>
            <p:grpSpPr>
              <a:xfrm>
                <a:off x="1912375" y="1478894"/>
                <a:ext cx="345970" cy="325503"/>
                <a:chOff x="5972700" y="2330200"/>
                <a:chExt cx="411624" cy="387274"/>
              </a:xfrm>
            </p:grpSpPr>
            <p:sp>
              <p:nvSpPr>
                <p:cNvPr id="856" name="Shape 856"/>
                <p:cNvSpPr/>
                <p:nvPr/>
              </p:nvSpPr>
              <p:spPr>
                <a:xfrm>
                  <a:off x="5972700" y="2476950"/>
                  <a:ext cx="98049" cy="219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119986"/>
                      </a:lnTo>
                      <a:lnTo>
                        <a:pt x="119969" y="119986"/>
                      </a:lnTo>
                      <a:lnTo>
                        <a:pt x="119969" y="0"/>
                      </a:lnTo>
                      <a:lnTo>
                        <a:pt x="0" y="0"/>
                      </a:lnTo>
                      <a:close/>
                      <a:moveTo>
                        <a:pt x="73768" y="32903"/>
                      </a:moveTo>
                      <a:lnTo>
                        <a:pt x="73768" y="32903"/>
                      </a:lnTo>
                      <a:lnTo>
                        <a:pt x="69301" y="32575"/>
                      </a:lnTo>
                      <a:lnTo>
                        <a:pt x="65568" y="32248"/>
                      </a:lnTo>
                      <a:lnTo>
                        <a:pt x="61866" y="31252"/>
                      </a:lnTo>
                      <a:lnTo>
                        <a:pt x="58867" y="30242"/>
                      </a:lnTo>
                      <a:lnTo>
                        <a:pt x="55900" y="28590"/>
                      </a:lnTo>
                      <a:lnTo>
                        <a:pt x="53666" y="26925"/>
                      </a:lnTo>
                      <a:lnTo>
                        <a:pt x="52901" y="25261"/>
                      </a:lnTo>
                      <a:lnTo>
                        <a:pt x="52167" y="23268"/>
                      </a:lnTo>
                      <a:lnTo>
                        <a:pt x="52167" y="23268"/>
                      </a:lnTo>
                      <a:lnTo>
                        <a:pt x="52901" y="21276"/>
                      </a:lnTo>
                      <a:lnTo>
                        <a:pt x="53666" y="19611"/>
                      </a:lnTo>
                      <a:lnTo>
                        <a:pt x="55900" y="17946"/>
                      </a:lnTo>
                      <a:lnTo>
                        <a:pt x="58867" y="16622"/>
                      </a:lnTo>
                      <a:lnTo>
                        <a:pt x="61866" y="15284"/>
                      </a:lnTo>
                      <a:lnTo>
                        <a:pt x="65568" y="14629"/>
                      </a:lnTo>
                      <a:lnTo>
                        <a:pt x="69301" y="13961"/>
                      </a:lnTo>
                      <a:lnTo>
                        <a:pt x="73768" y="13633"/>
                      </a:lnTo>
                      <a:lnTo>
                        <a:pt x="73768" y="13633"/>
                      </a:lnTo>
                      <a:lnTo>
                        <a:pt x="78235" y="13961"/>
                      </a:lnTo>
                      <a:lnTo>
                        <a:pt x="81968" y="14629"/>
                      </a:lnTo>
                      <a:lnTo>
                        <a:pt x="85701" y="15284"/>
                      </a:lnTo>
                      <a:lnTo>
                        <a:pt x="88669" y="16622"/>
                      </a:lnTo>
                      <a:lnTo>
                        <a:pt x="91667" y="17946"/>
                      </a:lnTo>
                      <a:lnTo>
                        <a:pt x="93901" y="19611"/>
                      </a:lnTo>
                      <a:lnTo>
                        <a:pt x="94635" y="21276"/>
                      </a:lnTo>
                      <a:lnTo>
                        <a:pt x="95400" y="23268"/>
                      </a:lnTo>
                      <a:lnTo>
                        <a:pt x="95400" y="23268"/>
                      </a:lnTo>
                      <a:lnTo>
                        <a:pt x="94635" y="25261"/>
                      </a:lnTo>
                      <a:lnTo>
                        <a:pt x="93901" y="26925"/>
                      </a:lnTo>
                      <a:lnTo>
                        <a:pt x="91667" y="28590"/>
                      </a:lnTo>
                      <a:lnTo>
                        <a:pt x="88669" y="30242"/>
                      </a:lnTo>
                      <a:lnTo>
                        <a:pt x="85701" y="31252"/>
                      </a:lnTo>
                      <a:lnTo>
                        <a:pt x="81968" y="32248"/>
                      </a:lnTo>
                      <a:lnTo>
                        <a:pt x="78235" y="32575"/>
                      </a:lnTo>
                      <a:lnTo>
                        <a:pt x="73768" y="32903"/>
                      </a:lnTo>
                      <a:lnTo>
                        <a:pt x="73768" y="32903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6078025" y="2330200"/>
                  <a:ext cx="306299" cy="387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" y="103771"/>
                      </a:moveTo>
                      <a:lnTo>
                        <a:pt x="14799" y="103771"/>
                      </a:lnTo>
                      <a:lnTo>
                        <a:pt x="14799" y="103771"/>
                      </a:lnTo>
                      <a:lnTo>
                        <a:pt x="19569" y="105653"/>
                      </a:lnTo>
                      <a:lnTo>
                        <a:pt x="26248" y="107923"/>
                      </a:lnTo>
                      <a:lnTo>
                        <a:pt x="34828" y="110564"/>
                      </a:lnTo>
                      <a:lnTo>
                        <a:pt x="44378" y="113392"/>
                      </a:lnTo>
                      <a:lnTo>
                        <a:pt x="54632" y="115847"/>
                      </a:lnTo>
                      <a:lnTo>
                        <a:pt x="59882" y="116978"/>
                      </a:lnTo>
                      <a:lnTo>
                        <a:pt x="65132" y="117916"/>
                      </a:lnTo>
                      <a:lnTo>
                        <a:pt x="70137" y="118861"/>
                      </a:lnTo>
                      <a:lnTo>
                        <a:pt x="75142" y="119426"/>
                      </a:lnTo>
                      <a:lnTo>
                        <a:pt x="79676" y="119806"/>
                      </a:lnTo>
                      <a:lnTo>
                        <a:pt x="84211" y="119992"/>
                      </a:lnTo>
                      <a:lnTo>
                        <a:pt x="84211" y="119992"/>
                      </a:lnTo>
                      <a:lnTo>
                        <a:pt x="91841" y="119992"/>
                      </a:lnTo>
                      <a:lnTo>
                        <a:pt x="95896" y="119806"/>
                      </a:lnTo>
                      <a:lnTo>
                        <a:pt x="99715" y="119426"/>
                      </a:lnTo>
                      <a:lnTo>
                        <a:pt x="103055" y="118675"/>
                      </a:lnTo>
                      <a:lnTo>
                        <a:pt x="104720" y="118295"/>
                      </a:lnTo>
                      <a:lnTo>
                        <a:pt x="105915" y="117916"/>
                      </a:lnTo>
                      <a:lnTo>
                        <a:pt x="107110" y="117350"/>
                      </a:lnTo>
                      <a:lnTo>
                        <a:pt x="108060" y="116599"/>
                      </a:lnTo>
                      <a:lnTo>
                        <a:pt x="108540" y="115847"/>
                      </a:lnTo>
                      <a:lnTo>
                        <a:pt x="109020" y="114902"/>
                      </a:lnTo>
                      <a:lnTo>
                        <a:pt x="109735" y="109426"/>
                      </a:lnTo>
                      <a:lnTo>
                        <a:pt x="109735" y="109426"/>
                      </a:lnTo>
                      <a:lnTo>
                        <a:pt x="109500" y="108109"/>
                      </a:lnTo>
                      <a:lnTo>
                        <a:pt x="109020" y="106978"/>
                      </a:lnTo>
                      <a:lnTo>
                        <a:pt x="108060" y="105847"/>
                      </a:lnTo>
                      <a:lnTo>
                        <a:pt x="106630" y="104902"/>
                      </a:lnTo>
                      <a:lnTo>
                        <a:pt x="106630" y="104902"/>
                      </a:lnTo>
                      <a:lnTo>
                        <a:pt x="107825" y="104716"/>
                      </a:lnTo>
                      <a:lnTo>
                        <a:pt x="109020" y="104336"/>
                      </a:lnTo>
                      <a:lnTo>
                        <a:pt x="110215" y="103957"/>
                      </a:lnTo>
                      <a:lnTo>
                        <a:pt x="111165" y="103205"/>
                      </a:lnTo>
                      <a:lnTo>
                        <a:pt x="111880" y="102446"/>
                      </a:lnTo>
                      <a:lnTo>
                        <a:pt x="112595" y="101509"/>
                      </a:lnTo>
                      <a:lnTo>
                        <a:pt x="113075" y="100370"/>
                      </a:lnTo>
                      <a:lnTo>
                        <a:pt x="113310" y="99433"/>
                      </a:lnTo>
                      <a:lnTo>
                        <a:pt x="114025" y="92639"/>
                      </a:lnTo>
                      <a:lnTo>
                        <a:pt x="114025" y="92639"/>
                      </a:lnTo>
                      <a:lnTo>
                        <a:pt x="114025" y="91694"/>
                      </a:lnTo>
                      <a:lnTo>
                        <a:pt x="114025" y="90943"/>
                      </a:lnTo>
                      <a:lnTo>
                        <a:pt x="113790" y="89998"/>
                      </a:lnTo>
                      <a:lnTo>
                        <a:pt x="113310" y="89246"/>
                      </a:lnTo>
                      <a:lnTo>
                        <a:pt x="112115" y="87922"/>
                      </a:lnTo>
                      <a:lnTo>
                        <a:pt x="111400" y="87356"/>
                      </a:lnTo>
                      <a:lnTo>
                        <a:pt x="110685" y="86791"/>
                      </a:lnTo>
                      <a:lnTo>
                        <a:pt x="110685" y="86791"/>
                      </a:lnTo>
                      <a:lnTo>
                        <a:pt x="111880" y="86605"/>
                      </a:lnTo>
                      <a:lnTo>
                        <a:pt x="112840" y="86225"/>
                      </a:lnTo>
                      <a:lnTo>
                        <a:pt x="113790" y="85660"/>
                      </a:lnTo>
                      <a:lnTo>
                        <a:pt x="114740" y="84900"/>
                      </a:lnTo>
                      <a:lnTo>
                        <a:pt x="115455" y="84149"/>
                      </a:lnTo>
                      <a:lnTo>
                        <a:pt x="115935" y="83398"/>
                      </a:lnTo>
                      <a:lnTo>
                        <a:pt x="116415" y="82453"/>
                      </a:lnTo>
                      <a:lnTo>
                        <a:pt x="116650" y="81322"/>
                      </a:lnTo>
                      <a:lnTo>
                        <a:pt x="117365" y="74714"/>
                      </a:lnTo>
                      <a:lnTo>
                        <a:pt x="117365" y="74714"/>
                      </a:lnTo>
                      <a:lnTo>
                        <a:pt x="117365" y="73769"/>
                      </a:lnTo>
                      <a:lnTo>
                        <a:pt x="117365" y="72831"/>
                      </a:lnTo>
                      <a:lnTo>
                        <a:pt x="117130" y="71886"/>
                      </a:lnTo>
                      <a:lnTo>
                        <a:pt x="116650" y="71127"/>
                      </a:lnTo>
                      <a:lnTo>
                        <a:pt x="116170" y="70376"/>
                      </a:lnTo>
                      <a:lnTo>
                        <a:pt x="115455" y="69810"/>
                      </a:lnTo>
                      <a:lnTo>
                        <a:pt x="114740" y="69245"/>
                      </a:lnTo>
                      <a:lnTo>
                        <a:pt x="113790" y="68679"/>
                      </a:lnTo>
                      <a:lnTo>
                        <a:pt x="113790" y="68679"/>
                      </a:lnTo>
                      <a:lnTo>
                        <a:pt x="114740" y="68486"/>
                      </a:lnTo>
                      <a:lnTo>
                        <a:pt x="115700" y="67920"/>
                      </a:lnTo>
                      <a:lnTo>
                        <a:pt x="116650" y="67355"/>
                      </a:lnTo>
                      <a:lnTo>
                        <a:pt x="117365" y="66789"/>
                      </a:lnTo>
                      <a:lnTo>
                        <a:pt x="118080" y="66038"/>
                      </a:lnTo>
                      <a:lnTo>
                        <a:pt x="118560" y="65279"/>
                      </a:lnTo>
                      <a:lnTo>
                        <a:pt x="118795" y="64341"/>
                      </a:lnTo>
                      <a:lnTo>
                        <a:pt x="119040" y="63396"/>
                      </a:lnTo>
                      <a:lnTo>
                        <a:pt x="119990" y="56603"/>
                      </a:lnTo>
                      <a:lnTo>
                        <a:pt x="119990" y="56603"/>
                      </a:lnTo>
                      <a:lnTo>
                        <a:pt x="119755" y="55658"/>
                      </a:lnTo>
                      <a:lnTo>
                        <a:pt x="119510" y="54720"/>
                      </a:lnTo>
                      <a:lnTo>
                        <a:pt x="119040" y="53961"/>
                      </a:lnTo>
                      <a:lnTo>
                        <a:pt x="118560" y="53210"/>
                      </a:lnTo>
                      <a:lnTo>
                        <a:pt x="117845" y="52451"/>
                      </a:lnTo>
                      <a:lnTo>
                        <a:pt x="116895" y="51885"/>
                      </a:lnTo>
                      <a:lnTo>
                        <a:pt x="114740" y="50754"/>
                      </a:lnTo>
                      <a:lnTo>
                        <a:pt x="112360" y="49809"/>
                      </a:lnTo>
                      <a:lnTo>
                        <a:pt x="109500" y="49058"/>
                      </a:lnTo>
                      <a:lnTo>
                        <a:pt x="106395" y="48492"/>
                      </a:lnTo>
                      <a:lnTo>
                        <a:pt x="103290" y="48113"/>
                      </a:lnTo>
                      <a:lnTo>
                        <a:pt x="103290" y="48113"/>
                      </a:lnTo>
                      <a:lnTo>
                        <a:pt x="96611" y="47361"/>
                      </a:lnTo>
                      <a:lnTo>
                        <a:pt x="86356" y="46602"/>
                      </a:lnTo>
                      <a:lnTo>
                        <a:pt x="74191" y="46037"/>
                      </a:lnTo>
                      <a:lnTo>
                        <a:pt x="61792" y="45471"/>
                      </a:lnTo>
                      <a:lnTo>
                        <a:pt x="61792" y="45471"/>
                      </a:lnTo>
                      <a:lnTo>
                        <a:pt x="63457" y="43209"/>
                      </a:lnTo>
                      <a:lnTo>
                        <a:pt x="64887" y="40568"/>
                      </a:lnTo>
                      <a:lnTo>
                        <a:pt x="66317" y="37740"/>
                      </a:lnTo>
                      <a:lnTo>
                        <a:pt x="67277" y="34719"/>
                      </a:lnTo>
                      <a:lnTo>
                        <a:pt x="68227" y="31698"/>
                      </a:lnTo>
                      <a:lnTo>
                        <a:pt x="69187" y="28491"/>
                      </a:lnTo>
                      <a:lnTo>
                        <a:pt x="70137" y="22270"/>
                      </a:lnTo>
                      <a:lnTo>
                        <a:pt x="70852" y="16608"/>
                      </a:lnTo>
                      <a:lnTo>
                        <a:pt x="71332" y="11890"/>
                      </a:lnTo>
                      <a:lnTo>
                        <a:pt x="71332" y="7552"/>
                      </a:lnTo>
                      <a:lnTo>
                        <a:pt x="71332" y="7552"/>
                      </a:lnTo>
                      <a:lnTo>
                        <a:pt x="71332" y="6228"/>
                      </a:lnTo>
                      <a:lnTo>
                        <a:pt x="70617" y="4717"/>
                      </a:lnTo>
                      <a:lnTo>
                        <a:pt x="69902" y="3586"/>
                      </a:lnTo>
                      <a:lnTo>
                        <a:pt x="68707" y="2455"/>
                      </a:lnTo>
                      <a:lnTo>
                        <a:pt x="67277" y="1324"/>
                      </a:lnTo>
                      <a:lnTo>
                        <a:pt x="65602" y="759"/>
                      </a:lnTo>
                      <a:lnTo>
                        <a:pt x="63692" y="193"/>
                      </a:lnTo>
                      <a:lnTo>
                        <a:pt x="61792" y="7"/>
                      </a:lnTo>
                      <a:lnTo>
                        <a:pt x="61792" y="7"/>
                      </a:lnTo>
                      <a:lnTo>
                        <a:pt x="58207" y="193"/>
                      </a:lnTo>
                      <a:lnTo>
                        <a:pt x="55827" y="573"/>
                      </a:lnTo>
                      <a:lnTo>
                        <a:pt x="53917" y="1138"/>
                      </a:lnTo>
                      <a:lnTo>
                        <a:pt x="52487" y="1704"/>
                      </a:lnTo>
                      <a:lnTo>
                        <a:pt x="52487" y="1704"/>
                      </a:lnTo>
                      <a:lnTo>
                        <a:pt x="48667" y="11325"/>
                      </a:lnTo>
                      <a:lnTo>
                        <a:pt x="46758" y="15663"/>
                      </a:lnTo>
                      <a:lnTo>
                        <a:pt x="44848" y="19629"/>
                      </a:lnTo>
                      <a:lnTo>
                        <a:pt x="42948" y="23208"/>
                      </a:lnTo>
                      <a:lnTo>
                        <a:pt x="41038" y="26229"/>
                      </a:lnTo>
                      <a:lnTo>
                        <a:pt x="39363" y="28491"/>
                      </a:lnTo>
                      <a:lnTo>
                        <a:pt x="37933" y="30381"/>
                      </a:lnTo>
                      <a:lnTo>
                        <a:pt x="37933" y="30381"/>
                      </a:lnTo>
                      <a:lnTo>
                        <a:pt x="35788" y="32077"/>
                      </a:lnTo>
                      <a:lnTo>
                        <a:pt x="32448" y="34719"/>
                      </a:lnTo>
                      <a:lnTo>
                        <a:pt x="24573" y="40568"/>
                      </a:lnTo>
                      <a:lnTo>
                        <a:pt x="14084" y="48113"/>
                      </a:lnTo>
                      <a:lnTo>
                        <a:pt x="9" y="48113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8" name="Shape 858"/>
            <p:cNvGrpSpPr/>
            <p:nvPr/>
          </p:nvGrpSpPr>
          <p:grpSpPr>
            <a:xfrm>
              <a:off x="249623" y="4198335"/>
              <a:ext cx="1960110" cy="430924"/>
              <a:chOff x="249623" y="4045437"/>
              <a:chExt cx="1960110" cy="430924"/>
            </a:xfrm>
          </p:grpSpPr>
          <p:sp>
            <p:nvSpPr>
              <p:cNvPr id="859" name="Shape 859"/>
              <p:cNvSpPr/>
              <p:nvPr/>
            </p:nvSpPr>
            <p:spPr>
              <a:xfrm>
                <a:off x="249623" y="4092516"/>
                <a:ext cx="336767" cy="3367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5040" y="30091"/>
                    </a:moveTo>
                    <a:lnTo>
                      <a:pt x="105040" y="30091"/>
                    </a:lnTo>
                    <a:lnTo>
                      <a:pt x="106320" y="28818"/>
                    </a:lnTo>
                    <a:lnTo>
                      <a:pt x="107780" y="28092"/>
                    </a:lnTo>
                    <a:lnTo>
                      <a:pt x="109420" y="27538"/>
                    </a:lnTo>
                    <a:lnTo>
                      <a:pt x="110880" y="27179"/>
                    </a:lnTo>
                    <a:lnTo>
                      <a:pt x="112520" y="26812"/>
                    </a:lnTo>
                    <a:lnTo>
                      <a:pt x="114159" y="26085"/>
                    </a:lnTo>
                    <a:lnTo>
                      <a:pt x="115619" y="25172"/>
                    </a:lnTo>
                    <a:lnTo>
                      <a:pt x="117259" y="23892"/>
                    </a:lnTo>
                    <a:lnTo>
                      <a:pt x="117259" y="23892"/>
                    </a:lnTo>
                    <a:lnTo>
                      <a:pt x="118539" y="22439"/>
                    </a:lnTo>
                    <a:lnTo>
                      <a:pt x="119266" y="20792"/>
                    </a:lnTo>
                    <a:lnTo>
                      <a:pt x="119812" y="18972"/>
                    </a:lnTo>
                    <a:lnTo>
                      <a:pt x="119992" y="16966"/>
                    </a:lnTo>
                    <a:lnTo>
                      <a:pt x="119992" y="16966"/>
                    </a:lnTo>
                    <a:lnTo>
                      <a:pt x="119812" y="15326"/>
                    </a:lnTo>
                    <a:lnTo>
                      <a:pt x="119633" y="13679"/>
                    </a:lnTo>
                    <a:lnTo>
                      <a:pt x="119086" y="12226"/>
                    </a:lnTo>
                    <a:lnTo>
                      <a:pt x="118352" y="10579"/>
                    </a:lnTo>
                    <a:lnTo>
                      <a:pt x="117626" y="9306"/>
                    </a:lnTo>
                    <a:lnTo>
                      <a:pt x="116713" y="7846"/>
                    </a:lnTo>
                    <a:lnTo>
                      <a:pt x="115799" y="6573"/>
                    </a:lnTo>
                    <a:lnTo>
                      <a:pt x="114706" y="5293"/>
                    </a:lnTo>
                    <a:lnTo>
                      <a:pt x="114706" y="5293"/>
                    </a:lnTo>
                    <a:lnTo>
                      <a:pt x="113433" y="4200"/>
                    </a:lnTo>
                    <a:lnTo>
                      <a:pt x="112153" y="3286"/>
                    </a:lnTo>
                    <a:lnTo>
                      <a:pt x="110693" y="2373"/>
                    </a:lnTo>
                    <a:lnTo>
                      <a:pt x="109240" y="1467"/>
                    </a:lnTo>
                    <a:lnTo>
                      <a:pt x="107780" y="920"/>
                    </a:lnTo>
                    <a:lnTo>
                      <a:pt x="106133" y="374"/>
                    </a:lnTo>
                    <a:lnTo>
                      <a:pt x="104680" y="187"/>
                    </a:lnTo>
                    <a:lnTo>
                      <a:pt x="103033" y="7"/>
                    </a:lnTo>
                    <a:lnTo>
                      <a:pt x="103033" y="7"/>
                    </a:lnTo>
                    <a:lnTo>
                      <a:pt x="101034" y="187"/>
                    </a:lnTo>
                    <a:lnTo>
                      <a:pt x="99207" y="733"/>
                    </a:lnTo>
                    <a:lnTo>
                      <a:pt x="97567" y="1467"/>
                    </a:lnTo>
                    <a:lnTo>
                      <a:pt x="96107" y="2740"/>
                    </a:lnTo>
                    <a:lnTo>
                      <a:pt x="96107" y="2740"/>
                    </a:lnTo>
                    <a:lnTo>
                      <a:pt x="94827" y="4200"/>
                    </a:lnTo>
                    <a:lnTo>
                      <a:pt x="93921" y="5840"/>
                    </a:lnTo>
                    <a:lnTo>
                      <a:pt x="93374" y="7300"/>
                    </a:lnTo>
                    <a:lnTo>
                      <a:pt x="93008" y="8939"/>
                    </a:lnTo>
                    <a:lnTo>
                      <a:pt x="92461" y="10579"/>
                    </a:lnTo>
                    <a:lnTo>
                      <a:pt x="91914" y="12039"/>
                    </a:lnTo>
                    <a:lnTo>
                      <a:pt x="91181" y="13679"/>
                    </a:lnTo>
                    <a:lnTo>
                      <a:pt x="89908" y="14959"/>
                    </a:lnTo>
                    <a:lnTo>
                      <a:pt x="89908" y="14959"/>
                    </a:lnTo>
                    <a:lnTo>
                      <a:pt x="87901" y="16966"/>
                    </a:lnTo>
                    <a:lnTo>
                      <a:pt x="86074" y="18239"/>
                    </a:lnTo>
                    <a:lnTo>
                      <a:pt x="84435" y="18972"/>
                    </a:lnTo>
                    <a:lnTo>
                      <a:pt x="82974" y="19332"/>
                    </a:lnTo>
                    <a:lnTo>
                      <a:pt x="81522" y="19332"/>
                    </a:lnTo>
                    <a:lnTo>
                      <a:pt x="80242" y="18972"/>
                    </a:lnTo>
                    <a:lnTo>
                      <a:pt x="78969" y="18059"/>
                    </a:lnTo>
                    <a:lnTo>
                      <a:pt x="77688" y="17146"/>
                    </a:lnTo>
                    <a:lnTo>
                      <a:pt x="76416" y="15686"/>
                    </a:lnTo>
                    <a:lnTo>
                      <a:pt x="75135" y="14233"/>
                    </a:lnTo>
                    <a:lnTo>
                      <a:pt x="72402" y="10579"/>
                    </a:lnTo>
                    <a:lnTo>
                      <a:pt x="69115" y="6573"/>
                    </a:lnTo>
                    <a:lnTo>
                      <a:pt x="67296" y="4380"/>
                    </a:lnTo>
                    <a:lnTo>
                      <a:pt x="65289" y="2193"/>
                    </a:lnTo>
                    <a:lnTo>
                      <a:pt x="65289" y="2193"/>
                    </a:lnTo>
                    <a:lnTo>
                      <a:pt x="64196" y="1280"/>
                    </a:lnTo>
                    <a:lnTo>
                      <a:pt x="62736" y="554"/>
                    </a:lnTo>
                    <a:lnTo>
                      <a:pt x="61463" y="18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59269" y="187"/>
                    </a:lnTo>
                    <a:lnTo>
                      <a:pt x="58176" y="733"/>
                    </a:lnTo>
                    <a:lnTo>
                      <a:pt x="54710" y="2740"/>
                    </a:lnTo>
                    <a:lnTo>
                      <a:pt x="52703" y="4020"/>
                    </a:lnTo>
                    <a:lnTo>
                      <a:pt x="50517" y="5660"/>
                    </a:lnTo>
                    <a:lnTo>
                      <a:pt x="48151" y="7300"/>
                    </a:lnTo>
                    <a:lnTo>
                      <a:pt x="45957" y="9306"/>
                    </a:lnTo>
                    <a:lnTo>
                      <a:pt x="43950" y="11313"/>
                    </a:lnTo>
                    <a:lnTo>
                      <a:pt x="42131" y="13499"/>
                    </a:lnTo>
                    <a:lnTo>
                      <a:pt x="40671" y="15686"/>
                    </a:lnTo>
                    <a:lnTo>
                      <a:pt x="40124" y="16786"/>
                    </a:lnTo>
                    <a:lnTo>
                      <a:pt x="39757" y="18059"/>
                    </a:lnTo>
                    <a:lnTo>
                      <a:pt x="39398" y="19152"/>
                    </a:lnTo>
                    <a:lnTo>
                      <a:pt x="39211" y="20245"/>
                    </a:lnTo>
                    <a:lnTo>
                      <a:pt x="39211" y="21338"/>
                    </a:lnTo>
                    <a:lnTo>
                      <a:pt x="39398" y="22619"/>
                    </a:lnTo>
                    <a:lnTo>
                      <a:pt x="39757" y="23712"/>
                    </a:lnTo>
                    <a:lnTo>
                      <a:pt x="40304" y="24805"/>
                    </a:lnTo>
                    <a:lnTo>
                      <a:pt x="41038" y="25898"/>
                    </a:lnTo>
                    <a:lnTo>
                      <a:pt x="41951" y="26991"/>
                    </a:lnTo>
                    <a:lnTo>
                      <a:pt x="41951" y="26991"/>
                    </a:lnTo>
                    <a:lnTo>
                      <a:pt x="43404" y="28092"/>
                    </a:lnTo>
                    <a:lnTo>
                      <a:pt x="44864" y="28818"/>
                    </a:lnTo>
                    <a:lnTo>
                      <a:pt x="46324" y="29545"/>
                    </a:lnTo>
                    <a:lnTo>
                      <a:pt x="47964" y="29912"/>
                    </a:lnTo>
                    <a:lnTo>
                      <a:pt x="49603" y="30278"/>
                    </a:lnTo>
                    <a:lnTo>
                      <a:pt x="51251" y="31005"/>
                    </a:lnTo>
                    <a:lnTo>
                      <a:pt x="52703" y="31738"/>
                    </a:lnTo>
                    <a:lnTo>
                      <a:pt x="54163" y="33011"/>
                    </a:lnTo>
                    <a:lnTo>
                      <a:pt x="54163" y="33011"/>
                    </a:lnTo>
                    <a:lnTo>
                      <a:pt x="55443" y="34471"/>
                    </a:lnTo>
                    <a:lnTo>
                      <a:pt x="56170" y="36111"/>
                    </a:lnTo>
                    <a:lnTo>
                      <a:pt x="56716" y="37938"/>
                    </a:lnTo>
                    <a:lnTo>
                      <a:pt x="56903" y="40124"/>
                    </a:lnTo>
                    <a:lnTo>
                      <a:pt x="56903" y="40124"/>
                    </a:lnTo>
                    <a:lnTo>
                      <a:pt x="56716" y="41584"/>
                    </a:lnTo>
                    <a:lnTo>
                      <a:pt x="56537" y="43224"/>
                    </a:lnTo>
                    <a:lnTo>
                      <a:pt x="55990" y="44684"/>
                    </a:lnTo>
                    <a:lnTo>
                      <a:pt x="55443" y="46144"/>
                    </a:lnTo>
                    <a:lnTo>
                      <a:pt x="54710" y="47597"/>
                    </a:lnTo>
                    <a:lnTo>
                      <a:pt x="53804" y="49057"/>
                    </a:lnTo>
                    <a:lnTo>
                      <a:pt x="52703" y="50337"/>
                    </a:lnTo>
                    <a:lnTo>
                      <a:pt x="51610" y="51610"/>
                    </a:lnTo>
                    <a:lnTo>
                      <a:pt x="51610" y="51610"/>
                    </a:lnTo>
                    <a:lnTo>
                      <a:pt x="50337" y="52703"/>
                    </a:lnTo>
                    <a:lnTo>
                      <a:pt x="49057" y="53804"/>
                    </a:lnTo>
                    <a:lnTo>
                      <a:pt x="47784" y="54530"/>
                    </a:lnTo>
                    <a:lnTo>
                      <a:pt x="46324" y="55443"/>
                    </a:lnTo>
                    <a:lnTo>
                      <a:pt x="44864" y="55990"/>
                    </a:lnTo>
                    <a:lnTo>
                      <a:pt x="43224" y="56537"/>
                    </a:lnTo>
                    <a:lnTo>
                      <a:pt x="41584" y="56716"/>
                    </a:lnTo>
                    <a:lnTo>
                      <a:pt x="40124" y="56903"/>
                    </a:lnTo>
                    <a:lnTo>
                      <a:pt x="40124" y="56903"/>
                    </a:lnTo>
                    <a:lnTo>
                      <a:pt x="38118" y="56716"/>
                    </a:lnTo>
                    <a:lnTo>
                      <a:pt x="36298" y="56170"/>
                    </a:lnTo>
                    <a:lnTo>
                      <a:pt x="34471" y="55443"/>
                    </a:lnTo>
                    <a:lnTo>
                      <a:pt x="33011" y="54163"/>
                    </a:lnTo>
                    <a:lnTo>
                      <a:pt x="33011" y="54163"/>
                    </a:lnTo>
                    <a:lnTo>
                      <a:pt x="31738" y="52703"/>
                    </a:lnTo>
                    <a:lnTo>
                      <a:pt x="30825" y="51063"/>
                    </a:lnTo>
                    <a:lnTo>
                      <a:pt x="30278" y="49424"/>
                    </a:lnTo>
                    <a:lnTo>
                      <a:pt x="29732" y="47784"/>
                    </a:lnTo>
                    <a:lnTo>
                      <a:pt x="29365" y="46324"/>
                    </a:lnTo>
                    <a:lnTo>
                      <a:pt x="28818" y="44864"/>
                    </a:lnTo>
                    <a:lnTo>
                      <a:pt x="28092" y="43404"/>
                    </a:lnTo>
                    <a:lnTo>
                      <a:pt x="26991" y="41944"/>
                    </a:lnTo>
                    <a:lnTo>
                      <a:pt x="26991" y="41944"/>
                    </a:lnTo>
                    <a:lnTo>
                      <a:pt x="25898" y="41038"/>
                    </a:lnTo>
                    <a:lnTo>
                      <a:pt x="24805" y="40304"/>
                    </a:lnTo>
                    <a:lnTo>
                      <a:pt x="23712" y="39757"/>
                    </a:lnTo>
                    <a:lnTo>
                      <a:pt x="22619" y="39398"/>
                    </a:lnTo>
                    <a:lnTo>
                      <a:pt x="21338" y="39211"/>
                    </a:lnTo>
                    <a:lnTo>
                      <a:pt x="20245" y="39211"/>
                    </a:lnTo>
                    <a:lnTo>
                      <a:pt x="19152" y="39398"/>
                    </a:lnTo>
                    <a:lnTo>
                      <a:pt x="18059" y="39757"/>
                    </a:lnTo>
                    <a:lnTo>
                      <a:pt x="16786" y="40124"/>
                    </a:lnTo>
                    <a:lnTo>
                      <a:pt x="15686" y="40671"/>
                    </a:lnTo>
                    <a:lnTo>
                      <a:pt x="13499" y="42131"/>
                    </a:lnTo>
                    <a:lnTo>
                      <a:pt x="11313" y="43950"/>
                    </a:lnTo>
                    <a:lnTo>
                      <a:pt x="9306" y="45957"/>
                    </a:lnTo>
                    <a:lnTo>
                      <a:pt x="7300" y="48151"/>
                    </a:lnTo>
                    <a:lnTo>
                      <a:pt x="5660" y="50517"/>
                    </a:lnTo>
                    <a:lnTo>
                      <a:pt x="4020" y="52703"/>
                    </a:lnTo>
                    <a:lnTo>
                      <a:pt x="2740" y="54710"/>
                    </a:lnTo>
                    <a:lnTo>
                      <a:pt x="733" y="58176"/>
                    </a:lnTo>
                    <a:lnTo>
                      <a:pt x="187" y="59269"/>
                    </a:lnTo>
                    <a:lnTo>
                      <a:pt x="7" y="60003"/>
                    </a:lnTo>
                    <a:lnTo>
                      <a:pt x="7" y="60003"/>
                    </a:lnTo>
                    <a:lnTo>
                      <a:pt x="187" y="61456"/>
                    </a:lnTo>
                    <a:lnTo>
                      <a:pt x="554" y="62736"/>
                    </a:lnTo>
                    <a:lnTo>
                      <a:pt x="1280" y="64196"/>
                    </a:lnTo>
                    <a:lnTo>
                      <a:pt x="2193" y="65289"/>
                    </a:lnTo>
                    <a:lnTo>
                      <a:pt x="2193" y="65289"/>
                    </a:lnTo>
                    <a:lnTo>
                      <a:pt x="4380" y="67296"/>
                    </a:lnTo>
                    <a:lnTo>
                      <a:pt x="6573" y="69115"/>
                    </a:lnTo>
                    <a:lnTo>
                      <a:pt x="10579" y="72402"/>
                    </a:lnTo>
                    <a:lnTo>
                      <a:pt x="14233" y="75135"/>
                    </a:lnTo>
                    <a:lnTo>
                      <a:pt x="15686" y="76416"/>
                    </a:lnTo>
                    <a:lnTo>
                      <a:pt x="17146" y="77688"/>
                    </a:lnTo>
                    <a:lnTo>
                      <a:pt x="18059" y="78969"/>
                    </a:lnTo>
                    <a:lnTo>
                      <a:pt x="18972" y="80242"/>
                    </a:lnTo>
                    <a:lnTo>
                      <a:pt x="19339" y="81522"/>
                    </a:lnTo>
                    <a:lnTo>
                      <a:pt x="19339" y="82974"/>
                    </a:lnTo>
                    <a:lnTo>
                      <a:pt x="18972" y="84435"/>
                    </a:lnTo>
                    <a:lnTo>
                      <a:pt x="18239" y="86074"/>
                    </a:lnTo>
                    <a:lnTo>
                      <a:pt x="16966" y="87901"/>
                    </a:lnTo>
                    <a:lnTo>
                      <a:pt x="14959" y="89908"/>
                    </a:lnTo>
                    <a:lnTo>
                      <a:pt x="14959" y="89908"/>
                    </a:lnTo>
                    <a:lnTo>
                      <a:pt x="13686" y="91181"/>
                    </a:lnTo>
                    <a:lnTo>
                      <a:pt x="12226" y="91914"/>
                    </a:lnTo>
                    <a:lnTo>
                      <a:pt x="10579" y="92461"/>
                    </a:lnTo>
                    <a:lnTo>
                      <a:pt x="9127" y="92828"/>
                    </a:lnTo>
                    <a:lnTo>
                      <a:pt x="7479" y="93187"/>
                    </a:lnTo>
                    <a:lnTo>
                      <a:pt x="5840" y="93921"/>
                    </a:lnTo>
                    <a:lnTo>
                      <a:pt x="4380" y="94827"/>
                    </a:lnTo>
                    <a:lnTo>
                      <a:pt x="2740" y="96107"/>
                    </a:lnTo>
                    <a:lnTo>
                      <a:pt x="2740" y="96107"/>
                    </a:lnTo>
                    <a:lnTo>
                      <a:pt x="1467" y="97567"/>
                    </a:lnTo>
                    <a:lnTo>
                      <a:pt x="733" y="99207"/>
                    </a:lnTo>
                    <a:lnTo>
                      <a:pt x="187" y="101027"/>
                    </a:lnTo>
                    <a:lnTo>
                      <a:pt x="7" y="103033"/>
                    </a:lnTo>
                    <a:lnTo>
                      <a:pt x="7" y="103033"/>
                    </a:lnTo>
                    <a:lnTo>
                      <a:pt x="187" y="104680"/>
                    </a:lnTo>
                    <a:lnTo>
                      <a:pt x="374" y="106320"/>
                    </a:lnTo>
                    <a:lnTo>
                      <a:pt x="920" y="107780"/>
                    </a:lnTo>
                    <a:lnTo>
                      <a:pt x="1647" y="109420"/>
                    </a:lnTo>
                    <a:lnTo>
                      <a:pt x="2380" y="110693"/>
                    </a:lnTo>
                    <a:lnTo>
                      <a:pt x="3286" y="112153"/>
                    </a:lnTo>
                    <a:lnTo>
                      <a:pt x="4200" y="113433"/>
                    </a:lnTo>
                    <a:lnTo>
                      <a:pt x="5293" y="114706"/>
                    </a:lnTo>
                    <a:lnTo>
                      <a:pt x="5293" y="114706"/>
                    </a:lnTo>
                    <a:lnTo>
                      <a:pt x="6573" y="115799"/>
                    </a:lnTo>
                    <a:lnTo>
                      <a:pt x="7846" y="116713"/>
                    </a:lnTo>
                    <a:lnTo>
                      <a:pt x="9306" y="117626"/>
                    </a:lnTo>
                    <a:lnTo>
                      <a:pt x="10766" y="118539"/>
                    </a:lnTo>
                    <a:lnTo>
                      <a:pt x="12226" y="119086"/>
                    </a:lnTo>
                    <a:lnTo>
                      <a:pt x="13866" y="119633"/>
                    </a:lnTo>
                    <a:lnTo>
                      <a:pt x="15326" y="119812"/>
                    </a:lnTo>
                    <a:lnTo>
                      <a:pt x="16966" y="119992"/>
                    </a:lnTo>
                    <a:lnTo>
                      <a:pt x="16966" y="119992"/>
                    </a:lnTo>
                    <a:lnTo>
                      <a:pt x="18972" y="119812"/>
                    </a:lnTo>
                    <a:lnTo>
                      <a:pt x="20792" y="119266"/>
                    </a:lnTo>
                    <a:lnTo>
                      <a:pt x="22439" y="118539"/>
                    </a:lnTo>
                    <a:lnTo>
                      <a:pt x="23892" y="117259"/>
                    </a:lnTo>
                    <a:lnTo>
                      <a:pt x="23892" y="117259"/>
                    </a:lnTo>
                    <a:lnTo>
                      <a:pt x="25172" y="115799"/>
                    </a:lnTo>
                    <a:lnTo>
                      <a:pt x="26085" y="114159"/>
                    </a:lnTo>
                    <a:lnTo>
                      <a:pt x="26632" y="112699"/>
                    </a:lnTo>
                    <a:lnTo>
                      <a:pt x="26991" y="111060"/>
                    </a:lnTo>
                    <a:lnTo>
                      <a:pt x="27546" y="109420"/>
                    </a:lnTo>
                    <a:lnTo>
                      <a:pt x="28092" y="107960"/>
                    </a:lnTo>
                    <a:lnTo>
                      <a:pt x="28818" y="106320"/>
                    </a:lnTo>
                    <a:lnTo>
                      <a:pt x="30091" y="105040"/>
                    </a:lnTo>
                    <a:lnTo>
                      <a:pt x="30091" y="105040"/>
                    </a:lnTo>
                    <a:lnTo>
                      <a:pt x="32098" y="103220"/>
                    </a:lnTo>
                    <a:lnTo>
                      <a:pt x="33925" y="101760"/>
                    </a:lnTo>
                    <a:lnTo>
                      <a:pt x="35564" y="101027"/>
                    </a:lnTo>
                    <a:lnTo>
                      <a:pt x="37025" y="100667"/>
                    </a:lnTo>
                    <a:lnTo>
                      <a:pt x="38485" y="100667"/>
                    </a:lnTo>
                    <a:lnTo>
                      <a:pt x="39757" y="101027"/>
                    </a:lnTo>
                    <a:lnTo>
                      <a:pt x="41038" y="101940"/>
                    </a:lnTo>
                    <a:lnTo>
                      <a:pt x="42311" y="102853"/>
                    </a:lnTo>
                    <a:lnTo>
                      <a:pt x="43591" y="104313"/>
                    </a:lnTo>
                    <a:lnTo>
                      <a:pt x="44864" y="105774"/>
                    </a:lnTo>
                    <a:lnTo>
                      <a:pt x="47604" y="109420"/>
                    </a:lnTo>
                    <a:lnTo>
                      <a:pt x="50884" y="113433"/>
                    </a:lnTo>
                    <a:lnTo>
                      <a:pt x="52703" y="115619"/>
                    </a:lnTo>
                    <a:lnTo>
                      <a:pt x="54710" y="117806"/>
                    </a:lnTo>
                    <a:lnTo>
                      <a:pt x="54710" y="117806"/>
                    </a:lnTo>
                    <a:lnTo>
                      <a:pt x="55810" y="118719"/>
                    </a:lnTo>
                    <a:lnTo>
                      <a:pt x="57263" y="119445"/>
                    </a:lnTo>
                    <a:lnTo>
                      <a:pt x="58543" y="11981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60730" y="119812"/>
                    </a:lnTo>
                    <a:lnTo>
                      <a:pt x="61823" y="119266"/>
                    </a:lnTo>
                    <a:lnTo>
                      <a:pt x="65289" y="117259"/>
                    </a:lnTo>
                    <a:lnTo>
                      <a:pt x="67296" y="115986"/>
                    </a:lnTo>
                    <a:lnTo>
                      <a:pt x="69482" y="114339"/>
                    </a:lnTo>
                    <a:lnTo>
                      <a:pt x="71856" y="112699"/>
                    </a:lnTo>
                    <a:lnTo>
                      <a:pt x="74042" y="110693"/>
                    </a:lnTo>
                    <a:lnTo>
                      <a:pt x="76049" y="108686"/>
                    </a:lnTo>
                    <a:lnTo>
                      <a:pt x="77868" y="106500"/>
                    </a:lnTo>
                    <a:lnTo>
                      <a:pt x="79328" y="104313"/>
                    </a:lnTo>
                    <a:lnTo>
                      <a:pt x="79875" y="103220"/>
                    </a:lnTo>
                    <a:lnTo>
                      <a:pt x="80242" y="101940"/>
                    </a:lnTo>
                    <a:lnTo>
                      <a:pt x="80608" y="100847"/>
                    </a:lnTo>
                    <a:lnTo>
                      <a:pt x="80788" y="99754"/>
                    </a:lnTo>
                    <a:lnTo>
                      <a:pt x="80788" y="98661"/>
                    </a:lnTo>
                    <a:lnTo>
                      <a:pt x="80608" y="97380"/>
                    </a:lnTo>
                    <a:lnTo>
                      <a:pt x="80242" y="96287"/>
                    </a:lnTo>
                    <a:lnTo>
                      <a:pt x="79695" y="95194"/>
                    </a:lnTo>
                    <a:lnTo>
                      <a:pt x="78969" y="94101"/>
                    </a:lnTo>
                    <a:lnTo>
                      <a:pt x="78055" y="93008"/>
                    </a:lnTo>
                    <a:lnTo>
                      <a:pt x="78055" y="93008"/>
                    </a:lnTo>
                    <a:lnTo>
                      <a:pt x="76595" y="91914"/>
                    </a:lnTo>
                    <a:lnTo>
                      <a:pt x="75135" y="91181"/>
                    </a:lnTo>
                    <a:lnTo>
                      <a:pt x="73675" y="90634"/>
                    </a:lnTo>
                    <a:lnTo>
                      <a:pt x="72035" y="90087"/>
                    </a:lnTo>
                    <a:lnTo>
                      <a:pt x="70396" y="89721"/>
                    </a:lnTo>
                    <a:lnTo>
                      <a:pt x="68756" y="88994"/>
                    </a:lnTo>
                    <a:lnTo>
                      <a:pt x="67296" y="88268"/>
                    </a:lnTo>
                    <a:lnTo>
                      <a:pt x="65836" y="86988"/>
                    </a:lnTo>
                    <a:lnTo>
                      <a:pt x="65836" y="86988"/>
                    </a:lnTo>
                    <a:lnTo>
                      <a:pt x="64563" y="85528"/>
                    </a:lnTo>
                    <a:lnTo>
                      <a:pt x="63829" y="83888"/>
                    </a:lnTo>
                    <a:lnTo>
                      <a:pt x="63283" y="82069"/>
                    </a:lnTo>
                    <a:lnTo>
                      <a:pt x="63103" y="79875"/>
                    </a:lnTo>
                    <a:lnTo>
                      <a:pt x="63103" y="79875"/>
                    </a:lnTo>
                    <a:lnTo>
                      <a:pt x="63283" y="78415"/>
                    </a:lnTo>
                    <a:lnTo>
                      <a:pt x="63462" y="76775"/>
                    </a:lnTo>
                    <a:lnTo>
                      <a:pt x="64009" y="75315"/>
                    </a:lnTo>
                    <a:lnTo>
                      <a:pt x="64563" y="73862"/>
                    </a:lnTo>
                    <a:lnTo>
                      <a:pt x="65289" y="72402"/>
                    </a:lnTo>
                    <a:lnTo>
                      <a:pt x="66203" y="70942"/>
                    </a:lnTo>
                    <a:lnTo>
                      <a:pt x="67296" y="69662"/>
                    </a:lnTo>
                    <a:lnTo>
                      <a:pt x="68389" y="68389"/>
                    </a:lnTo>
                    <a:lnTo>
                      <a:pt x="68389" y="68389"/>
                    </a:lnTo>
                    <a:lnTo>
                      <a:pt x="69662" y="67296"/>
                    </a:lnTo>
                    <a:lnTo>
                      <a:pt x="70942" y="66382"/>
                    </a:lnTo>
                    <a:lnTo>
                      <a:pt x="72215" y="65469"/>
                    </a:lnTo>
                    <a:lnTo>
                      <a:pt x="73675" y="64556"/>
                    </a:lnTo>
                    <a:lnTo>
                      <a:pt x="75135" y="64009"/>
                    </a:lnTo>
                    <a:lnTo>
                      <a:pt x="76775" y="63462"/>
                    </a:lnTo>
                    <a:lnTo>
                      <a:pt x="78422" y="63283"/>
                    </a:lnTo>
                    <a:lnTo>
                      <a:pt x="79875" y="63103"/>
                    </a:lnTo>
                    <a:lnTo>
                      <a:pt x="79875" y="63103"/>
                    </a:lnTo>
                    <a:lnTo>
                      <a:pt x="81881" y="63283"/>
                    </a:lnTo>
                    <a:lnTo>
                      <a:pt x="83708" y="63829"/>
                    </a:lnTo>
                    <a:lnTo>
                      <a:pt x="85528" y="64556"/>
                    </a:lnTo>
                    <a:lnTo>
                      <a:pt x="86988" y="65836"/>
                    </a:lnTo>
                    <a:lnTo>
                      <a:pt x="86988" y="65836"/>
                    </a:lnTo>
                    <a:lnTo>
                      <a:pt x="88268" y="67296"/>
                    </a:lnTo>
                    <a:lnTo>
                      <a:pt x="89174" y="68936"/>
                    </a:lnTo>
                    <a:lnTo>
                      <a:pt x="89728" y="70575"/>
                    </a:lnTo>
                    <a:lnTo>
                      <a:pt x="90275" y="72215"/>
                    </a:lnTo>
                    <a:lnTo>
                      <a:pt x="90634" y="73675"/>
                    </a:lnTo>
                    <a:lnTo>
                      <a:pt x="91181" y="75135"/>
                    </a:lnTo>
                    <a:lnTo>
                      <a:pt x="91914" y="76595"/>
                    </a:lnTo>
                    <a:lnTo>
                      <a:pt x="93008" y="78055"/>
                    </a:lnTo>
                    <a:lnTo>
                      <a:pt x="93008" y="78055"/>
                    </a:lnTo>
                    <a:lnTo>
                      <a:pt x="94101" y="78969"/>
                    </a:lnTo>
                    <a:lnTo>
                      <a:pt x="95194" y="79695"/>
                    </a:lnTo>
                    <a:lnTo>
                      <a:pt x="96287" y="80242"/>
                    </a:lnTo>
                    <a:lnTo>
                      <a:pt x="97380" y="80608"/>
                    </a:lnTo>
                    <a:lnTo>
                      <a:pt x="98661" y="80788"/>
                    </a:lnTo>
                    <a:lnTo>
                      <a:pt x="99754" y="80788"/>
                    </a:lnTo>
                    <a:lnTo>
                      <a:pt x="100847" y="80608"/>
                    </a:lnTo>
                    <a:lnTo>
                      <a:pt x="101940" y="80242"/>
                    </a:lnTo>
                    <a:lnTo>
                      <a:pt x="103220" y="79875"/>
                    </a:lnTo>
                    <a:lnTo>
                      <a:pt x="104313" y="79328"/>
                    </a:lnTo>
                    <a:lnTo>
                      <a:pt x="106500" y="77868"/>
                    </a:lnTo>
                    <a:lnTo>
                      <a:pt x="108686" y="76049"/>
                    </a:lnTo>
                    <a:lnTo>
                      <a:pt x="110693" y="74042"/>
                    </a:lnTo>
                    <a:lnTo>
                      <a:pt x="112699" y="71856"/>
                    </a:lnTo>
                    <a:lnTo>
                      <a:pt x="114339" y="69482"/>
                    </a:lnTo>
                    <a:lnTo>
                      <a:pt x="115986" y="67296"/>
                    </a:lnTo>
                    <a:lnTo>
                      <a:pt x="117259" y="65289"/>
                    </a:lnTo>
                    <a:lnTo>
                      <a:pt x="119266" y="61823"/>
                    </a:lnTo>
                    <a:lnTo>
                      <a:pt x="119812" y="60730"/>
                    </a:lnTo>
                    <a:lnTo>
                      <a:pt x="119992" y="60003"/>
                    </a:lnTo>
                    <a:lnTo>
                      <a:pt x="119992" y="60003"/>
                    </a:lnTo>
                    <a:lnTo>
                      <a:pt x="119812" y="58543"/>
                    </a:lnTo>
                    <a:lnTo>
                      <a:pt x="119445" y="57263"/>
                    </a:lnTo>
                    <a:lnTo>
                      <a:pt x="118719" y="55803"/>
                    </a:lnTo>
                    <a:lnTo>
                      <a:pt x="117806" y="54710"/>
                    </a:lnTo>
                    <a:lnTo>
                      <a:pt x="117806" y="54710"/>
                    </a:lnTo>
                    <a:lnTo>
                      <a:pt x="115619" y="52703"/>
                    </a:lnTo>
                    <a:lnTo>
                      <a:pt x="113433" y="50884"/>
                    </a:lnTo>
                    <a:lnTo>
                      <a:pt x="109420" y="47597"/>
                    </a:lnTo>
                    <a:lnTo>
                      <a:pt x="105774" y="44864"/>
                    </a:lnTo>
                    <a:lnTo>
                      <a:pt x="104313" y="43591"/>
                    </a:lnTo>
                    <a:lnTo>
                      <a:pt x="102853" y="42311"/>
                    </a:lnTo>
                    <a:lnTo>
                      <a:pt x="101940" y="41038"/>
                    </a:lnTo>
                    <a:lnTo>
                      <a:pt x="101034" y="39757"/>
                    </a:lnTo>
                    <a:lnTo>
                      <a:pt x="100667" y="38485"/>
                    </a:lnTo>
                    <a:lnTo>
                      <a:pt x="100667" y="37025"/>
                    </a:lnTo>
                    <a:lnTo>
                      <a:pt x="101034" y="35564"/>
                    </a:lnTo>
                    <a:lnTo>
                      <a:pt x="101760" y="33925"/>
                    </a:lnTo>
                    <a:lnTo>
                      <a:pt x="103033" y="32098"/>
                    </a:lnTo>
                    <a:lnTo>
                      <a:pt x="105040" y="30091"/>
                    </a:lnTo>
                    <a:lnTo>
                      <a:pt x="105040" y="300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0" name="Shape 860"/>
              <p:cNvGrpSpPr/>
              <p:nvPr/>
            </p:nvGrpSpPr>
            <p:grpSpPr>
              <a:xfrm>
                <a:off x="1053374" y="4085864"/>
                <a:ext cx="342881" cy="350068"/>
                <a:chOff x="3951850" y="2985350"/>
                <a:chExt cx="407950" cy="416500"/>
              </a:xfrm>
            </p:grpSpPr>
            <p:sp>
              <p:nvSpPr>
                <p:cNvPr id="861" name="Shape 861"/>
                <p:cNvSpPr/>
                <p:nvPr/>
              </p:nvSpPr>
              <p:spPr>
                <a:xfrm>
                  <a:off x="3951850" y="2985350"/>
                  <a:ext cx="314800" cy="314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85" y="9"/>
                      </a:moveTo>
                      <a:lnTo>
                        <a:pt x="59885" y="9"/>
                      </a:lnTo>
                      <a:lnTo>
                        <a:pt x="56864" y="238"/>
                      </a:lnTo>
                      <a:lnTo>
                        <a:pt x="53853" y="466"/>
                      </a:lnTo>
                      <a:lnTo>
                        <a:pt x="50832" y="705"/>
                      </a:lnTo>
                      <a:lnTo>
                        <a:pt x="47811" y="1400"/>
                      </a:lnTo>
                      <a:lnTo>
                        <a:pt x="45028" y="2096"/>
                      </a:lnTo>
                      <a:lnTo>
                        <a:pt x="42245" y="2792"/>
                      </a:lnTo>
                      <a:lnTo>
                        <a:pt x="39463" y="3716"/>
                      </a:lnTo>
                      <a:lnTo>
                        <a:pt x="36670" y="4878"/>
                      </a:lnTo>
                      <a:lnTo>
                        <a:pt x="33888" y="6041"/>
                      </a:lnTo>
                      <a:lnTo>
                        <a:pt x="31334" y="7432"/>
                      </a:lnTo>
                      <a:lnTo>
                        <a:pt x="28780" y="8823"/>
                      </a:lnTo>
                      <a:lnTo>
                        <a:pt x="26464" y="10215"/>
                      </a:lnTo>
                      <a:lnTo>
                        <a:pt x="21823" y="13693"/>
                      </a:lnTo>
                      <a:lnTo>
                        <a:pt x="17639" y="17647"/>
                      </a:lnTo>
                      <a:lnTo>
                        <a:pt x="13694" y="21821"/>
                      </a:lnTo>
                      <a:lnTo>
                        <a:pt x="10216" y="26462"/>
                      </a:lnTo>
                      <a:lnTo>
                        <a:pt x="8586" y="29016"/>
                      </a:lnTo>
                      <a:lnTo>
                        <a:pt x="7195" y="31569"/>
                      </a:lnTo>
                      <a:lnTo>
                        <a:pt x="5803" y="34123"/>
                      </a:lnTo>
                      <a:lnTo>
                        <a:pt x="4641" y="36677"/>
                      </a:lnTo>
                      <a:lnTo>
                        <a:pt x="3716" y="39460"/>
                      </a:lnTo>
                      <a:lnTo>
                        <a:pt x="2782" y="42242"/>
                      </a:lnTo>
                      <a:lnTo>
                        <a:pt x="1858" y="45025"/>
                      </a:lnTo>
                      <a:lnTo>
                        <a:pt x="1162" y="48045"/>
                      </a:lnTo>
                      <a:lnTo>
                        <a:pt x="695" y="50828"/>
                      </a:lnTo>
                      <a:lnTo>
                        <a:pt x="238" y="53848"/>
                      </a:lnTo>
                      <a:lnTo>
                        <a:pt x="0" y="56869"/>
                      </a:lnTo>
                      <a:lnTo>
                        <a:pt x="0" y="60109"/>
                      </a:lnTo>
                      <a:lnTo>
                        <a:pt x="0" y="60109"/>
                      </a:lnTo>
                      <a:lnTo>
                        <a:pt x="0" y="63130"/>
                      </a:lnTo>
                      <a:lnTo>
                        <a:pt x="238" y="66151"/>
                      </a:lnTo>
                      <a:lnTo>
                        <a:pt x="695" y="69162"/>
                      </a:lnTo>
                      <a:lnTo>
                        <a:pt x="1162" y="72182"/>
                      </a:lnTo>
                      <a:lnTo>
                        <a:pt x="1858" y="74965"/>
                      </a:lnTo>
                      <a:lnTo>
                        <a:pt x="2782" y="77986"/>
                      </a:lnTo>
                      <a:lnTo>
                        <a:pt x="3716" y="80768"/>
                      </a:lnTo>
                      <a:lnTo>
                        <a:pt x="4641" y="83322"/>
                      </a:lnTo>
                      <a:lnTo>
                        <a:pt x="5803" y="86104"/>
                      </a:lnTo>
                      <a:lnTo>
                        <a:pt x="7195" y="88658"/>
                      </a:lnTo>
                      <a:lnTo>
                        <a:pt x="8586" y="91212"/>
                      </a:lnTo>
                      <a:lnTo>
                        <a:pt x="10216" y="93537"/>
                      </a:lnTo>
                      <a:lnTo>
                        <a:pt x="13694" y="98178"/>
                      </a:lnTo>
                      <a:lnTo>
                        <a:pt x="17639" y="102352"/>
                      </a:lnTo>
                      <a:lnTo>
                        <a:pt x="21823" y="106297"/>
                      </a:lnTo>
                      <a:lnTo>
                        <a:pt x="26464" y="109775"/>
                      </a:lnTo>
                      <a:lnTo>
                        <a:pt x="28780" y="111404"/>
                      </a:lnTo>
                      <a:lnTo>
                        <a:pt x="31334" y="112795"/>
                      </a:lnTo>
                      <a:lnTo>
                        <a:pt x="33888" y="114187"/>
                      </a:lnTo>
                      <a:lnTo>
                        <a:pt x="36670" y="115349"/>
                      </a:lnTo>
                      <a:lnTo>
                        <a:pt x="39463" y="116274"/>
                      </a:lnTo>
                      <a:lnTo>
                        <a:pt x="42245" y="117207"/>
                      </a:lnTo>
                      <a:lnTo>
                        <a:pt x="45028" y="118132"/>
                      </a:lnTo>
                      <a:lnTo>
                        <a:pt x="47811" y="118827"/>
                      </a:lnTo>
                      <a:lnTo>
                        <a:pt x="50832" y="119294"/>
                      </a:lnTo>
                      <a:lnTo>
                        <a:pt x="53853" y="119761"/>
                      </a:lnTo>
                      <a:lnTo>
                        <a:pt x="56864" y="119990"/>
                      </a:lnTo>
                      <a:lnTo>
                        <a:pt x="59885" y="119990"/>
                      </a:lnTo>
                      <a:lnTo>
                        <a:pt x="59885" y="119990"/>
                      </a:lnTo>
                      <a:lnTo>
                        <a:pt x="63135" y="119990"/>
                      </a:lnTo>
                      <a:lnTo>
                        <a:pt x="66146" y="119761"/>
                      </a:lnTo>
                      <a:lnTo>
                        <a:pt x="69167" y="119294"/>
                      </a:lnTo>
                      <a:lnTo>
                        <a:pt x="71950" y="118827"/>
                      </a:lnTo>
                      <a:lnTo>
                        <a:pt x="74971" y="118132"/>
                      </a:lnTo>
                      <a:lnTo>
                        <a:pt x="77754" y="117207"/>
                      </a:lnTo>
                      <a:lnTo>
                        <a:pt x="80536" y="116274"/>
                      </a:lnTo>
                      <a:lnTo>
                        <a:pt x="83329" y="115349"/>
                      </a:lnTo>
                      <a:lnTo>
                        <a:pt x="85883" y="114187"/>
                      </a:lnTo>
                      <a:lnTo>
                        <a:pt x="88427" y="112795"/>
                      </a:lnTo>
                      <a:lnTo>
                        <a:pt x="90981" y="111404"/>
                      </a:lnTo>
                      <a:lnTo>
                        <a:pt x="93535" y="109775"/>
                      </a:lnTo>
                      <a:lnTo>
                        <a:pt x="98176" y="106297"/>
                      </a:lnTo>
                      <a:lnTo>
                        <a:pt x="102360" y="102352"/>
                      </a:lnTo>
                      <a:lnTo>
                        <a:pt x="106305" y="98178"/>
                      </a:lnTo>
                      <a:lnTo>
                        <a:pt x="109783" y="93537"/>
                      </a:lnTo>
                      <a:lnTo>
                        <a:pt x="111175" y="91212"/>
                      </a:lnTo>
                      <a:lnTo>
                        <a:pt x="112566" y="88658"/>
                      </a:lnTo>
                      <a:lnTo>
                        <a:pt x="113958" y="86104"/>
                      </a:lnTo>
                      <a:lnTo>
                        <a:pt x="115120" y="83322"/>
                      </a:lnTo>
                      <a:lnTo>
                        <a:pt x="116283" y="80768"/>
                      </a:lnTo>
                      <a:lnTo>
                        <a:pt x="117207" y="77986"/>
                      </a:lnTo>
                      <a:lnTo>
                        <a:pt x="118141" y="74965"/>
                      </a:lnTo>
                      <a:lnTo>
                        <a:pt x="118608" y="72182"/>
                      </a:lnTo>
                      <a:lnTo>
                        <a:pt x="119304" y="69162"/>
                      </a:lnTo>
                      <a:lnTo>
                        <a:pt x="119533" y="66151"/>
                      </a:lnTo>
                      <a:lnTo>
                        <a:pt x="119761" y="63130"/>
                      </a:lnTo>
                      <a:lnTo>
                        <a:pt x="120000" y="60109"/>
                      </a:lnTo>
                      <a:lnTo>
                        <a:pt x="120000" y="60109"/>
                      </a:lnTo>
                      <a:lnTo>
                        <a:pt x="119761" y="56869"/>
                      </a:lnTo>
                      <a:lnTo>
                        <a:pt x="119533" y="53848"/>
                      </a:lnTo>
                      <a:lnTo>
                        <a:pt x="119304" y="50828"/>
                      </a:lnTo>
                      <a:lnTo>
                        <a:pt x="118608" y="48045"/>
                      </a:lnTo>
                      <a:lnTo>
                        <a:pt x="118141" y="45025"/>
                      </a:lnTo>
                      <a:lnTo>
                        <a:pt x="117207" y="42242"/>
                      </a:lnTo>
                      <a:lnTo>
                        <a:pt x="116283" y="39460"/>
                      </a:lnTo>
                      <a:lnTo>
                        <a:pt x="115120" y="36677"/>
                      </a:lnTo>
                      <a:lnTo>
                        <a:pt x="113958" y="34123"/>
                      </a:lnTo>
                      <a:lnTo>
                        <a:pt x="112566" y="31569"/>
                      </a:lnTo>
                      <a:lnTo>
                        <a:pt x="111175" y="29016"/>
                      </a:lnTo>
                      <a:lnTo>
                        <a:pt x="109783" y="26462"/>
                      </a:lnTo>
                      <a:lnTo>
                        <a:pt x="106305" y="21821"/>
                      </a:lnTo>
                      <a:lnTo>
                        <a:pt x="102360" y="17647"/>
                      </a:lnTo>
                      <a:lnTo>
                        <a:pt x="98176" y="13693"/>
                      </a:lnTo>
                      <a:lnTo>
                        <a:pt x="93535" y="10215"/>
                      </a:lnTo>
                      <a:lnTo>
                        <a:pt x="90981" y="8823"/>
                      </a:lnTo>
                      <a:lnTo>
                        <a:pt x="88427" y="7432"/>
                      </a:lnTo>
                      <a:lnTo>
                        <a:pt x="85883" y="6041"/>
                      </a:lnTo>
                      <a:lnTo>
                        <a:pt x="83329" y="4878"/>
                      </a:lnTo>
                      <a:lnTo>
                        <a:pt x="80536" y="3716"/>
                      </a:lnTo>
                      <a:lnTo>
                        <a:pt x="77754" y="2792"/>
                      </a:lnTo>
                      <a:lnTo>
                        <a:pt x="74971" y="2096"/>
                      </a:lnTo>
                      <a:lnTo>
                        <a:pt x="71950" y="1400"/>
                      </a:lnTo>
                      <a:lnTo>
                        <a:pt x="69167" y="705"/>
                      </a:lnTo>
                      <a:lnTo>
                        <a:pt x="66146" y="466"/>
                      </a:lnTo>
                      <a:lnTo>
                        <a:pt x="63135" y="238"/>
                      </a:lnTo>
                      <a:lnTo>
                        <a:pt x="59885" y="9"/>
                      </a:lnTo>
                      <a:lnTo>
                        <a:pt x="59885" y="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Shape 862"/>
                <p:cNvSpPr/>
                <p:nvPr/>
              </p:nvSpPr>
              <p:spPr>
                <a:xfrm>
                  <a:off x="3988375" y="3021875"/>
                  <a:ext cx="241750" cy="241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9851" y="12"/>
                      </a:moveTo>
                      <a:lnTo>
                        <a:pt x="59851" y="12"/>
                      </a:lnTo>
                      <a:lnTo>
                        <a:pt x="53807" y="310"/>
                      </a:lnTo>
                      <a:lnTo>
                        <a:pt x="47764" y="1216"/>
                      </a:lnTo>
                      <a:lnTo>
                        <a:pt x="42018" y="2730"/>
                      </a:lnTo>
                      <a:lnTo>
                        <a:pt x="36570" y="4852"/>
                      </a:lnTo>
                      <a:lnTo>
                        <a:pt x="31433" y="7259"/>
                      </a:lnTo>
                      <a:lnTo>
                        <a:pt x="26605" y="10287"/>
                      </a:lnTo>
                      <a:lnTo>
                        <a:pt x="21766" y="13911"/>
                      </a:lnTo>
                      <a:lnTo>
                        <a:pt x="17534" y="17844"/>
                      </a:lnTo>
                      <a:lnTo>
                        <a:pt x="13600" y="22076"/>
                      </a:lnTo>
                      <a:lnTo>
                        <a:pt x="10287" y="26605"/>
                      </a:lnTo>
                      <a:lnTo>
                        <a:pt x="7259" y="31445"/>
                      </a:lnTo>
                      <a:lnTo>
                        <a:pt x="4839" y="36881"/>
                      </a:lnTo>
                      <a:lnTo>
                        <a:pt x="2730" y="42328"/>
                      </a:lnTo>
                      <a:lnTo>
                        <a:pt x="1216" y="48062"/>
                      </a:lnTo>
                      <a:lnTo>
                        <a:pt x="310" y="53807"/>
                      </a:lnTo>
                      <a:lnTo>
                        <a:pt x="12" y="60148"/>
                      </a:lnTo>
                      <a:lnTo>
                        <a:pt x="12" y="60148"/>
                      </a:lnTo>
                      <a:lnTo>
                        <a:pt x="310" y="66204"/>
                      </a:lnTo>
                      <a:lnTo>
                        <a:pt x="1216" y="72248"/>
                      </a:lnTo>
                      <a:lnTo>
                        <a:pt x="2730" y="77981"/>
                      </a:lnTo>
                      <a:lnTo>
                        <a:pt x="4839" y="83429"/>
                      </a:lnTo>
                      <a:lnTo>
                        <a:pt x="7259" y="88566"/>
                      </a:lnTo>
                      <a:lnTo>
                        <a:pt x="10287" y="93406"/>
                      </a:lnTo>
                      <a:lnTo>
                        <a:pt x="13600" y="98233"/>
                      </a:lnTo>
                      <a:lnTo>
                        <a:pt x="17534" y="102465"/>
                      </a:lnTo>
                      <a:lnTo>
                        <a:pt x="21766" y="106399"/>
                      </a:lnTo>
                      <a:lnTo>
                        <a:pt x="26605" y="109724"/>
                      </a:lnTo>
                      <a:lnTo>
                        <a:pt x="31433" y="112740"/>
                      </a:lnTo>
                      <a:lnTo>
                        <a:pt x="36570" y="115160"/>
                      </a:lnTo>
                      <a:lnTo>
                        <a:pt x="42018" y="117282"/>
                      </a:lnTo>
                      <a:lnTo>
                        <a:pt x="47764" y="118783"/>
                      </a:lnTo>
                      <a:lnTo>
                        <a:pt x="53807" y="119689"/>
                      </a:lnTo>
                      <a:lnTo>
                        <a:pt x="59851" y="120000"/>
                      </a:lnTo>
                      <a:lnTo>
                        <a:pt x="59851" y="120000"/>
                      </a:lnTo>
                      <a:lnTo>
                        <a:pt x="66192" y="119689"/>
                      </a:lnTo>
                      <a:lnTo>
                        <a:pt x="71937" y="118783"/>
                      </a:lnTo>
                      <a:lnTo>
                        <a:pt x="77683" y="117282"/>
                      </a:lnTo>
                      <a:lnTo>
                        <a:pt x="83118" y="115160"/>
                      </a:lnTo>
                      <a:lnTo>
                        <a:pt x="88554" y="112740"/>
                      </a:lnTo>
                      <a:lnTo>
                        <a:pt x="93394" y="109724"/>
                      </a:lnTo>
                      <a:lnTo>
                        <a:pt x="97935" y="106399"/>
                      </a:lnTo>
                      <a:lnTo>
                        <a:pt x="102155" y="102465"/>
                      </a:lnTo>
                      <a:lnTo>
                        <a:pt x="106088" y="98233"/>
                      </a:lnTo>
                      <a:lnTo>
                        <a:pt x="109712" y="93406"/>
                      </a:lnTo>
                      <a:lnTo>
                        <a:pt x="112740" y="88566"/>
                      </a:lnTo>
                      <a:lnTo>
                        <a:pt x="115160" y="83429"/>
                      </a:lnTo>
                      <a:lnTo>
                        <a:pt x="117269" y="77981"/>
                      </a:lnTo>
                      <a:lnTo>
                        <a:pt x="118783" y="72248"/>
                      </a:lnTo>
                      <a:lnTo>
                        <a:pt x="119689" y="66204"/>
                      </a:lnTo>
                      <a:lnTo>
                        <a:pt x="119987" y="60148"/>
                      </a:lnTo>
                      <a:lnTo>
                        <a:pt x="119987" y="60148"/>
                      </a:lnTo>
                      <a:lnTo>
                        <a:pt x="119689" y="53807"/>
                      </a:lnTo>
                      <a:lnTo>
                        <a:pt x="118783" y="48062"/>
                      </a:lnTo>
                      <a:lnTo>
                        <a:pt x="117269" y="42328"/>
                      </a:lnTo>
                      <a:lnTo>
                        <a:pt x="115160" y="36881"/>
                      </a:lnTo>
                      <a:lnTo>
                        <a:pt x="112740" y="31445"/>
                      </a:lnTo>
                      <a:lnTo>
                        <a:pt x="109712" y="26605"/>
                      </a:lnTo>
                      <a:lnTo>
                        <a:pt x="106088" y="22076"/>
                      </a:lnTo>
                      <a:lnTo>
                        <a:pt x="102155" y="17844"/>
                      </a:lnTo>
                      <a:lnTo>
                        <a:pt x="97935" y="13911"/>
                      </a:lnTo>
                      <a:lnTo>
                        <a:pt x="93394" y="10287"/>
                      </a:lnTo>
                      <a:lnTo>
                        <a:pt x="88554" y="7259"/>
                      </a:lnTo>
                      <a:lnTo>
                        <a:pt x="83118" y="4852"/>
                      </a:lnTo>
                      <a:lnTo>
                        <a:pt x="77683" y="2730"/>
                      </a:lnTo>
                      <a:lnTo>
                        <a:pt x="71937" y="1216"/>
                      </a:lnTo>
                      <a:lnTo>
                        <a:pt x="66192" y="310"/>
                      </a:lnTo>
                      <a:lnTo>
                        <a:pt x="59851" y="12"/>
                      </a:lnTo>
                      <a:lnTo>
                        <a:pt x="59851" y="1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4024300" y="3058425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964"/>
                      </a:moveTo>
                      <a:lnTo>
                        <a:pt x="0" y="119964"/>
                      </a:lnTo>
                      <a:lnTo>
                        <a:pt x="886" y="107028"/>
                      </a:lnTo>
                      <a:lnTo>
                        <a:pt x="2622" y="95829"/>
                      </a:lnTo>
                      <a:lnTo>
                        <a:pt x="5209" y="83744"/>
                      </a:lnTo>
                      <a:lnTo>
                        <a:pt x="9497" y="73360"/>
                      </a:lnTo>
                      <a:lnTo>
                        <a:pt x="14672" y="62161"/>
                      </a:lnTo>
                      <a:lnTo>
                        <a:pt x="20732" y="52663"/>
                      </a:lnTo>
                      <a:lnTo>
                        <a:pt x="27643" y="43165"/>
                      </a:lnTo>
                      <a:lnTo>
                        <a:pt x="35404" y="34518"/>
                      </a:lnTo>
                      <a:lnTo>
                        <a:pt x="44051" y="26757"/>
                      </a:lnTo>
                      <a:lnTo>
                        <a:pt x="53514" y="19846"/>
                      </a:lnTo>
                      <a:lnTo>
                        <a:pt x="63012" y="13821"/>
                      </a:lnTo>
                      <a:lnTo>
                        <a:pt x="73396" y="8647"/>
                      </a:lnTo>
                      <a:lnTo>
                        <a:pt x="84595" y="5174"/>
                      </a:lnTo>
                      <a:lnTo>
                        <a:pt x="95829" y="1736"/>
                      </a:lnTo>
                      <a:lnTo>
                        <a:pt x="107914" y="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4205750" y="3248375"/>
                  <a:ext cx="154050" cy="153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20016"/>
                      </a:moveTo>
                      <a:lnTo>
                        <a:pt x="96767" y="117126"/>
                      </a:lnTo>
                      <a:lnTo>
                        <a:pt x="96767" y="117126"/>
                      </a:lnTo>
                      <a:lnTo>
                        <a:pt x="98188" y="118084"/>
                      </a:lnTo>
                      <a:lnTo>
                        <a:pt x="99610" y="119042"/>
                      </a:lnTo>
                      <a:lnTo>
                        <a:pt x="101499" y="119511"/>
                      </a:lnTo>
                      <a:lnTo>
                        <a:pt x="103407" y="119980"/>
                      </a:lnTo>
                      <a:lnTo>
                        <a:pt x="105296" y="119511"/>
                      </a:lnTo>
                      <a:lnTo>
                        <a:pt x="106718" y="119042"/>
                      </a:lnTo>
                      <a:lnTo>
                        <a:pt x="108607" y="118084"/>
                      </a:lnTo>
                      <a:lnTo>
                        <a:pt x="110048" y="117126"/>
                      </a:lnTo>
                      <a:lnTo>
                        <a:pt x="117156" y="109991"/>
                      </a:lnTo>
                      <a:lnTo>
                        <a:pt x="117156" y="109991"/>
                      </a:lnTo>
                      <a:lnTo>
                        <a:pt x="118578" y="108564"/>
                      </a:lnTo>
                      <a:lnTo>
                        <a:pt x="119532" y="106649"/>
                      </a:lnTo>
                      <a:lnTo>
                        <a:pt x="120000" y="104753"/>
                      </a:lnTo>
                      <a:lnTo>
                        <a:pt x="120000" y="103326"/>
                      </a:lnTo>
                      <a:lnTo>
                        <a:pt x="120000" y="101410"/>
                      </a:lnTo>
                      <a:lnTo>
                        <a:pt x="119532" y="99514"/>
                      </a:lnTo>
                      <a:lnTo>
                        <a:pt x="118578" y="98087"/>
                      </a:lnTo>
                      <a:lnTo>
                        <a:pt x="117156" y="96191"/>
                      </a:lnTo>
                      <a:lnTo>
                        <a:pt x="20876" y="1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5" name="Shape 865"/>
              <p:cNvSpPr/>
              <p:nvPr/>
            </p:nvSpPr>
            <p:spPr>
              <a:xfrm>
                <a:off x="1960989" y="4045437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6" name="Shape 866"/>
            <p:cNvGrpSpPr/>
            <p:nvPr/>
          </p:nvGrpSpPr>
          <p:grpSpPr>
            <a:xfrm>
              <a:off x="200496" y="3010833"/>
              <a:ext cx="2080364" cy="329075"/>
              <a:chOff x="200496" y="2866628"/>
              <a:chExt cx="2080364" cy="329075"/>
            </a:xfrm>
          </p:grpSpPr>
          <p:grpSp>
            <p:nvGrpSpPr>
              <p:cNvPr id="867" name="Shape 867"/>
              <p:cNvGrpSpPr/>
              <p:nvPr/>
            </p:nvGrpSpPr>
            <p:grpSpPr>
              <a:xfrm>
                <a:off x="200496" y="2869444"/>
                <a:ext cx="435021" cy="323444"/>
                <a:chOff x="5247525" y="3007275"/>
                <a:chExt cx="517574" cy="384824"/>
              </a:xfrm>
            </p:grpSpPr>
            <p:sp>
              <p:nvSpPr>
                <p:cNvPr id="868" name="Shape 868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70" name="Shape 870"/>
              <p:cNvGrpSpPr/>
              <p:nvPr/>
            </p:nvGrpSpPr>
            <p:grpSpPr>
              <a:xfrm>
                <a:off x="1057965" y="2866628"/>
                <a:ext cx="333698" cy="329075"/>
                <a:chOff x="3292425" y="3664250"/>
                <a:chExt cx="397024" cy="391525"/>
              </a:xfrm>
            </p:grpSpPr>
            <p:sp>
              <p:nvSpPr>
                <p:cNvPr id="871" name="Shape 871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80" y="7"/>
                      </a:lnTo>
                      <a:lnTo>
                        <a:pt x="53961" y="399"/>
                      </a:lnTo>
                      <a:lnTo>
                        <a:pt x="50842" y="783"/>
                      </a:lnTo>
                      <a:lnTo>
                        <a:pt x="47923" y="1175"/>
                      </a:lnTo>
                      <a:lnTo>
                        <a:pt x="45003" y="1951"/>
                      </a:lnTo>
                      <a:lnTo>
                        <a:pt x="42076" y="2735"/>
                      </a:lnTo>
                      <a:lnTo>
                        <a:pt x="39357" y="3711"/>
                      </a:lnTo>
                      <a:lnTo>
                        <a:pt x="36630" y="4678"/>
                      </a:lnTo>
                      <a:lnTo>
                        <a:pt x="33902" y="5854"/>
                      </a:lnTo>
                      <a:lnTo>
                        <a:pt x="31367" y="7214"/>
                      </a:lnTo>
                      <a:lnTo>
                        <a:pt x="28832" y="8773"/>
                      </a:lnTo>
                      <a:lnTo>
                        <a:pt x="26496" y="10333"/>
                      </a:lnTo>
                      <a:lnTo>
                        <a:pt x="24161" y="11892"/>
                      </a:lnTo>
                      <a:lnTo>
                        <a:pt x="21826" y="13644"/>
                      </a:lnTo>
                      <a:lnTo>
                        <a:pt x="19682" y="15587"/>
                      </a:lnTo>
                      <a:lnTo>
                        <a:pt x="17539" y="17539"/>
                      </a:lnTo>
                      <a:lnTo>
                        <a:pt x="15587" y="19682"/>
                      </a:lnTo>
                      <a:lnTo>
                        <a:pt x="13644" y="21826"/>
                      </a:lnTo>
                      <a:lnTo>
                        <a:pt x="11884" y="24161"/>
                      </a:lnTo>
                      <a:lnTo>
                        <a:pt x="10333" y="26496"/>
                      </a:lnTo>
                      <a:lnTo>
                        <a:pt x="8773" y="28832"/>
                      </a:lnTo>
                      <a:lnTo>
                        <a:pt x="7214" y="31367"/>
                      </a:lnTo>
                      <a:lnTo>
                        <a:pt x="5846" y="33902"/>
                      </a:lnTo>
                      <a:lnTo>
                        <a:pt x="4678" y="36630"/>
                      </a:lnTo>
                      <a:lnTo>
                        <a:pt x="3711" y="39357"/>
                      </a:lnTo>
                      <a:lnTo>
                        <a:pt x="2735" y="42084"/>
                      </a:lnTo>
                      <a:lnTo>
                        <a:pt x="1951" y="45003"/>
                      </a:lnTo>
                      <a:lnTo>
                        <a:pt x="1175" y="47923"/>
                      </a:lnTo>
                      <a:lnTo>
                        <a:pt x="783" y="50850"/>
                      </a:lnTo>
                      <a:lnTo>
                        <a:pt x="399" y="53961"/>
                      </a:lnTo>
                      <a:lnTo>
                        <a:pt x="7" y="56888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7" y="63119"/>
                      </a:lnTo>
                      <a:lnTo>
                        <a:pt x="399" y="66038"/>
                      </a:lnTo>
                      <a:lnTo>
                        <a:pt x="783" y="69157"/>
                      </a:lnTo>
                      <a:lnTo>
                        <a:pt x="1175" y="72076"/>
                      </a:lnTo>
                      <a:lnTo>
                        <a:pt x="1951" y="75003"/>
                      </a:lnTo>
                      <a:lnTo>
                        <a:pt x="2735" y="77923"/>
                      </a:lnTo>
                      <a:lnTo>
                        <a:pt x="3711" y="80650"/>
                      </a:lnTo>
                      <a:lnTo>
                        <a:pt x="4678" y="83377"/>
                      </a:lnTo>
                      <a:lnTo>
                        <a:pt x="5846" y="86105"/>
                      </a:lnTo>
                      <a:lnTo>
                        <a:pt x="7214" y="88632"/>
                      </a:lnTo>
                      <a:lnTo>
                        <a:pt x="8773" y="91167"/>
                      </a:lnTo>
                      <a:lnTo>
                        <a:pt x="10333" y="93503"/>
                      </a:lnTo>
                      <a:lnTo>
                        <a:pt x="11884" y="95846"/>
                      </a:lnTo>
                      <a:lnTo>
                        <a:pt x="13644" y="98181"/>
                      </a:lnTo>
                      <a:lnTo>
                        <a:pt x="15587" y="100325"/>
                      </a:lnTo>
                      <a:lnTo>
                        <a:pt x="17539" y="102468"/>
                      </a:lnTo>
                      <a:lnTo>
                        <a:pt x="19682" y="104412"/>
                      </a:lnTo>
                      <a:lnTo>
                        <a:pt x="21826" y="106363"/>
                      </a:lnTo>
                      <a:lnTo>
                        <a:pt x="24161" y="108115"/>
                      </a:lnTo>
                      <a:lnTo>
                        <a:pt x="26496" y="109674"/>
                      </a:lnTo>
                      <a:lnTo>
                        <a:pt x="28832" y="111234"/>
                      </a:lnTo>
                      <a:lnTo>
                        <a:pt x="31367" y="112785"/>
                      </a:lnTo>
                      <a:lnTo>
                        <a:pt x="33902" y="114153"/>
                      </a:lnTo>
                      <a:lnTo>
                        <a:pt x="36630" y="115321"/>
                      </a:lnTo>
                      <a:lnTo>
                        <a:pt x="39357" y="116296"/>
                      </a:lnTo>
                      <a:lnTo>
                        <a:pt x="42076" y="117272"/>
                      </a:lnTo>
                      <a:lnTo>
                        <a:pt x="45003" y="118048"/>
                      </a:lnTo>
                      <a:lnTo>
                        <a:pt x="47923" y="118824"/>
                      </a:lnTo>
                      <a:lnTo>
                        <a:pt x="50842" y="119216"/>
                      </a:lnTo>
                      <a:lnTo>
                        <a:pt x="53961" y="119608"/>
                      </a:lnTo>
                      <a:lnTo>
                        <a:pt x="56880" y="120000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63119" y="120000"/>
                      </a:lnTo>
                      <a:lnTo>
                        <a:pt x="66038" y="119608"/>
                      </a:lnTo>
                      <a:lnTo>
                        <a:pt x="69157" y="119216"/>
                      </a:lnTo>
                      <a:lnTo>
                        <a:pt x="72076" y="118824"/>
                      </a:lnTo>
                      <a:lnTo>
                        <a:pt x="74996" y="118048"/>
                      </a:lnTo>
                      <a:lnTo>
                        <a:pt x="77923" y="117272"/>
                      </a:lnTo>
                      <a:lnTo>
                        <a:pt x="80650" y="116296"/>
                      </a:lnTo>
                      <a:lnTo>
                        <a:pt x="83377" y="115321"/>
                      </a:lnTo>
                      <a:lnTo>
                        <a:pt x="86105" y="114153"/>
                      </a:lnTo>
                      <a:lnTo>
                        <a:pt x="88632" y="112785"/>
                      </a:lnTo>
                      <a:lnTo>
                        <a:pt x="91167" y="111234"/>
                      </a:lnTo>
                      <a:lnTo>
                        <a:pt x="93503" y="109674"/>
                      </a:lnTo>
                      <a:lnTo>
                        <a:pt x="95838" y="108115"/>
                      </a:lnTo>
                      <a:lnTo>
                        <a:pt x="98181" y="106363"/>
                      </a:lnTo>
                      <a:lnTo>
                        <a:pt x="100325" y="104412"/>
                      </a:lnTo>
                      <a:lnTo>
                        <a:pt x="102468" y="102468"/>
                      </a:lnTo>
                      <a:lnTo>
                        <a:pt x="104412" y="100325"/>
                      </a:lnTo>
                      <a:lnTo>
                        <a:pt x="106363" y="98181"/>
                      </a:lnTo>
                      <a:lnTo>
                        <a:pt x="108115" y="95846"/>
                      </a:lnTo>
                      <a:lnTo>
                        <a:pt x="109674" y="93503"/>
                      </a:lnTo>
                      <a:lnTo>
                        <a:pt x="111226" y="91167"/>
                      </a:lnTo>
                      <a:lnTo>
                        <a:pt x="112785" y="88632"/>
                      </a:lnTo>
                      <a:lnTo>
                        <a:pt x="114153" y="86105"/>
                      </a:lnTo>
                      <a:lnTo>
                        <a:pt x="115321" y="83377"/>
                      </a:lnTo>
                      <a:lnTo>
                        <a:pt x="116296" y="80650"/>
                      </a:lnTo>
                      <a:lnTo>
                        <a:pt x="117264" y="77923"/>
                      </a:lnTo>
                      <a:lnTo>
                        <a:pt x="118048" y="75003"/>
                      </a:lnTo>
                      <a:lnTo>
                        <a:pt x="118824" y="72076"/>
                      </a:lnTo>
                      <a:lnTo>
                        <a:pt x="119216" y="69157"/>
                      </a:lnTo>
                      <a:lnTo>
                        <a:pt x="119608" y="66038"/>
                      </a:lnTo>
                      <a:lnTo>
                        <a:pt x="119992" y="63119"/>
                      </a:lnTo>
                      <a:lnTo>
                        <a:pt x="119992" y="60000"/>
                      </a:lnTo>
                      <a:lnTo>
                        <a:pt x="60000" y="60000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895" y="488"/>
                      </a:lnTo>
                      <a:lnTo>
                        <a:pt x="17791" y="1915"/>
                      </a:lnTo>
                      <a:lnTo>
                        <a:pt x="26664" y="3343"/>
                      </a:lnTo>
                      <a:lnTo>
                        <a:pt x="35559" y="5239"/>
                      </a:lnTo>
                      <a:lnTo>
                        <a:pt x="43885" y="8093"/>
                      </a:lnTo>
                      <a:lnTo>
                        <a:pt x="52780" y="10948"/>
                      </a:lnTo>
                      <a:lnTo>
                        <a:pt x="60558" y="14291"/>
                      </a:lnTo>
                      <a:lnTo>
                        <a:pt x="68884" y="17614"/>
                      </a:lnTo>
                      <a:lnTo>
                        <a:pt x="68884" y="17614"/>
                      </a:lnTo>
                      <a:lnTo>
                        <a:pt x="76114" y="21915"/>
                      </a:lnTo>
                      <a:lnTo>
                        <a:pt x="83345" y="26197"/>
                      </a:lnTo>
                      <a:lnTo>
                        <a:pt x="90005" y="30478"/>
                      </a:lnTo>
                      <a:lnTo>
                        <a:pt x="96666" y="35249"/>
                      </a:lnTo>
                      <a:lnTo>
                        <a:pt x="103326" y="40469"/>
                      </a:lnTo>
                      <a:lnTo>
                        <a:pt x="108891" y="46197"/>
                      </a:lnTo>
                      <a:lnTo>
                        <a:pt x="114434" y="51906"/>
                      </a:lnTo>
                      <a:lnTo>
                        <a:pt x="120000" y="58103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3501875" y="3749500"/>
                  <a:ext cx="187574" cy="96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854" y="0"/>
                      </a:moveTo>
                      <a:lnTo>
                        <a:pt x="15" y="119969"/>
                      </a:lnTo>
                      <a:lnTo>
                        <a:pt x="119984" y="119969"/>
                      </a:lnTo>
                      <a:lnTo>
                        <a:pt x="119984" y="119969"/>
                      </a:lnTo>
                      <a:lnTo>
                        <a:pt x="119600" y="103392"/>
                      </a:lnTo>
                      <a:lnTo>
                        <a:pt x="118816" y="87529"/>
                      </a:lnTo>
                      <a:lnTo>
                        <a:pt x="117265" y="71696"/>
                      </a:lnTo>
                      <a:lnTo>
                        <a:pt x="115313" y="56607"/>
                      </a:lnTo>
                      <a:lnTo>
                        <a:pt x="112978" y="41518"/>
                      </a:lnTo>
                      <a:lnTo>
                        <a:pt x="110243" y="27172"/>
                      </a:lnTo>
                      <a:lnTo>
                        <a:pt x="106741" y="13570"/>
                      </a:lnTo>
                      <a:lnTo>
                        <a:pt x="102854" y="0"/>
                      </a:lnTo>
                      <a:lnTo>
                        <a:pt x="102854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74" name="Shape 874"/>
              <p:cNvGrpSpPr/>
              <p:nvPr/>
            </p:nvGrpSpPr>
            <p:grpSpPr>
              <a:xfrm>
                <a:off x="1889860" y="2899124"/>
                <a:ext cx="390999" cy="264085"/>
                <a:chOff x="564675" y="1700625"/>
                <a:chExt cx="465200" cy="314200"/>
              </a:xfrm>
            </p:grpSpPr>
            <p:sp>
              <p:nvSpPr>
                <p:cNvPr id="875" name="Shape 87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8" name="Shape 878"/>
            <p:cNvGrpSpPr/>
            <p:nvPr/>
          </p:nvGrpSpPr>
          <p:grpSpPr>
            <a:xfrm>
              <a:off x="-217232" y="1088315"/>
              <a:ext cx="2042489" cy="376691"/>
              <a:chOff x="-217232" y="814472"/>
              <a:chExt cx="2042489" cy="376691"/>
            </a:xfrm>
          </p:grpSpPr>
          <p:sp>
            <p:nvSpPr>
              <p:cNvPr id="879" name="Shape 879"/>
              <p:cNvSpPr/>
              <p:nvPr/>
            </p:nvSpPr>
            <p:spPr>
              <a:xfrm>
                <a:off x="671964" y="848259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0" name="Shape 880"/>
              <p:cNvGrpSpPr/>
              <p:nvPr/>
            </p:nvGrpSpPr>
            <p:grpSpPr>
              <a:xfrm>
                <a:off x="-217232" y="870775"/>
                <a:ext cx="390999" cy="264085"/>
                <a:chOff x="564675" y="1700625"/>
                <a:chExt cx="465200" cy="314200"/>
              </a:xfrm>
            </p:grpSpPr>
            <p:sp>
              <p:nvSpPr>
                <p:cNvPr id="881" name="Shape 88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50051"/>
                      </a:lnTo>
                      <a:lnTo>
                        <a:pt x="120000" y="50051"/>
                      </a:lnTo>
                      <a:lnTo>
                        <a:pt x="120000" y="40000"/>
                      </a:lnTo>
                      <a:lnTo>
                        <a:pt x="119684" y="30051"/>
                      </a:lnTo>
                      <a:lnTo>
                        <a:pt x="119529" y="22564"/>
                      </a:lnTo>
                      <a:lnTo>
                        <a:pt x="119058" y="15076"/>
                      </a:lnTo>
                      <a:lnTo>
                        <a:pt x="118587" y="7589"/>
                      </a:lnTo>
                      <a:lnTo>
                        <a:pt x="118116" y="5025"/>
                      </a:lnTo>
                      <a:lnTo>
                        <a:pt x="117484" y="102"/>
                      </a:lnTo>
                      <a:lnTo>
                        <a:pt x="116859" y="102"/>
                      </a:lnTo>
                      <a:lnTo>
                        <a:pt x="3147" y="102"/>
                      </a:lnTo>
                      <a:lnTo>
                        <a:pt x="3147" y="102"/>
                      </a:lnTo>
                      <a:lnTo>
                        <a:pt x="2515" y="102"/>
                      </a:lnTo>
                      <a:lnTo>
                        <a:pt x="1889" y="5025"/>
                      </a:lnTo>
                      <a:lnTo>
                        <a:pt x="1418" y="7589"/>
                      </a:lnTo>
                      <a:lnTo>
                        <a:pt x="947" y="15076"/>
                      </a:lnTo>
                      <a:lnTo>
                        <a:pt x="477" y="22564"/>
                      </a:lnTo>
                      <a:lnTo>
                        <a:pt x="315" y="30051"/>
                      </a:lnTo>
                      <a:lnTo>
                        <a:pt x="6" y="40000"/>
                      </a:lnTo>
                      <a:lnTo>
                        <a:pt x="6" y="50051"/>
                      </a:lnTo>
                      <a:lnTo>
                        <a:pt x="6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564675" y="1732300"/>
                  <a:ext cx="465200" cy="272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7014" y="79459"/>
                      </a:move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119195"/>
                      </a:lnTo>
                      <a:lnTo>
                        <a:pt x="120000" y="0"/>
                      </a:lnTo>
                      <a:lnTo>
                        <a:pt x="60941" y="73022"/>
                      </a:lnTo>
                      <a:lnTo>
                        <a:pt x="60941" y="73022"/>
                      </a:lnTo>
                      <a:lnTo>
                        <a:pt x="60470" y="73551"/>
                      </a:lnTo>
                      <a:lnTo>
                        <a:pt x="60000" y="73551"/>
                      </a:lnTo>
                      <a:lnTo>
                        <a:pt x="60000" y="73551"/>
                      </a:lnTo>
                      <a:lnTo>
                        <a:pt x="59529" y="73551"/>
                      </a:lnTo>
                      <a:lnTo>
                        <a:pt x="59058" y="73022"/>
                      </a:lnTo>
                      <a:lnTo>
                        <a:pt x="6" y="0"/>
                      </a:lnTo>
                      <a:lnTo>
                        <a:pt x="6" y="119195"/>
                      </a:lnTo>
                      <a:lnTo>
                        <a:pt x="6" y="119195"/>
                      </a:lnTo>
                      <a:lnTo>
                        <a:pt x="6" y="120000"/>
                      </a:lnTo>
                      <a:lnTo>
                        <a:pt x="32985" y="79459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54" y="120000"/>
                      </a:lnTo>
                      <a:lnTo>
                        <a:pt x="1141" y="120000"/>
                      </a:lnTo>
                      <a:lnTo>
                        <a:pt x="118858" y="120000"/>
                      </a:lnTo>
                      <a:lnTo>
                        <a:pt x="118858" y="120000"/>
                      </a:lnTo>
                      <a:lnTo>
                        <a:pt x="119345" y="120000"/>
                      </a:lnTo>
                      <a:lnTo>
                        <a:pt x="119993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84" name="Shape 884"/>
              <p:cNvGrpSpPr/>
              <p:nvPr/>
            </p:nvGrpSpPr>
            <p:grpSpPr>
              <a:xfrm>
                <a:off x="1465986" y="814472"/>
                <a:ext cx="359271" cy="376691"/>
                <a:chOff x="5961125" y="1623900"/>
                <a:chExt cx="427450" cy="448175"/>
              </a:xfrm>
            </p:grpSpPr>
            <p:sp>
              <p:nvSpPr>
                <p:cNvPr id="885" name="Shape 88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2" name="Shape 892"/>
            <p:cNvGrpSpPr/>
            <p:nvPr/>
          </p:nvGrpSpPr>
          <p:grpSpPr>
            <a:xfrm>
              <a:off x="-146104" y="2321896"/>
              <a:ext cx="1967263" cy="430924"/>
              <a:chOff x="-146104" y="2152861"/>
              <a:chExt cx="1967263" cy="430924"/>
            </a:xfrm>
          </p:grpSpPr>
          <p:grpSp>
            <p:nvGrpSpPr>
              <p:cNvPr id="893" name="Shape 893"/>
              <p:cNvGrpSpPr/>
              <p:nvPr/>
            </p:nvGrpSpPr>
            <p:grpSpPr>
              <a:xfrm>
                <a:off x="670441" y="2159261"/>
                <a:ext cx="342880" cy="418127"/>
                <a:chOff x="596350" y="929175"/>
                <a:chExt cx="407949" cy="497475"/>
              </a:xfrm>
            </p:grpSpPr>
            <p:sp>
              <p:nvSpPr>
                <p:cNvPr id="894" name="Shape 894"/>
                <p:cNvSpPr/>
                <p:nvPr/>
              </p:nvSpPr>
              <p:spPr>
                <a:xfrm>
                  <a:off x="596350" y="953550"/>
                  <a:ext cx="387250" cy="473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3050"/>
                      </a:moveTo>
                      <a:lnTo>
                        <a:pt x="120000" y="113050"/>
                      </a:lnTo>
                      <a:lnTo>
                        <a:pt x="119814" y="114128"/>
                      </a:lnTo>
                      <a:lnTo>
                        <a:pt x="119434" y="115212"/>
                      </a:lnTo>
                      <a:lnTo>
                        <a:pt x="118675" y="116448"/>
                      </a:lnTo>
                      <a:lnTo>
                        <a:pt x="117737" y="117526"/>
                      </a:lnTo>
                      <a:lnTo>
                        <a:pt x="116606" y="118452"/>
                      </a:lnTo>
                      <a:lnTo>
                        <a:pt x="115282" y="119226"/>
                      </a:lnTo>
                      <a:lnTo>
                        <a:pt x="114151" y="119847"/>
                      </a:lnTo>
                      <a:lnTo>
                        <a:pt x="112826" y="120000"/>
                      </a:lnTo>
                      <a:lnTo>
                        <a:pt x="7925" y="120000"/>
                      </a:lnTo>
                      <a:lnTo>
                        <a:pt x="7925" y="120000"/>
                      </a:lnTo>
                      <a:lnTo>
                        <a:pt x="6608" y="119847"/>
                      </a:lnTo>
                      <a:lnTo>
                        <a:pt x="5283" y="119226"/>
                      </a:lnTo>
                      <a:lnTo>
                        <a:pt x="3966" y="118452"/>
                      </a:lnTo>
                      <a:lnTo>
                        <a:pt x="2641" y="117526"/>
                      </a:lnTo>
                      <a:lnTo>
                        <a:pt x="1696" y="116448"/>
                      </a:lnTo>
                      <a:lnTo>
                        <a:pt x="759" y="115212"/>
                      </a:lnTo>
                      <a:lnTo>
                        <a:pt x="193" y="114128"/>
                      </a:lnTo>
                      <a:lnTo>
                        <a:pt x="0" y="113050"/>
                      </a:lnTo>
                      <a:lnTo>
                        <a:pt x="0" y="5561"/>
                      </a:lnTo>
                      <a:lnTo>
                        <a:pt x="0" y="5561"/>
                      </a:lnTo>
                      <a:lnTo>
                        <a:pt x="193" y="4476"/>
                      </a:lnTo>
                      <a:lnTo>
                        <a:pt x="759" y="3551"/>
                      </a:lnTo>
                      <a:lnTo>
                        <a:pt x="1510" y="2625"/>
                      </a:lnTo>
                      <a:lnTo>
                        <a:pt x="2641" y="1699"/>
                      </a:lnTo>
                      <a:lnTo>
                        <a:pt x="3772" y="1084"/>
                      </a:lnTo>
                      <a:lnTo>
                        <a:pt x="5097" y="462"/>
                      </a:lnTo>
                      <a:lnTo>
                        <a:pt x="6414" y="152"/>
                      </a:lnTo>
                      <a:lnTo>
                        <a:pt x="754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626775" y="929175"/>
                  <a:ext cx="377524" cy="462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21794"/>
                      </a:moveTo>
                      <a:lnTo>
                        <a:pt x="120000" y="114943"/>
                      </a:lnTo>
                      <a:lnTo>
                        <a:pt x="120000" y="114943"/>
                      </a:lnTo>
                      <a:lnTo>
                        <a:pt x="119809" y="115890"/>
                      </a:lnTo>
                      <a:lnTo>
                        <a:pt x="119419" y="116842"/>
                      </a:lnTo>
                      <a:lnTo>
                        <a:pt x="119030" y="117627"/>
                      </a:lnTo>
                      <a:lnTo>
                        <a:pt x="118259" y="118418"/>
                      </a:lnTo>
                      <a:lnTo>
                        <a:pt x="117290" y="119053"/>
                      </a:lnTo>
                      <a:lnTo>
                        <a:pt x="116130" y="119526"/>
                      </a:lnTo>
                      <a:lnTo>
                        <a:pt x="114969" y="119837"/>
                      </a:lnTo>
                      <a:lnTo>
                        <a:pt x="113809" y="120000"/>
                      </a:lnTo>
                      <a:lnTo>
                        <a:pt x="6198" y="120000"/>
                      </a:lnTo>
                      <a:lnTo>
                        <a:pt x="6198" y="120000"/>
                      </a:lnTo>
                      <a:lnTo>
                        <a:pt x="5038" y="119837"/>
                      </a:lnTo>
                      <a:lnTo>
                        <a:pt x="3877" y="119526"/>
                      </a:lnTo>
                      <a:lnTo>
                        <a:pt x="2717" y="119053"/>
                      </a:lnTo>
                      <a:lnTo>
                        <a:pt x="1748" y="118418"/>
                      </a:lnTo>
                      <a:lnTo>
                        <a:pt x="977" y="117627"/>
                      </a:lnTo>
                      <a:lnTo>
                        <a:pt x="588" y="116842"/>
                      </a:lnTo>
                      <a:lnTo>
                        <a:pt x="198" y="115890"/>
                      </a:lnTo>
                      <a:lnTo>
                        <a:pt x="7" y="114943"/>
                      </a:lnTo>
                      <a:lnTo>
                        <a:pt x="7" y="5056"/>
                      </a:lnTo>
                      <a:lnTo>
                        <a:pt x="7" y="5056"/>
                      </a:lnTo>
                      <a:lnTo>
                        <a:pt x="198" y="3954"/>
                      </a:lnTo>
                      <a:lnTo>
                        <a:pt x="588" y="3007"/>
                      </a:lnTo>
                      <a:lnTo>
                        <a:pt x="977" y="2217"/>
                      </a:lnTo>
                      <a:lnTo>
                        <a:pt x="1748" y="1426"/>
                      </a:lnTo>
                      <a:lnTo>
                        <a:pt x="2717" y="797"/>
                      </a:lnTo>
                      <a:lnTo>
                        <a:pt x="3877" y="324"/>
                      </a:lnTo>
                      <a:lnTo>
                        <a:pt x="5038" y="6"/>
                      </a:lnTo>
                      <a:lnTo>
                        <a:pt x="6198" y="6"/>
                      </a:lnTo>
                      <a:lnTo>
                        <a:pt x="93291" y="6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688900" y="1256150"/>
                  <a:ext cx="133974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7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688900" y="12013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688900" y="1145950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688900" y="1090525"/>
                  <a:ext cx="25574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88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920250" y="929175"/>
                  <a:ext cx="84049" cy="840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5" y="92159"/>
                      </a:moveTo>
                      <a:lnTo>
                        <a:pt x="35" y="35"/>
                      </a:lnTo>
                      <a:lnTo>
                        <a:pt x="119999" y="119999"/>
                      </a:lnTo>
                      <a:lnTo>
                        <a:pt x="27840" y="119999"/>
                      </a:lnTo>
                      <a:lnTo>
                        <a:pt x="27840" y="119999"/>
                      </a:lnTo>
                      <a:lnTo>
                        <a:pt x="21772" y="119107"/>
                      </a:lnTo>
                      <a:lnTo>
                        <a:pt x="16561" y="117394"/>
                      </a:lnTo>
                      <a:lnTo>
                        <a:pt x="12207" y="114788"/>
                      </a:lnTo>
                      <a:lnTo>
                        <a:pt x="7852" y="111290"/>
                      </a:lnTo>
                      <a:lnTo>
                        <a:pt x="4390" y="107828"/>
                      </a:lnTo>
                      <a:lnTo>
                        <a:pt x="1784" y="102617"/>
                      </a:lnTo>
                      <a:lnTo>
                        <a:pt x="35" y="97406"/>
                      </a:lnTo>
                      <a:lnTo>
                        <a:pt x="35" y="92159"/>
                      </a:lnTo>
                      <a:lnTo>
                        <a:pt x="35" y="921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1" name="Shape 901"/>
              <p:cNvSpPr/>
              <p:nvPr/>
            </p:nvSpPr>
            <p:spPr>
              <a:xfrm>
                <a:off x="-146104" y="2152861"/>
                <a:ext cx="248745" cy="4309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106913" y="5"/>
                    </a:moveTo>
                    <a:lnTo>
                      <a:pt x="13096" y="5"/>
                    </a:lnTo>
                    <a:lnTo>
                      <a:pt x="13096" y="5"/>
                    </a:lnTo>
                    <a:lnTo>
                      <a:pt x="10380" y="146"/>
                    </a:lnTo>
                    <a:lnTo>
                      <a:pt x="7906" y="573"/>
                    </a:lnTo>
                    <a:lnTo>
                      <a:pt x="5686" y="1287"/>
                    </a:lnTo>
                    <a:lnTo>
                      <a:pt x="3710" y="2141"/>
                    </a:lnTo>
                    <a:lnTo>
                      <a:pt x="2230" y="3282"/>
                    </a:lnTo>
                    <a:lnTo>
                      <a:pt x="993" y="4564"/>
                    </a:lnTo>
                    <a:lnTo>
                      <a:pt x="253" y="5991"/>
                    </a:lnTo>
                    <a:lnTo>
                      <a:pt x="10" y="7559"/>
                    </a:lnTo>
                    <a:lnTo>
                      <a:pt x="10" y="112445"/>
                    </a:lnTo>
                    <a:lnTo>
                      <a:pt x="10" y="112445"/>
                    </a:lnTo>
                    <a:lnTo>
                      <a:pt x="253" y="114014"/>
                    </a:lnTo>
                    <a:lnTo>
                      <a:pt x="993" y="115435"/>
                    </a:lnTo>
                    <a:lnTo>
                      <a:pt x="2230" y="116723"/>
                    </a:lnTo>
                    <a:lnTo>
                      <a:pt x="3710" y="117858"/>
                    </a:lnTo>
                    <a:lnTo>
                      <a:pt x="5686" y="118718"/>
                    </a:lnTo>
                    <a:lnTo>
                      <a:pt x="7906" y="119426"/>
                    </a:lnTo>
                    <a:lnTo>
                      <a:pt x="10380" y="119853"/>
                    </a:lnTo>
                    <a:lnTo>
                      <a:pt x="13096" y="120000"/>
                    </a:lnTo>
                    <a:lnTo>
                      <a:pt x="106913" y="120000"/>
                    </a:lnTo>
                    <a:lnTo>
                      <a:pt x="106913" y="120000"/>
                    </a:lnTo>
                    <a:lnTo>
                      <a:pt x="109619" y="119853"/>
                    </a:lnTo>
                    <a:lnTo>
                      <a:pt x="112093" y="119426"/>
                    </a:lnTo>
                    <a:lnTo>
                      <a:pt x="114313" y="118718"/>
                    </a:lnTo>
                    <a:lnTo>
                      <a:pt x="116289" y="117858"/>
                    </a:lnTo>
                    <a:lnTo>
                      <a:pt x="117769" y="116723"/>
                    </a:lnTo>
                    <a:lnTo>
                      <a:pt x="119006" y="115435"/>
                    </a:lnTo>
                    <a:lnTo>
                      <a:pt x="119746" y="114014"/>
                    </a:lnTo>
                    <a:lnTo>
                      <a:pt x="119989" y="112445"/>
                    </a:lnTo>
                    <a:lnTo>
                      <a:pt x="119989" y="7559"/>
                    </a:lnTo>
                    <a:lnTo>
                      <a:pt x="119989" y="7559"/>
                    </a:lnTo>
                    <a:lnTo>
                      <a:pt x="119746" y="5991"/>
                    </a:lnTo>
                    <a:lnTo>
                      <a:pt x="119006" y="4564"/>
                    </a:lnTo>
                    <a:lnTo>
                      <a:pt x="117769" y="3282"/>
                    </a:lnTo>
                    <a:lnTo>
                      <a:pt x="116289" y="2141"/>
                    </a:lnTo>
                    <a:lnTo>
                      <a:pt x="114313" y="1287"/>
                    </a:lnTo>
                    <a:lnTo>
                      <a:pt x="112093" y="573"/>
                    </a:lnTo>
                    <a:lnTo>
                      <a:pt x="109619" y="146"/>
                    </a:lnTo>
                    <a:lnTo>
                      <a:pt x="106913" y="5"/>
                    </a:lnTo>
                    <a:lnTo>
                      <a:pt x="106913" y="5"/>
                    </a:lnTo>
                    <a:close/>
                    <a:moveTo>
                      <a:pt x="56300" y="5705"/>
                    </a:moveTo>
                    <a:lnTo>
                      <a:pt x="63699" y="5705"/>
                    </a:lnTo>
                    <a:lnTo>
                      <a:pt x="63699" y="5705"/>
                    </a:lnTo>
                    <a:lnTo>
                      <a:pt x="64936" y="5845"/>
                    </a:lnTo>
                    <a:lnTo>
                      <a:pt x="65676" y="6278"/>
                    </a:lnTo>
                    <a:lnTo>
                      <a:pt x="66416" y="6705"/>
                    </a:lnTo>
                    <a:lnTo>
                      <a:pt x="66670" y="7413"/>
                    </a:lnTo>
                    <a:lnTo>
                      <a:pt x="66670" y="7413"/>
                    </a:lnTo>
                    <a:lnTo>
                      <a:pt x="66416" y="7987"/>
                    </a:lnTo>
                    <a:lnTo>
                      <a:pt x="65676" y="8554"/>
                    </a:lnTo>
                    <a:lnTo>
                      <a:pt x="64936" y="8841"/>
                    </a:lnTo>
                    <a:lnTo>
                      <a:pt x="63699" y="8981"/>
                    </a:lnTo>
                    <a:lnTo>
                      <a:pt x="56300" y="8981"/>
                    </a:lnTo>
                    <a:lnTo>
                      <a:pt x="56300" y="8981"/>
                    </a:lnTo>
                    <a:lnTo>
                      <a:pt x="55063" y="8841"/>
                    </a:lnTo>
                    <a:lnTo>
                      <a:pt x="54323" y="8554"/>
                    </a:lnTo>
                    <a:lnTo>
                      <a:pt x="53583" y="7987"/>
                    </a:lnTo>
                    <a:lnTo>
                      <a:pt x="53340" y="7413"/>
                    </a:lnTo>
                    <a:lnTo>
                      <a:pt x="53340" y="7413"/>
                    </a:lnTo>
                    <a:lnTo>
                      <a:pt x="53583" y="6705"/>
                    </a:lnTo>
                    <a:lnTo>
                      <a:pt x="54323" y="6278"/>
                    </a:lnTo>
                    <a:lnTo>
                      <a:pt x="55063" y="5845"/>
                    </a:lnTo>
                    <a:lnTo>
                      <a:pt x="56300" y="5705"/>
                    </a:lnTo>
                    <a:lnTo>
                      <a:pt x="56300" y="5705"/>
                    </a:lnTo>
                    <a:close/>
                    <a:moveTo>
                      <a:pt x="59999" y="113727"/>
                    </a:moveTo>
                    <a:lnTo>
                      <a:pt x="59999" y="113727"/>
                    </a:lnTo>
                    <a:lnTo>
                      <a:pt x="58276" y="113586"/>
                    </a:lnTo>
                    <a:lnTo>
                      <a:pt x="56543" y="113300"/>
                    </a:lnTo>
                    <a:lnTo>
                      <a:pt x="55063" y="112873"/>
                    </a:lnTo>
                    <a:lnTo>
                      <a:pt x="53826" y="112305"/>
                    </a:lnTo>
                    <a:lnTo>
                      <a:pt x="52843" y="111591"/>
                    </a:lnTo>
                    <a:lnTo>
                      <a:pt x="52103" y="110737"/>
                    </a:lnTo>
                    <a:lnTo>
                      <a:pt x="51606" y="109736"/>
                    </a:lnTo>
                    <a:lnTo>
                      <a:pt x="51363" y="108741"/>
                    </a:lnTo>
                    <a:lnTo>
                      <a:pt x="51363" y="108741"/>
                    </a:lnTo>
                    <a:lnTo>
                      <a:pt x="51606" y="107741"/>
                    </a:lnTo>
                    <a:lnTo>
                      <a:pt x="52103" y="106746"/>
                    </a:lnTo>
                    <a:lnTo>
                      <a:pt x="52843" y="105892"/>
                    </a:lnTo>
                    <a:lnTo>
                      <a:pt x="53826" y="105178"/>
                    </a:lnTo>
                    <a:lnTo>
                      <a:pt x="55063" y="104605"/>
                    </a:lnTo>
                    <a:lnTo>
                      <a:pt x="56543" y="104177"/>
                    </a:lnTo>
                    <a:lnTo>
                      <a:pt x="58276" y="103897"/>
                    </a:lnTo>
                    <a:lnTo>
                      <a:pt x="59999" y="103750"/>
                    </a:lnTo>
                    <a:lnTo>
                      <a:pt x="59999" y="103750"/>
                    </a:lnTo>
                    <a:lnTo>
                      <a:pt x="61733" y="103897"/>
                    </a:lnTo>
                    <a:lnTo>
                      <a:pt x="63456" y="104177"/>
                    </a:lnTo>
                    <a:lnTo>
                      <a:pt x="64936" y="104605"/>
                    </a:lnTo>
                    <a:lnTo>
                      <a:pt x="66173" y="105178"/>
                    </a:lnTo>
                    <a:lnTo>
                      <a:pt x="67156" y="105892"/>
                    </a:lnTo>
                    <a:lnTo>
                      <a:pt x="67906" y="106746"/>
                    </a:lnTo>
                    <a:lnTo>
                      <a:pt x="68393" y="107741"/>
                    </a:lnTo>
                    <a:lnTo>
                      <a:pt x="68646" y="108741"/>
                    </a:lnTo>
                    <a:lnTo>
                      <a:pt x="68646" y="108741"/>
                    </a:lnTo>
                    <a:lnTo>
                      <a:pt x="68393" y="109736"/>
                    </a:lnTo>
                    <a:lnTo>
                      <a:pt x="67906" y="110737"/>
                    </a:lnTo>
                    <a:lnTo>
                      <a:pt x="67156" y="111591"/>
                    </a:lnTo>
                    <a:lnTo>
                      <a:pt x="66173" y="112305"/>
                    </a:lnTo>
                    <a:lnTo>
                      <a:pt x="64936" y="112873"/>
                    </a:lnTo>
                    <a:lnTo>
                      <a:pt x="63456" y="113300"/>
                    </a:lnTo>
                    <a:lnTo>
                      <a:pt x="61733" y="113586"/>
                    </a:lnTo>
                    <a:lnTo>
                      <a:pt x="59999" y="113727"/>
                    </a:lnTo>
                    <a:lnTo>
                      <a:pt x="59999" y="113727"/>
                    </a:lnTo>
                    <a:close/>
                    <a:moveTo>
                      <a:pt x="106913" y="97483"/>
                    </a:moveTo>
                    <a:lnTo>
                      <a:pt x="13096" y="97483"/>
                    </a:lnTo>
                    <a:lnTo>
                      <a:pt x="13096" y="14967"/>
                    </a:lnTo>
                    <a:lnTo>
                      <a:pt x="106913" y="14967"/>
                    </a:lnTo>
                    <a:lnTo>
                      <a:pt x="106913" y="9748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1470083" y="2193805"/>
                <a:ext cx="351075" cy="349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2973" y="63875"/>
                    </a:moveTo>
                    <a:lnTo>
                      <a:pt x="60351" y="7570"/>
                    </a:lnTo>
                    <a:lnTo>
                      <a:pt x="60351" y="7570"/>
                    </a:lnTo>
                    <a:lnTo>
                      <a:pt x="61048" y="6870"/>
                    </a:lnTo>
                    <a:lnTo>
                      <a:pt x="61745" y="5988"/>
                    </a:lnTo>
                    <a:lnTo>
                      <a:pt x="63670" y="4753"/>
                    </a:lnTo>
                    <a:lnTo>
                      <a:pt x="65774" y="3525"/>
                    </a:lnTo>
                    <a:lnTo>
                      <a:pt x="67871" y="2290"/>
                    </a:lnTo>
                    <a:lnTo>
                      <a:pt x="67871" y="2290"/>
                    </a:lnTo>
                    <a:lnTo>
                      <a:pt x="70665" y="1235"/>
                    </a:lnTo>
                    <a:lnTo>
                      <a:pt x="73114" y="534"/>
                    </a:lnTo>
                    <a:lnTo>
                      <a:pt x="75391" y="180"/>
                    </a:lnTo>
                    <a:lnTo>
                      <a:pt x="77668" y="7"/>
                    </a:lnTo>
                    <a:lnTo>
                      <a:pt x="110203" y="7"/>
                    </a:lnTo>
                    <a:lnTo>
                      <a:pt x="110203" y="7"/>
                    </a:lnTo>
                    <a:lnTo>
                      <a:pt x="111072" y="7"/>
                    </a:lnTo>
                    <a:lnTo>
                      <a:pt x="111948" y="353"/>
                    </a:lnTo>
                    <a:lnTo>
                      <a:pt x="113873" y="881"/>
                    </a:lnTo>
                    <a:lnTo>
                      <a:pt x="115626" y="1943"/>
                    </a:lnTo>
                    <a:lnTo>
                      <a:pt x="117026" y="2998"/>
                    </a:lnTo>
                    <a:lnTo>
                      <a:pt x="117026" y="2998"/>
                    </a:lnTo>
                    <a:lnTo>
                      <a:pt x="117723" y="3879"/>
                    </a:lnTo>
                    <a:lnTo>
                      <a:pt x="118419" y="4753"/>
                    </a:lnTo>
                    <a:lnTo>
                      <a:pt x="118944" y="5634"/>
                    </a:lnTo>
                    <a:lnTo>
                      <a:pt x="119296" y="6516"/>
                    </a:lnTo>
                    <a:lnTo>
                      <a:pt x="119648" y="7570"/>
                    </a:lnTo>
                    <a:lnTo>
                      <a:pt x="119820" y="8452"/>
                    </a:lnTo>
                    <a:lnTo>
                      <a:pt x="120000" y="10735"/>
                    </a:lnTo>
                    <a:lnTo>
                      <a:pt x="120000" y="43286"/>
                    </a:lnTo>
                    <a:lnTo>
                      <a:pt x="120000" y="43286"/>
                    </a:lnTo>
                    <a:lnTo>
                      <a:pt x="119820" y="45577"/>
                    </a:lnTo>
                    <a:lnTo>
                      <a:pt x="119475" y="47859"/>
                    </a:lnTo>
                    <a:lnTo>
                      <a:pt x="118771" y="50149"/>
                    </a:lnTo>
                    <a:lnTo>
                      <a:pt x="117723" y="52432"/>
                    </a:lnTo>
                    <a:lnTo>
                      <a:pt x="117723" y="52432"/>
                    </a:lnTo>
                    <a:lnTo>
                      <a:pt x="117371" y="53841"/>
                    </a:lnTo>
                    <a:lnTo>
                      <a:pt x="117026" y="55076"/>
                    </a:lnTo>
                    <a:lnTo>
                      <a:pt x="116322" y="56131"/>
                    </a:lnTo>
                    <a:lnTo>
                      <a:pt x="115798" y="57186"/>
                    </a:lnTo>
                    <a:lnTo>
                      <a:pt x="114397" y="58948"/>
                    </a:lnTo>
                    <a:lnTo>
                      <a:pt x="113176" y="60704"/>
                    </a:lnTo>
                    <a:lnTo>
                      <a:pt x="56674" y="117009"/>
                    </a:lnTo>
                    <a:lnTo>
                      <a:pt x="56674" y="117009"/>
                    </a:lnTo>
                    <a:lnTo>
                      <a:pt x="55977" y="117709"/>
                    </a:lnTo>
                    <a:lnTo>
                      <a:pt x="55274" y="118417"/>
                    </a:lnTo>
                    <a:lnTo>
                      <a:pt x="54397" y="118945"/>
                    </a:lnTo>
                    <a:lnTo>
                      <a:pt x="53528" y="119292"/>
                    </a:lnTo>
                    <a:lnTo>
                      <a:pt x="51604" y="119819"/>
                    </a:lnTo>
                    <a:lnTo>
                      <a:pt x="49851" y="120000"/>
                    </a:lnTo>
                    <a:lnTo>
                      <a:pt x="49851" y="120000"/>
                    </a:lnTo>
                    <a:lnTo>
                      <a:pt x="47754" y="119819"/>
                    </a:lnTo>
                    <a:lnTo>
                      <a:pt x="46705" y="119646"/>
                    </a:lnTo>
                    <a:lnTo>
                      <a:pt x="45829" y="119292"/>
                    </a:lnTo>
                    <a:lnTo>
                      <a:pt x="44780" y="118945"/>
                    </a:lnTo>
                    <a:lnTo>
                      <a:pt x="43904" y="118417"/>
                    </a:lnTo>
                    <a:lnTo>
                      <a:pt x="43028" y="117709"/>
                    </a:lnTo>
                    <a:lnTo>
                      <a:pt x="42331" y="117009"/>
                    </a:lnTo>
                    <a:lnTo>
                      <a:pt x="2973" y="78302"/>
                    </a:lnTo>
                    <a:lnTo>
                      <a:pt x="2973" y="78302"/>
                    </a:lnTo>
                    <a:lnTo>
                      <a:pt x="1924" y="76539"/>
                    </a:lnTo>
                    <a:lnTo>
                      <a:pt x="876" y="74784"/>
                    </a:lnTo>
                    <a:lnTo>
                      <a:pt x="172" y="73021"/>
                    </a:lnTo>
                    <a:lnTo>
                      <a:pt x="0" y="72320"/>
                    </a:lnTo>
                    <a:lnTo>
                      <a:pt x="0" y="71439"/>
                    </a:lnTo>
                    <a:lnTo>
                      <a:pt x="0" y="71439"/>
                    </a:lnTo>
                    <a:lnTo>
                      <a:pt x="0" y="70204"/>
                    </a:lnTo>
                    <a:lnTo>
                      <a:pt x="172" y="69329"/>
                    </a:lnTo>
                    <a:lnTo>
                      <a:pt x="876" y="67393"/>
                    </a:lnTo>
                    <a:lnTo>
                      <a:pt x="1924" y="65457"/>
                    </a:lnTo>
                    <a:lnTo>
                      <a:pt x="2973" y="63875"/>
                    </a:lnTo>
                    <a:lnTo>
                      <a:pt x="2973" y="63875"/>
                    </a:lnTo>
                    <a:close/>
                    <a:moveTo>
                      <a:pt x="89913" y="30269"/>
                    </a:moveTo>
                    <a:lnTo>
                      <a:pt x="89913" y="30269"/>
                    </a:lnTo>
                    <a:lnTo>
                      <a:pt x="91134" y="31323"/>
                    </a:lnTo>
                    <a:lnTo>
                      <a:pt x="92355" y="32024"/>
                    </a:lnTo>
                    <a:lnTo>
                      <a:pt x="93583" y="32378"/>
                    </a:lnTo>
                    <a:lnTo>
                      <a:pt x="95156" y="32378"/>
                    </a:lnTo>
                    <a:lnTo>
                      <a:pt x="95156" y="32378"/>
                    </a:lnTo>
                    <a:lnTo>
                      <a:pt x="96557" y="32378"/>
                    </a:lnTo>
                    <a:lnTo>
                      <a:pt x="97785" y="32024"/>
                    </a:lnTo>
                    <a:lnTo>
                      <a:pt x="98834" y="31323"/>
                    </a:lnTo>
                    <a:lnTo>
                      <a:pt x="99703" y="30269"/>
                    </a:lnTo>
                    <a:lnTo>
                      <a:pt x="99703" y="30269"/>
                    </a:lnTo>
                    <a:lnTo>
                      <a:pt x="100758" y="29214"/>
                    </a:lnTo>
                    <a:lnTo>
                      <a:pt x="101283" y="27979"/>
                    </a:lnTo>
                    <a:lnTo>
                      <a:pt x="101627" y="26924"/>
                    </a:lnTo>
                    <a:lnTo>
                      <a:pt x="101807" y="25696"/>
                    </a:lnTo>
                    <a:lnTo>
                      <a:pt x="101807" y="25696"/>
                    </a:lnTo>
                    <a:lnTo>
                      <a:pt x="101627" y="24287"/>
                    </a:lnTo>
                    <a:lnTo>
                      <a:pt x="101283" y="22878"/>
                    </a:lnTo>
                    <a:lnTo>
                      <a:pt x="100758" y="21643"/>
                    </a:lnTo>
                    <a:lnTo>
                      <a:pt x="99703" y="20588"/>
                    </a:lnTo>
                    <a:lnTo>
                      <a:pt x="99703" y="20588"/>
                    </a:lnTo>
                    <a:lnTo>
                      <a:pt x="98834" y="19707"/>
                    </a:lnTo>
                    <a:lnTo>
                      <a:pt x="97785" y="19180"/>
                    </a:lnTo>
                    <a:lnTo>
                      <a:pt x="96557" y="18652"/>
                    </a:lnTo>
                    <a:lnTo>
                      <a:pt x="95156" y="18479"/>
                    </a:lnTo>
                    <a:lnTo>
                      <a:pt x="95156" y="18479"/>
                    </a:lnTo>
                    <a:lnTo>
                      <a:pt x="93583" y="18652"/>
                    </a:lnTo>
                    <a:lnTo>
                      <a:pt x="92355" y="19180"/>
                    </a:lnTo>
                    <a:lnTo>
                      <a:pt x="91134" y="19707"/>
                    </a:lnTo>
                    <a:lnTo>
                      <a:pt x="89913" y="20588"/>
                    </a:lnTo>
                    <a:lnTo>
                      <a:pt x="89913" y="20588"/>
                    </a:lnTo>
                    <a:lnTo>
                      <a:pt x="89382" y="21643"/>
                    </a:lnTo>
                    <a:lnTo>
                      <a:pt x="88858" y="22878"/>
                    </a:lnTo>
                    <a:lnTo>
                      <a:pt x="88513" y="24287"/>
                    </a:lnTo>
                    <a:lnTo>
                      <a:pt x="88513" y="25696"/>
                    </a:lnTo>
                    <a:lnTo>
                      <a:pt x="88513" y="25696"/>
                    </a:lnTo>
                    <a:lnTo>
                      <a:pt x="88513" y="26924"/>
                    </a:lnTo>
                    <a:lnTo>
                      <a:pt x="88858" y="27979"/>
                    </a:lnTo>
                    <a:lnTo>
                      <a:pt x="89382" y="29214"/>
                    </a:lnTo>
                    <a:lnTo>
                      <a:pt x="89913" y="30269"/>
                    </a:lnTo>
                    <a:lnTo>
                      <a:pt x="89913" y="3026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3" name="Shape 903"/>
            <p:cNvGrpSpPr/>
            <p:nvPr/>
          </p:nvGrpSpPr>
          <p:grpSpPr>
            <a:xfrm>
              <a:off x="-191648" y="4887272"/>
              <a:ext cx="2054781" cy="376691"/>
              <a:chOff x="-191648" y="4658672"/>
              <a:chExt cx="2054781" cy="376691"/>
            </a:xfrm>
          </p:grpSpPr>
          <p:grpSp>
            <p:nvGrpSpPr>
              <p:cNvPr id="904" name="Shape 904"/>
              <p:cNvGrpSpPr/>
              <p:nvPr/>
            </p:nvGrpSpPr>
            <p:grpSpPr>
              <a:xfrm>
                <a:off x="662247" y="4658672"/>
                <a:ext cx="359271" cy="376691"/>
                <a:chOff x="5961125" y="1623900"/>
                <a:chExt cx="427450" cy="448175"/>
              </a:xfrm>
            </p:grpSpPr>
            <p:sp>
              <p:nvSpPr>
                <p:cNvPr id="905" name="Shape 90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94021" y="10665"/>
                      </a:moveTo>
                      <a:lnTo>
                        <a:pt x="94021" y="10665"/>
                      </a:lnTo>
                      <a:lnTo>
                        <a:pt x="90336" y="8150"/>
                      </a:lnTo>
                      <a:lnTo>
                        <a:pt x="86460" y="6208"/>
                      </a:lnTo>
                      <a:lnTo>
                        <a:pt x="82385" y="4274"/>
                      </a:lnTo>
                      <a:lnTo>
                        <a:pt x="78126" y="2722"/>
                      </a:lnTo>
                      <a:lnTo>
                        <a:pt x="73860" y="1559"/>
                      </a:lnTo>
                      <a:lnTo>
                        <a:pt x="69403" y="779"/>
                      </a:lnTo>
                      <a:lnTo>
                        <a:pt x="64747" y="198"/>
                      </a:lnTo>
                      <a:lnTo>
                        <a:pt x="60099" y="7"/>
                      </a:lnTo>
                      <a:lnTo>
                        <a:pt x="60099" y="7"/>
                      </a:lnTo>
                      <a:lnTo>
                        <a:pt x="56995" y="7"/>
                      </a:lnTo>
                      <a:lnTo>
                        <a:pt x="53891" y="397"/>
                      </a:lnTo>
                      <a:lnTo>
                        <a:pt x="50986" y="779"/>
                      </a:lnTo>
                      <a:lnTo>
                        <a:pt x="48081" y="1169"/>
                      </a:lnTo>
                      <a:lnTo>
                        <a:pt x="45168" y="1942"/>
                      </a:lnTo>
                      <a:lnTo>
                        <a:pt x="42263" y="2722"/>
                      </a:lnTo>
                      <a:lnTo>
                        <a:pt x="39548" y="3693"/>
                      </a:lnTo>
                      <a:lnTo>
                        <a:pt x="36834" y="4656"/>
                      </a:lnTo>
                      <a:lnTo>
                        <a:pt x="34120" y="5818"/>
                      </a:lnTo>
                      <a:lnTo>
                        <a:pt x="31597" y="7179"/>
                      </a:lnTo>
                      <a:lnTo>
                        <a:pt x="29082" y="8731"/>
                      </a:lnTo>
                      <a:lnTo>
                        <a:pt x="26559" y="10283"/>
                      </a:lnTo>
                      <a:lnTo>
                        <a:pt x="24235" y="11827"/>
                      </a:lnTo>
                      <a:lnTo>
                        <a:pt x="21911" y="13769"/>
                      </a:lnTo>
                      <a:lnTo>
                        <a:pt x="19778" y="15512"/>
                      </a:lnTo>
                      <a:lnTo>
                        <a:pt x="17645" y="17645"/>
                      </a:lnTo>
                      <a:lnTo>
                        <a:pt x="15703" y="19587"/>
                      </a:lnTo>
                      <a:lnTo>
                        <a:pt x="13769" y="21911"/>
                      </a:lnTo>
                      <a:lnTo>
                        <a:pt x="12018" y="24044"/>
                      </a:lnTo>
                      <a:lnTo>
                        <a:pt x="10275" y="26368"/>
                      </a:lnTo>
                      <a:lnTo>
                        <a:pt x="8723" y="28891"/>
                      </a:lnTo>
                      <a:lnTo>
                        <a:pt x="7370" y="31406"/>
                      </a:lnTo>
                      <a:lnTo>
                        <a:pt x="6009" y="33929"/>
                      </a:lnTo>
                      <a:lnTo>
                        <a:pt x="4847" y="36643"/>
                      </a:lnTo>
                      <a:lnTo>
                        <a:pt x="3685" y="39357"/>
                      </a:lnTo>
                      <a:lnTo>
                        <a:pt x="2714" y="42072"/>
                      </a:lnTo>
                      <a:lnTo>
                        <a:pt x="1942" y="44977"/>
                      </a:lnTo>
                      <a:lnTo>
                        <a:pt x="1361" y="47882"/>
                      </a:lnTo>
                      <a:lnTo>
                        <a:pt x="779" y="50795"/>
                      </a:lnTo>
                      <a:lnTo>
                        <a:pt x="389" y="53891"/>
                      </a:lnTo>
                      <a:lnTo>
                        <a:pt x="198" y="56804"/>
                      </a:lnTo>
                      <a:lnTo>
                        <a:pt x="0" y="59900"/>
                      </a:lnTo>
                      <a:lnTo>
                        <a:pt x="0" y="59900"/>
                      </a:lnTo>
                      <a:lnTo>
                        <a:pt x="198" y="63004"/>
                      </a:lnTo>
                      <a:lnTo>
                        <a:pt x="389" y="66108"/>
                      </a:lnTo>
                      <a:lnTo>
                        <a:pt x="779" y="69013"/>
                      </a:lnTo>
                      <a:lnTo>
                        <a:pt x="1361" y="72117"/>
                      </a:lnTo>
                      <a:lnTo>
                        <a:pt x="1942" y="75022"/>
                      </a:lnTo>
                      <a:lnTo>
                        <a:pt x="2714" y="77736"/>
                      </a:lnTo>
                      <a:lnTo>
                        <a:pt x="3685" y="80642"/>
                      </a:lnTo>
                      <a:lnTo>
                        <a:pt x="4847" y="83356"/>
                      </a:lnTo>
                      <a:lnTo>
                        <a:pt x="6009" y="85879"/>
                      </a:lnTo>
                      <a:lnTo>
                        <a:pt x="7370" y="88593"/>
                      </a:lnTo>
                      <a:lnTo>
                        <a:pt x="8723" y="91116"/>
                      </a:lnTo>
                      <a:lnTo>
                        <a:pt x="10275" y="93440"/>
                      </a:lnTo>
                      <a:lnTo>
                        <a:pt x="12018" y="95764"/>
                      </a:lnTo>
                      <a:lnTo>
                        <a:pt x="13769" y="98088"/>
                      </a:lnTo>
                      <a:lnTo>
                        <a:pt x="15703" y="100221"/>
                      </a:lnTo>
                      <a:lnTo>
                        <a:pt x="17645" y="102354"/>
                      </a:lnTo>
                      <a:lnTo>
                        <a:pt x="19778" y="104296"/>
                      </a:lnTo>
                      <a:lnTo>
                        <a:pt x="21911" y="106230"/>
                      </a:lnTo>
                      <a:lnTo>
                        <a:pt x="24235" y="107981"/>
                      </a:lnTo>
                      <a:lnTo>
                        <a:pt x="26559" y="109724"/>
                      </a:lnTo>
                      <a:lnTo>
                        <a:pt x="29082" y="111276"/>
                      </a:lnTo>
                      <a:lnTo>
                        <a:pt x="31597" y="112629"/>
                      </a:lnTo>
                      <a:lnTo>
                        <a:pt x="34120" y="113990"/>
                      </a:lnTo>
                      <a:lnTo>
                        <a:pt x="36834" y="115152"/>
                      </a:lnTo>
                      <a:lnTo>
                        <a:pt x="39548" y="116314"/>
                      </a:lnTo>
                      <a:lnTo>
                        <a:pt x="42263" y="117285"/>
                      </a:lnTo>
                      <a:lnTo>
                        <a:pt x="45168" y="118057"/>
                      </a:lnTo>
                      <a:lnTo>
                        <a:pt x="48081" y="118638"/>
                      </a:lnTo>
                      <a:lnTo>
                        <a:pt x="50986" y="119220"/>
                      </a:lnTo>
                      <a:lnTo>
                        <a:pt x="53891" y="119610"/>
                      </a:lnTo>
                      <a:lnTo>
                        <a:pt x="56995" y="119801"/>
                      </a:lnTo>
                      <a:lnTo>
                        <a:pt x="60099" y="120000"/>
                      </a:lnTo>
                      <a:lnTo>
                        <a:pt x="60099" y="120000"/>
                      </a:lnTo>
                      <a:lnTo>
                        <a:pt x="63195" y="119801"/>
                      </a:lnTo>
                      <a:lnTo>
                        <a:pt x="66108" y="119610"/>
                      </a:lnTo>
                      <a:lnTo>
                        <a:pt x="69204" y="119220"/>
                      </a:lnTo>
                      <a:lnTo>
                        <a:pt x="72117" y="118638"/>
                      </a:lnTo>
                      <a:lnTo>
                        <a:pt x="75022" y="118057"/>
                      </a:lnTo>
                      <a:lnTo>
                        <a:pt x="77927" y="117285"/>
                      </a:lnTo>
                      <a:lnTo>
                        <a:pt x="80642" y="116314"/>
                      </a:lnTo>
                      <a:lnTo>
                        <a:pt x="83356" y="115152"/>
                      </a:lnTo>
                      <a:lnTo>
                        <a:pt x="86070" y="113990"/>
                      </a:lnTo>
                      <a:lnTo>
                        <a:pt x="88593" y="112629"/>
                      </a:lnTo>
                      <a:lnTo>
                        <a:pt x="91108" y="111276"/>
                      </a:lnTo>
                      <a:lnTo>
                        <a:pt x="93631" y="109724"/>
                      </a:lnTo>
                      <a:lnTo>
                        <a:pt x="95955" y="107981"/>
                      </a:lnTo>
                      <a:lnTo>
                        <a:pt x="98279" y="106230"/>
                      </a:lnTo>
                      <a:lnTo>
                        <a:pt x="100412" y="104296"/>
                      </a:lnTo>
                      <a:lnTo>
                        <a:pt x="102545" y="102354"/>
                      </a:lnTo>
                      <a:lnTo>
                        <a:pt x="104487" y="100221"/>
                      </a:lnTo>
                      <a:lnTo>
                        <a:pt x="106421" y="98088"/>
                      </a:lnTo>
                      <a:lnTo>
                        <a:pt x="108172" y="95764"/>
                      </a:lnTo>
                      <a:lnTo>
                        <a:pt x="109716" y="93440"/>
                      </a:lnTo>
                      <a:lnTo>
                        <a:pt x="111268" y="91116"/>
                      </a:lnTo>
                      <a:lnTo>
                        <a:pt x="112820" y="88593"/>
                      </a:lnTo>
                      <a:lnTo>
                        <a:pt x="114181" y="85879"/>
                      </a:lnTo>
                      <a:lnTo>
                        <a:pt x="115343" y="83356"/>
                      </a:lnTo>
                      <a:lnTo>
                        <a:pt x="116306" y="80642"/>
                      </a:lnTo>
                      <a:lnTo>
                        <a:pt x="117277" y="77736"/>
                      </a:lnTo>
                      <a:lnTo>
                        <a:pt x="118248" y="75022"/>
                      </a:lnTo>
                      <a:lnTo>
                        <a:pt x="118830" y="72117"/>
                      </a:lnTo>
                      <a:lnTo>
                        <a:pt x="119411" y="69013"/>
                      </a:lnTo>
                      <a:lnTo>
                        <a:pt x="119801" y="66108"/>
                      </a:lnTo>
                      <a:lnTo>
                        <a:pt x="119992" y="63004"/>
                      </a:lnTo>
                      <a:lnTo>
                        <a:pt x="119992" y="59900"/>
                      </a:lnTo>
                      <a:lnTo>
                        <a:pt x="119992" y="59900"/>
                      </a:lnTo>
                      <a:lnTo>
                        <a:pt x="119801" y="55061"/>
                      </a:lnTo>
                      <a:lnTo>
                        <a:pt x="119220" y="50214"/>
                      </a:lnTo>
                      <a:lnTo>
                        <a:pt x="118248" y="45558"/>
                      </a:lnTo>
                      <a:lnTo>
                        <a:pt x="116895" y="41101"/>
                      </a:lnTo>
                      <a:lnTo>
                        <a:pt x="115343" y="36643"/>
                      </a:lnTo>
                      <a:lnTo>
                        <a:pt x="113401" y="32377"/>
                      </a:lnTo>
                      <a:lnTo>
                        <a:pt x="111077" y="28501"/>
                      </a:lnTo>
                      <a:lnTo>
                        <a:pt x="108363" y="24625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>
                  <a:off x="6009825" y="1727425"/>
                  <a:ext cx="279499" cy="2794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277" y="25620"/>
                      </a:moveTo>
                      <a:lnTo>
                        <a:pt x="109277" y="25620"/>
                      </a:lnTo>
                      <a:lnTo>
                        <a:pt x="111627" y="29280"/>
                      </a:lnTo>
                      <a:lnTo>
                        <a:pt x="113720" y="33198"/>
                      </a:lnTo>
                      <a:lnTo>
                        <a:pt x="115556" y="37384"/>
                      </a:lnTo>
                      <a:lnTo>
                        <a:pt x="117123" y="41570"/>
                      </a:lnTo>
                      <a:lnTo>
                        <a:pt x="118432" y="46014"/>
                      </a:lnTo>
                      <a:lnTo>
                        <a:pt x="119216" y="50457"/>
                      </a:lnTo>
                      <a:lnTo>
                        <a:pt x="119999" y="55159"/>
                      </a:lnTo>
                      <a:lnTo>
                        <a:pt x="119999" y="59860"/>
                      </a:lnTo>
                      <a:lnTo>
                        <a:pt x="119999" y="59860"/>
                      </a:lnTo>
                      <a:lnTo>
                        <a:pt x="119731" y="66139"/>
                      </a:lnTo>
                      <a:lnTo>
                        <a:pt x="118948" y="72150"/>
                      </a:lnTo>
                      <a:lnTo>
                        <a:pt x="117381" y="77645"/>
                      </a:lnTo>
                      <a:lnTo>
                        <a:pt x="115288" y="83388"/>
                      </a:lnTo>
                      <a:lnTo>
                        <a:pt x="112937" y="88626"/>
                      </a:lnTo>
                      <a:lnTo>
                        <a:pt x="109803" y="93327"/>
                      </a:lnTo>
                      <a:lnTo>
                        <a:pt x="106400" y="98028"/>
                      </a:lnTo>
                      <a:lnTo>
                        <a:pt x="102483" y="102214"/>
                      </a:lnTo>
                      <a:lnTo>
                        <a:pt x="98296" y="106132"/>
                      </a:lnTo>
                      <a:lnTo>
                        <a:pt x="93595" y="109534"/>
                      </a:lnTo>
                      <a:lnTo>
                        <a:pt x="88626" y="112669"/>
                      </a:lnTo>
                      <a:lnTo>
                        <a:pt x="83398" y="115288"/>
                      </a:lnTo>
                      <a:lnTo>
                        <a:pt x="77914" y="117112"/>
                      </a:lnTo>
                      <a:lnTo>
                        <a:pt x="72161" y="118679"/>
                      </a:lnTo>
                      <a:lnTo>
                        <a:pt x="66150" y="119731"/>
                      </a:lnTo>
                      <a:lnTo>
                        <a:pt x="60139" y="119989"/>
                      </a:lnTo>
                      <a:lnTo>
                        <a:pt x="60139" y="119989"/>
                      </a:lnTo>
                      <a:lnTo>
                        <a:pt x="53860" y="119731"/>
                      </a:lnTo>
                      <a:lnTo>
                        <a:pt x="48107" y="118679"/>
                      </a:lnTo>
                      <a:lnTo>
                        <a:pt x="42354" y="117112"/>
                      </a:lnTo>
                      <a:lnTo>
                        <a:pt x="36869" y="115288"/>
                      </a:lnTo>
                      <a:lnTo>
                        <a:pt x="31642" y="112669"/>
                      </a:lnTo>
                      <a:lnTo>
                        <a:pt x="26672" y="109534"/>
                      </a:lnTo>
                      <a:lnTo>
                        <a:pt x="21971" y="106132"/>
                      </a:lnTo>
                      <a:lnTo>
                        <a:pt x="17785" y="102214"/>
                      </a:lnTo>
                      <a:lnTo>
                        <a:pt x="13867" y="98028"/>
                      </a:lnTo>
                      <a:lnTo>
                        <a:pt x="10465" y="93327"/>
                      </a:lnTo>
                      <a:lnTo>
                        <a:pt x="7330" y="88626"/>
                      </a:lnTo>
                      <a:lnTo>
                        <a:pt x="4980" y="83388"/>
                      </a:lnTo>
                      <a:lnTo>
                        <a:pt x="2887" y="77645"/>
                      </a:lnTo>
                      <a:lnTo>
                        <a:pt x="1320" y="72150"/>
                      </a:lnTo>
                      <a:lnTo>
                        <a:pt x="536" y="66139"/>
                      </a:lnTo>
                      <a:lnTo>
                        <a:pt x="10" y="59860"/>
                      </a:lnTo>
                      <a:lnTo>
                        <a:pt x="10" y="59860"/>
                      </a:lnTo>
                      <a:lnTo>
                        <a:pt x="536" y="53849"/>
                      </a:lnTo>
                      <a:lnTo>
                        <a:pt x="1320" y="47838"/>
                      </a:lnTo>
                      <a:lnTo>
                        <a:pt x="2887" y="42085"/>
                      </a:lnTo>
                      <a:lnTo>
                        <a:pt x="4980" y="36601"/>
                      </a:lnTo>
                      <a:lnTo>
                        <a:pt x="7330" y="31373"/>
                      </a:lnTo>
                      <a:lnTo>
                        <a:pt x="10465" y="26404"/>
                      </a:lnTo>
                      <a:lnTo>
                        <a:pt x="13867" y="21960"/>
                      </a:lnTo>
                      <a:lnTo>
                        <a:pt x="17785" y="17516"/>
                      </a:lnTo>
                      <a:lnTo>
                        <a:pt x="21971" y="13599"/>
                      </a:lnTo>
                      <a:lnTo>
                        <a:pt x="26672" y="10196"/>
                      </a:lnTo>
                      <a:lnTo>
                        <a:pt x="31642" y="7320"/>
                      </a:lnTo>
                      <a:lnTo>
                        <a:pt x="36869" y="4711"/>
                      </a:lnTo>
                      <a:lnTo>
                        <a:pt x="42354" y="2618"/>
                      </a:lnTo>
                      <a:lnTo>
                        <a:pt x="48107" y="1309"/>
                      </a:lnTo>
                      <a:lnTo>
                        <a:pt x="53860" y="268"/>
                      </a:lnTo>
                      <a:lnTo>
                        <a:pt x="60139" y="0"/>
                      </a:lnTo>
                      <a:lnTo>
                        <a:pt x="60139" y="0"/>
                      </a:lnTo>
                      <a:lnTo>
                        <a:pt x="64840" y="268"/>
                      </a:lnTo>
                      <a:lnTo>
                        <a:pt x="69542" y="783"/>
                      </a:lnTo>
                      <a:lnTo>
                        <a:pt x="73985" y="1567"/>
                      </a:lnTo>
                      <a:lnTo>
                        <a:pt x="78429" y="2876"/>
                      </a:lnTo>
                      <a:lnTo>
                        <a:pt x="82615" y="4443"/>
                      </a:lnTo>
                      <a:lnTo>
                        <a:pt x="86801" y="6279"/>
                      </a:lnTo>
                      <a:lnTo>
                        <a:pt x="90719" y="8372"/>
                      </a:lnTo>
                      <a:lnTo>
                        <a:pt x="94379" y="1072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149" y="49190"/>
                      </a:moveTo>
                      <a:lnTo>
                        <a:pt x="119149" y="49190"/>
                      </a:lnTo>
                      <a:lnTo>
                        <a:pt x="120000" y="59539"/>
                      </a:lnTo>
                      <a:lnTo>
                        <a:pt x="120000" y="59539"/>
                      </a:lnTo>
                      <a:lnTo>
                        <a:pt x="120000" y="65599"/>
                      </a:lnTo>
                      <a:lnTo>
                        <a:pt x="119149" y="71624"/>
                      </a:lnTo>
                      <a:lnTo>
                        <a:pt x="117412" y="77684"/>
                      </a:lnTo>
                      <a:lnTo>
                        <a:pt x="115676" y="82858"/>
                      </a:lnTo>
                      <a:lnTo>
                        <a:pt x="113089" y="88033"/>
                      </a:lnTo>
                      <a:lnTo>
                        <a:pt x="110502" y="93207"/>
                      </a:lnTo>
                      <a:lnTo>
                        <a:pt x="107064" y="98381"/>
                      </a:lnTo>
                      <a:lnTo>
                        <a:pt x="102740" y="102705"/>
                      </a:lnTo>
                      <a:lnTo>
                        <a:pt x="98417" y="106178"/>
                      </a:lnTo>
                      <a:lnTo>
                        <a:pt x="94093" y="109616"/>
                      </a:lnTo>
                      <a:lnTo>
                        <a:pt x="88919" y="113089"/>
                      </a:lnTo>
                      <a:lnTo>
                        <a:pt x="83744" y="114790"/>
                      </a:lnTo>
                      <a:lnTo>
                        <a:pt x="78570" y="117377"/>
                      </a:lnTo>
                      <a:lnTo>
                        <a:pt x="72510" y="118263"/>
                      </a:lnTo>
                      <a:lnTo>
                        <a:pt x="66485" y="119964"/>
                      </a:lnTo>
                      <a:lnTo>
                        <a:pt x="60460" y="119964"/>
                      </a:lnTo>
                      <a:lnTo>
                        <a:pt x="60460" y="119964"/>
                      </a:lnTo>
                      <a:lnTo>
                        <a:pt x="54400" y="119964"/>
                      </a:lnTo>
                      <a:lnTo>
                        <a:pt x="48375" y="118263"/>
                      </a:lnTo>
                      <a:lnTo>
                        <a:pt x="42315" y="117377"/>
                      </a:lnTo>
                      <a:lnTo>
                        <a:pt x="37141" y="114790"/>
                      </a:lnTo>
                      <a:lnTo>
                        <a:pt x="31966" y="113089"/>
                      </a:lnTo>
                      <a:lnTo>
                        <a:pt x="26792" y="109616"/>
                      </a:lnTo>
                      <a:lnTo>
                        <a:pt x="22468" y="106178"/>
                      </a:lnTo>
                      <a:lnTo>
                        <a:pt x="18145" y="102705"/>
                      </a:lnTo>
                      <a:lnTo>
                        <a:pt x="13821" y="98381"/>
                      </a:lnTo>
                      <a:lnTo>
                        <a:pt x="10383" y="93207"/>
                      </a:lnTo>
                      <a:lnTo>
                        <a:pt x="7796" y="88033"/>
                      </a:lnTo>
                      <a:lnTo>
                        <a:pt x="5209" y="82858"/>
                      </a:lnTo>
                      <a:lnTo>
                        <a:pt x="2622" y="77684"/>
                      </a:lnTo>
                      <a:lnTo>
                        <a:pt x="1736" y="71624"/>
                      </a:lnTo>
                      <a:lnTo>
                        <a:pt x="886" y="65599"/>
                      </a:lnTo>
                      <a:lnTo>
                        <a:pt x="35" y="59539"/>
                      </a:lnTo>
                      <a:lnTo>
                        <a:pt x="35" y="59539"/>
                      </a:lnTo>
                      <a:lnTo>
                        <a:pt x="886" y="53514"/>
                      </a:lnTo>
                      <a:lnTo>
                        <a:pt x="1736" y="47489"/>
                      </a:lnTo>
                      <a:lnTo>
                        <a:pt x="2622" y="42279"/>
                      </a:lnTo>
                      <a:lnTo>
                        <a:pt x="5209" y="36255"/>
                      </a:lnTo>
                      <a:lnTo>
                        <a:pt x="7796" y="31080"/>
                      </a:lnTo>
                      <a:lnTo>
                        <a:pt x="10383" y="25906"/>
                      </a:lnTo>
                      <a:lnTo>
                        <a:pt x="13821" y="21582"/>
                      </a:lnTo>
                      <a:lnTo>
                        <a:pt x="18145" y="17259"/>
                      </a:lnTo>
                      <a:lnTo>
                        <a:pt x="22468" y="13821"/>
                      </a:lnTo>
                      <a:lnTo>
                        <a:pt x="26792" y="10348"/>
                      </a:lnTo>
                      <a:lnTo>
                        <a:pt x="31966" y="6910"/>
                      </a:lnTo>
                      <a:lnTo>
                        <a:pt x="37141" y="4323"/>
                      </a:lnTo>
                      <a:lnTo>
                        <a:pt x="42315" y="2587"/>
                      </a:lnTo>
                      <a:lnTo>
                        <a:pt x="48375" y="850"/>
                      </a:lnTo>
                      <a:lnTo>
                        <a:pt x="54400" y="0"/>
                      </a:lnTo>
                      <a:lnTo>
                        <a:pt x="60460" y="0"/>
                      </a:lnTo>
                      <a:lnTo>
                        <a:pt x="60460" y="0"/>
                      </a:lnTo>
                      <a:lnTo>
                        <a:pt x="70809" y="85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6058550" y="1776125"/>
                  <a:ext cx="182074" cy="182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9485" y="7628"/>
                      </a:moveTo>
                      <a:lnTo>
                        <a:pt x="89485" y="7628"/>
                      </a:lnTo>
                      <a:lnTo>
                        <a:pt x="83075" y="4432"/>
                      </a:lnTo>
                      <a:lnTo>
                        <a:pt x="79467" y="3212"/>
                      </a:lnTo>
                      <a:lnTo>
                        <a:pt x="75842" y="2010"/>
                      </a:lnTo>
                      <a:lnTo>
                        <a:pt x="71838" y="1219"/>
                      </a:lnTo>
                      <a:lnTo>
                        <a:pt x="68230" y="411"/>
                      </a:lnTo>
                      <a:lnTo>
                        <a:pt x="64209" y="16"/>
                      </a:lnTo>
                      <a:lnTo>
                        <a:pt x="60205" y="16"/>
                      </a:lnTo>
                      <a:lnTo>
                        <a:pt x="60205" y="16"/>
                      </a:lnTo>
                      <a:lnTo>
                        <a:pt x="54175" y="411"/>
                      </a:lnTo>
                      <a:lnTo>
                        <a:pt x="48161" y="1219"/>
                      </a:lnTo>
                      <a:lnTo>
                        <a:pt x="42147" y="2422"/>
                      </a:lnTo>
                      <a:lnTo>
                        <a:pt x="36924" y="4827"/>
                      </a:lnTo>
                      <a:lnTo>
                        <a:pt x="31701" y="7233"/>
                      </a:lnTo>
                      <a:lnTo>
                        <a:pt x="26494" y="10034"/>
                      </a:lnTo>
                      <a:lnTo>
                        <a:pt x="22078" y="13659"/>
                      </a:lnTo>
                      <a:lnTo>
                        <a:pt x="17663" y="17663"/>
                      </a:lnTo>
                      <a:lnTo>
                        <a:pt x="13642" y="21683"/>
                      </a:lnTo>
                      <a:lnTo>
                        <a:pt x="10429" y="26494"/>
                      </a:lnTo>
                      <a:lnTo>
                        <a:pt x="7233" y="31305"/>
                      </a:lnTo>
                      <a:lnTo>
                        <a:pt x="4827" y="36528"/>
                      </a:lnTo>
                      <a:lnTo>
                        <a:pt x="2817" y="42147"/>
                      </a:lnTo>
                      <a:lnTo>
                        <a:pt x="1202" y="47766"/>
                      </a:lnTo>
                      <a:lnTo>
                        <a:pt x="411" y="53780"/>
                      </a:lnTo>
                      <a:lnTo>
                        <a:pt x="0" y="59794"/>
                      </a:lnTo>
                      <a:lnTo>
                        <a:pt x="0" y="59794"/>
                      </a:lnTo>
                      <a:lnTo>
                        <a:pt x="411" y="66219"/>
                      </a:lnTo>
                      <a:lnTo>
                        <a:pt x="1202" y="71838"/>
                      </a:lnTo>
                      <a:lnTo>
                        <a:pt x="2817" y="77852"/>
                      </a:lnTo>
                      <a:lnTo>
                        <a:pt x="4827" y="83471"/>
                      </a:lnTo>
                      <a:lnTo>
                        <a:pt x="7233" y="88694"/>
                      </a:lnTo>
                      <a:lnTo>
                        <a:pt x="10429" y="93505"/>
                      </a:lnTo>
                      <a:lnTo>
                        <a:pt x="13642" y="97921"/>
                      </a:lnTo>
                      <a:lnTo>
                        <a:pt x="17663" y="102336"/>
                      </a:lnTo>
                      <a:lnTo>
                        <a:pt x="22078" y="106357"/>
                      </a:lnTo>
                      <a:lnTo>
                        <a:pt x="26494" y="109570"/>
                      </a:lnTo>
                      <a:lnTo>
                        <a:pt x="31701" y="112766"/>
                      </a:lnTo>
                      <a:lnTo>
                        <a:pt x="36924" y="115172"/>
                      </a:lnTo>
                      <a:lnTo>
                        <a:pt x="42147" y="117182"/>
                      </a:lnTo>
                      <a:lnTo>
                        <a:pt x="48161" y="118797"/>
                      </a:lnTo>
                      <a:lnTo>
                        <a:pt x="54175" y="119588"/>
                      </a:lnTo>
                      <a:lnTo>
                        <a:pt x="60205" y="119999"/>
                      </a:lnTo>
                      <a:lnTo>
                        <a:pt x="60205" y="119999"/>
                      </a:lnTo>
                      <a:lnTo>
                        <a:pt x="66219" y="119588"/>
                      </a:lnTo>
                      <a:lnTo>
                        <a:pt x="72233" y="118797"/>
                      </a:lnTo>
                      <a:lnTo>
                        <a:pt x="77852" y="117182"/>
                      </a:lnTo>
                      <a:lnTo>
                        <a:pt x="83471" y="115172"/>
                      </a:lnTo>
                      <a:lnTo>
                        <a:pt x="88694" y="112766"/>
                      </a:lnTo>
                      <a:lnTo>
                        <a:pt x="93505" y="109570"/>
                      </a:lnTo>
                      <a:lnTo>
                        <a:pt x="98316" y="106357"/>
                      </a:lnTo>
                      <a:lnTo>
                        <a:pt x="102732" y="102336"/>
                      </a:lnTo>
                      <a:lnTo>
                        <a:pt x="106340" y="97921"/>
                      </a:lnTo>
                      <a:lnTo>
                        <a:pt x="109965" y="93505"/>
                      </a:lnTo>
                      <a:lnTo>
                        <a:pt x="112766" y="88694"/>
                      </a:lnTo>
                      <a:lnTo>
                        <a:pt x="115567" y="83471"/>
                      </a:lnTo>
                      <a:lnTo>
                        <a:pt x="117577" y="77852"/>
                      </a:lnTo>
                      <a:lnTo>
                        <a:pt x="118780" y="71838"/>
                      </a:lnTo>
                      <a:lnTo>
                        <a:pt x="119983" y="66219"/>
                      </a:lnTo>
                      <a:lnTo>
                        <a:pt x="119983" y="59794"/>
                      </a:lnTo>
                      <a:lnTo>
                        <a:pt x="119983" y="59794"/>
                      </a:lnTo>
                      <a:lnTo>
                        <a:pt x="119983" y="55790"/>
                      </a:lnTo>
                      <a:lnTo>
                        <a:pt x="119588" y="52181"/>
                      </a:lnTo>
                      <a:lnTo>
                        <a:pt x="119192" y="48161"/>
                      </a:lnTo>
                      <a:lnTo>
                        <a:pt x="117989" y="44553"/>
                      </a:lnTo>
                      <a:lnTo>
                        <a:pt x="117182" y="40944"/>
                      </a:lnTo>
                      <a:lnTo>
                        <a:pt x="115567" y="37336"/>
                      </a:lnTo>
                      <a:lnTo>
                        <a:pt x="112371" y="30514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5971475" y="2001400"/>
                  <a:ext cx="74924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8538" y="42"/>
                      </a:moveTo>
                      <a:lnTo>
                        <a:pt x="11731" y="49663"/>
                      </a:lnTo>
                      <a:lnTo>
                        <a:pt x="11731" y="49663"/>
                      </a:lnTo>
                      <a:lnTo>
                        <a:pt x="6846" y="55861"/>
                      </a:lnTo>
                      <a:lnTo>
                        <a:pt x="2962" y="63119"/>
                      </a:lnTo>
                      <a:lnTo>
                        <a:pt x="1001" y="70336"/>
                      </a:lnTo>
                      <a:lnTo>
                        <a:pt x="40" y="78613"/>
                      </a:lnTo>
                      <a:lnTo>
                        <a:pt x="1001" y="86890"/>
                      </a:lnTo>
                      <a:lnTo>
                        <a:pt x="2962" y="94106"/>
                      </a:lnTo>
                      <a:lnTo>
                        <a:pt x="6846" y="101365"/>
                      </a:lnTo>
                      <a:lnTo>
                        <a:pt x="11731" y="107562"/>
                      </a:lnTo>
                      <a:lnTo>
                        <a:pt x="11731" y="107562"/>
                      </a:lnTo>
                      <a:lnTo>
                        <a:pt x="17577" y="112741"/>
                      </a:lnTo>
                      <a:lnTo>
                        <a:pt x="24384" y="116858"/>
                      </a:lnTo>
                      <a:lnTo>
                        <a:pt x="32192" y="118938"/>
                      </a:lnTo>
                      <a:lnTo>
                        <a:pt x="39039" y="119957"/>
                      </a:lnTo>
                      <a:lnTo>
                        <a:pt x="39039" y="119957"/>
                      </a:lnTo>
                      <a:lnTo>
                        <a:pt x="46846" y="118938"/>
                      </a:lnTo>
                      <a:lnTo>
                        <a:pt x="53653" y="116858"/>
                      </a:lnTo>
                      <a:lnTo>
                        <a:pt x="60500" y="112741"/>
                      </a:lnTo>
                      <a:lnTo>
                        <a:pt x="67307" y="107562"/>
                      </a:lnTo>
                      <a:lnTo>
                        <a:pt x="114114" y="57941"/>
                      </a:lnTo>
                      <a:lnTo>
                        <a:pt x="114114" y="57941"/>
                      </a:lnTo>
                      <a:lnTo>
                        <a:pt x="119959" y="506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40" y="50682"/>
                      </a:moveTo>
                      <a:lnTo>
                        <a:pt x="40" y="50682"/>
                      </a:lnTo>
                      <a:lnTo>
                        <a:pt x="4964" y="57941"/>
                      </a:lnTo>
                      <a:lnTo>
                        <a:pt x="53118" y="107562"/>
                      </a:lnTo>
                      <a:lnTo>
                        <a:pt x="53118" y="107562"/>
                      </a:lnTo>
                      <a:lnTo>
                        <a:pt x="59011" y="112741"/>
                      </a:lnTo>
                      <a:lnTo>
                        <a:pt x="65913" y="116858"/>
                      </a:lnTo>
                      <a:lnTo>
                        <a:pt x="73743" y="118938"/>
                      </a:lnTo>
                      <a:lnTo>
                        <a:pt x="80645" y="119957"/>
                      </a:lnTo>
                      <a:lnTo>
                        <a:pt x="80645" y="119957"/>
                      </a:lnTo>
                      <a:lnTo>
                        <a:pt x="88516" y="118938"/>
                      </a:lnTo>
                      <a:lnTo>
                        <a:pt x="95378" y="116858"/>
                      </a:lnTo>
                      <a:lnTo>
                        <a:pt x="102280" y="112741"/>
                      </a:lnTo>
                      <a:lnTo>
                        <a:pt x="109142" y="107562"/>
                      </a:lnTo>
                      <a:lnTo>
                        <a:pt x="109142" y="107562"/>
                      </a:lnTo>
                      <a:lnTo>
                        <a:pt x="114066" y="101365"/>
                      </a:lnTo>
                      <a:lnTo>
                        <a:pt x="117981" y="94106"/>
                      </a:lnTo>
                      <a:lnTo>
                        <a:pt x="119959" y="86890"/>
                      </a:lnTo>
                      <a:lnTo>
                        <a:pt x="119959" y="78613"/>
                      </a:lnTo>
                      <a:lnTo>
                        <a:pt x="119959" y="70336"/>
                      </a:lnTo>
                      <a:lnTo>
                        <a:pt x="117981" y="63119"/>
                      </a:lnTo>
                      <a:lnTo>
                        <a:pt x="114066" y="55861"/>
                      </a:lnTo>
                      <a:lnTo>
                        <a:pt x="109142" y="49663"/>
                      </a:lnTo>
                      <a:lnTo>
                        <a:pt x="61957" y="4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6209" y="28359"/>
                      </a:moveTo>
                      <a:lnTo>
                        <a:pt x="103689" y="26067"/>
                      </a:lnTo>
                      <a:lnTo>
                        <a:pt x="115922" y="14038"/>
                      </a:lnTo>
                      <a:lnTo>
                        <a:pt x="115922" y="14038"/>
                      </a:lnTo>
                      <a:lnTo>
                        <a:pt x="116795" y="13180"/>
                      </a:lnTo>
                      <a:lnTo>
                        <a:pt x="117369" y="12039"/>
                      </a:lnTo>
                      <a:lnTo>
                        <a:pt x="117668" y="11181"/>
                      </a:lnTo>
                      <a:lnTo>
                        <a:pt x="117668" y="10029"/>
                      </a:lnTo>
                      <a:lnTo>
                        <a:pt x="117668" y="8888"/>
                      </a:lnTo>
                      <a:lnTo>
                        <a:pt x="117369" y="7736"/>
                      </a:lnTo>
                      <a:lnTo>
                        <a:pt x="116795" y="6878"/>
                      </a:lnTo>
                      <a:lnTo>
                        <a:pt x="115922" y="6019"/>
                      </a:lnTo>
                      <a:lnTo>
                        <a:pt x="115922" y="6019"/>
                      </a:lnTo>
                      <a:lnTo>
                        <a:pt x="115049" y="5161"/>
                      </a:lnTo>
                      <a:lnTo>
                        <a:pt x="114176" y="4597"/>
                      </a:lnTo>
                      <a:lnTo>
                        <a:pt x="113004" y="4303"/>
                      </a:lnTo>
                      <a:lnTo>
                        <a:pt x="111844" y="4303"/>
                      </a:lnTo>
                      <a:lnTo>
                        <a:pt x="110672" y="4303"/>
                      </a:lnTo>
                      <a:lnTo>
                        <a:pt x="109799" y="4597"/>
                      </a:lnTo>
                      <a:lnTo>
                        <a:pt x="108639" y="5161"/>
                      </a:lnTo>
                      <a:lnTo>
                        <a:pt x="107766" y="6019"/>
                      </a:lnTo>
                      <a:lnTo>
                        <a:pt x="94074" y="19482"/>
                      </a:lnTo>
                      <a:lnTo>
                        <a:pt x="94074" y="19482"/>
                      </a:lnTo>
                      <a:lnTo>
                        <a:pt x="93488" y="17483"/>
                      </a:lnTo>
                      <a:lnTo>
                        <a:pt x="90869" y="3727"/>
                      </a:lnTo>
                      <a:lnTo>
                        <a:pt x="90869" y="3727"/>
                      </a:lnTo>
                      <a:lnTo>
                        <a:pt x="90582" y="2304"/>
                      </a:lnTo>
                      <a:lnTo>
                        <a:pt x="89997" y="1152"/>
                      </a:lnTo>
                      <a:lnTo>
                        <a:pt x="89411" y="587"/>
                      </a:lnTo>
                      <a:lnTo>
                        <a:pt x="88538" y="11"/>
                      </a:lnTo>
                      <a:lnTo>
                        <a:pt x="87665" y="11"/>
                      </a:lnTo>
                      <a:lnTo>
                        <a:pt x="86505" y="293"/>
                      </a:lnTo>
                      <a:lnTo>
                        <a:pt x="85632" y="870"/>
                      </a:lnTo>
                      <a:lnTo>
                        <a:pt x="84460" y="1728"/>
                      </a:lnTo>
                      <a:lnTo>
                        <a:pt x="64956" y="20623"/>
                      </a:lnTo>
                      <a:lnTo>
                        <a:pt x="64956" y="20623"/>
                      </a:lnTo>
                      <a:lnTo>
                        <a:pt x="64071" y="21775"/>
                      </a:lnTo>
                      <a:lnTo>
                        <a:pt x="63198" y="23209"/>
                      </a:lnTo>
                      <a:lnTo>
                        <a:pt x="62325" y="24926"/>
                      </a:lnTo>
                      <a:lnTo>
                        <a:pt x="61751" y="26360"/>
                      </a:lnTo>
                      <a:lnTo>
                        <a:pt x="61452" y="28077"/>
                      </a:lnTo>
                      <a:lnTo>
                        <a:pt x="61165" y="29794"/>
                      </a:lnTo>
                      <a:lnTo>
                        <a:pt x="61165" y="31510"/>
                      </a:lnTo>
                      <a:lnTo>
                        <a:pt x="61165" y="32945"/>
                      </a:lnTo>
                      <a:lnTo>
                        <a:pt x="63784" y="46690"/>
                      </a:lnTo>
                      <a:lnTo>
                        <a:pt x="63784" y="46690"/>
                      </a:lnTo>
                      <a:lnTo>
                        <a:pt x="64370" y="48689"/>
                      </a:lnTo>
                      <a:lnTo>
                        <a:pt x="1757" y="110264"/>
                      </a:lnTo>
                      <a:lnTo>
                        <a:pt x="1757" y="110264"/>
                      </a:lnTo>
                      <a:lnTo>
                        <a:pt x="872" y="111122"/>
                      </a:lnTo>
                      <a:lnTo>
                        <a:pt x="298" y="112263"/>
                      </a:lnTo>
                      <a:lnTo>
                        <a:pt x="0" y="113403"/>
                      </a:lnTo>
                      <a:lnTo>
                        <a:pt x="0" y="114262"/>
                      </a:lnTo>
                      <a:lnTo>
                        <a:pt x="0" y="115414"/>
                      </a:lnTo>
                      <a:lnTo>
                        <a:pt x="298" y="116554"/>
                      </a:lnTo>
                      <a:lnTo>
                        <a:pt x="872" y="117413"/>
                      </a:lnTo>
                      <a:lnTo>
                        <a:pt x="1757" y="118271"/>
                      </a:lnTo>
                      <a:lnTo>
                        <a:pt x="1757" y="118271"/>
                      </a:lnTo>
                      <a:lnTo>
                        <a:pt x="2630" y="119141"/>
                      </a:lnTo>
                      <a:lnTo>
                        <a:pt x="3503" y="119706"/>
                      </a:lnTo>
                      <a:lnTo>
                        <a:pt x="4663" y="120000"/>
                      </a:lnTo>
                      <a:lnTo>
                        <a:pt x="5835" y="120000"/>
                      </a:lnTo>
                      <a:lnTo>
                        <a:pt x="5835" y="120000"/>
                      </a:lnTo>
                      <a:lnTo>
                        <a:pt x="6995" y="120000"/>
                      </a:lnTo>
                      <a:lnTo>
                        <a:pt x="7868" y="119706"/>
                      </a:lnTo>
                      <a:lnTo>
                        <a:pt x="9028" y="119141"/>
                      </a:lnTo>
                      <a:lnTo>
                        <a:pt x="9901" y="118271"/>
                      </a:lnTo>
                      <a:lnTo>
                        <a:pt x="73985" y="55567"/>
                      </a:lnTo>
                      <a:lnTo>
                        <a:pt x="86505" y="57566"/>
                      </a:lnTo>
                      <a:lnTo>
                        <a:pt x="86505" y="57566"/>
                      </a:lnTo>
                      <a:lnTo>
                        <a:pt x="87964" y="57860"/>
                      </a:lnTo>
                      <a:lnTo>
                        <a:pt x="89710" y="57860"/>
                      </a:lnTo>
                      <a:lnTo>
                        <a:pt x="91168" y="57566"/>
                      </a:lnTo>
                      <a:lnTo>
                        <a:pt x="92914" y="57001"/>
                      </a:lnTo>
                      <a:lnTo>
                        <a:pt x="94660" y="56425"/>
                      </a:lnTo>
                      <a:lnTo>
                        <a:pt x="96119" y="55849"/>
                      </a:lnTo>
                      <a:lnTo>
                        <a:pt x="97566" y="54991"/>
                      </a:lnTo>
                      <a:lnTo>
                        <a:pt x="98738" y="53850"/>
                      </a:lnTo>
                      <a:lnTo>
                        <a:pt x="118254" y="34661"/>
                      </a:lnTo>
                      <a:lnTo>
                        <a:pt x="118254" y="34661"/>
                      </a:lnTo>
                      <a:lnTo>
                        <a:pt x="119127" y="33803"/>
                      </a:lnTo>
                      <a:lnTo>
                        <a:pt x="119701" y="32651"/>
                      </a:lnTo>
                      <a:lnTo>
                        <a:pt x="120000" y="31793"/>
                      </a:lnTo>
                      <a:lnTo>
                        <a:pt x="119701" y="30652"/>
                      </a:lnTo>
                      <a:lnTo>
                        <a:pt x="119414" y="30076"/>
                      </a:lnTo>
                      <a:lnTo>
                        <a:pt x="118541" y="29218"/>
                      </a:lnTo>
                      <a:lnTo>
                        <a:pt x="117369" y="28641"/>
                      </a:lnTo>
                      <a:lnTo>
                        <a:pt x="116209" y="28359"/>
                      </a:lnTo>
                      <a:lnTo>
                        <a:pt x="116209" y="2835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2" name="Shape 912"/>
              <p:cNvSpPr/>
              <p:nvPr/>
            </p:nvSpPr>
            <p:spPr>
              <a:xfrm>
                <a:off x="-191648" y="4692460"/>
                <a:ext cx="339835" cy="309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60003" y="8"/>
                    </a:moveTo>
                    <a:lnTo>
                      <a:pt x="60003" y="8"/>
                    </a:lnTo>
                    <a:lnTo>
                      <a:pt x="56924" y="8"/>
                    </a:lnTo>
                    <a:lnTo>
                      <a:pt x="53852" y="203"/>
                    </a:lnTo>
                    <a:lnTo>
                      <a:pt x="50780" y="603"/>
                    </a:lnTo>
                    <a:lnTo>
                      <a:pt x="47894" y="995"/>
                    </a:lnTo>
                    <a:lnTo>
                      <a:pt x="45000" y="1590"/>
                    </a:lnTo>
                    <a:lnTo>
                      <a:pt x="42107" y="2390"/>
                    </a:lnTo>
                    <a:lnTo>
                      <a:pt x="39398" y="3385"/>
                    </a:lnTo>
                    <a:lnTo>
                      <a:pt x="36690" y="4372"/>
                    </a:lnTo>
                    <a:lnTo>
                      <a:pt x="33975" y="5367"/>
                    </a:lnTo>
                    <a:lnTo>
                      <a:pt x="31445" y="6762"/>
                    </a:lnTo>
                    <a:lnTo>
                      <a:pt x="28914" y="7953"/>
                    </a:lnTo>
                    <a:lnTo>
                      <a:pt x="26392" y="9543"/>
                    </a:lnTo>
                    <a:lnTo>
                      <a:pt x="24040" y="11126"/>
                    </a:lnTo>
                    <a:lnTo>
                      <a:pt x="21873" y="12717"/>
                    </a:lnTo>
                    <a:lnTo>
                      <a:pt x="19699" y="14503"/>
                    </a:lnTo>
                    <a:lnTo>
                      <a:pt x="17532" y="16298"/>
                    </a:lnTo>
                    <a:lnTo>
                      <a:pt x="15544" y="18280"/>
                    </a:lnTo>
                    <a:lnTo>
                      <a:pt x="13741" y="20270"/>
                    </a:lnTo>
                    <a:lnTo>
                      <a:pt x="11930" y="22456"/>
                    </a:lnTo>
                    <a:lnTo>
                      <a:pt x="10306" y="24642"/>
                    </a:lnTo>
                    <a:lnTo>
                      <a:pt x="8681" y="26820"/>
                    </a:lnTo>
                    <a:lnTo>
                      <a:pt x="7234" y="29210"/>
                    </a:lnTo>
                    <a:lnTo>
                      <a:pt x="5965" y="31592"/>
                    </a:lnTo>
                    <a:lnTo>
                      <a:pt x="4704" y="34178"/>
                    </a:lnTo>
                    <a:lnTo>
                      <a:pt x="3620" y="36756"/>
                    </a:lnTo>
                    <a:lnTo>
                      <a:pt x="2715" y="39341"/>
                    </a:lnTo>
                    <a:lnTo>
                      <a:pt x="1810" y="41919"/>
                    </a:lnTo>
                    <a:lnTo>
                      <a:pt x="1268" y="44701"/>
                    </a:lnTo>
                    <a:lnTo>
                      <a:pt x="727" y="47482"/>
                    </a:lnTo>
                    <a:lnTo>
                      <a:pt x="363" y="50264"/>
                    </a:lnTo>
                    <a:lnTo>
                      <a:pt x="7" y="53046"/>
                    </a:lnTo>
                    <a:lnTo>
                      <a:pt x="7" y="56031"/>
                    </a:lnTo>
                    <a:lnTo>
                      <a:pt x="7" y="56031"/>
                    </a:lnTo>
                    <a:lnTo>
                      <a:pt x="7" y="59008"/>
                    </a:lnTo>
                    <a:lnTo>
                      <a:pt x="363" y="62190"/>
                    </a:lnTo>
                    <a:lnTo>
                      <a:pt x="727" y="65167"/>
                    </a:lnTo>
                    <a:lnTo>
                      <a:pt x="1454" y="67949"/>
                    </a:lnTo>
                    <a:lnTo>
                      <a:pt x="2173" y="70926"/>
                    </a:lnTo>
                    <a:lnTo>
                      <a:pt x="3079" y="73708"/>
                    </a:lnTo>
                    <a:lnTo>
                      <a:pt x="4162" y="76489"/>
                    </a:lnTo>
                    <a:lnTo>
                      <a:pt x="5423" y="79271"/>
                    </a:lnTo>
                    <a:lnTo>
                      <a:pt x="6692" y="81857"/>
                    </a:lnTo>
                    <a:lnTo>
                      <a:pt x="8139" y="84239"/>
                    </a:lnTo>
                    <a:lnTo>
                      <a:pt x="9942" y="86824"/>
                    </a:lnTo>
                    <a:lnTo>
                      <a:pt x="11567" y="89206"/>
                    </a:lnTo>
                    <a:lnTo>
                      <a:pt x="13555" y="91392"/>
                    </a:lnTo>
                    <a:lnTo>
                      <a:pt x="15544" y="93578"/>
                    </a:lnTo>
                    <a:lnTo>
                      <a:pt x="17710" y="95765"/>
                    </a:lnTo>
                    <a:lnTo>
                      <a:pt x="19884" y="97747"/>
                    </a:lnTo>
                    <a:lnTo>
                      <a:pt x="19884" y="97747"/>
                    </a:lnTo>
                    <a:lnTo>
                      <a:pt x="18438" y="100732"/>
                    </a:lnTo>
                    <a:lnTo>
                      <a:pt x="16813" y="103710"/>
                    </a:lnTo>
                    <a:lnTo>
                      <a:pt x="15002" y="106891"/>
                    </a:lnTo>
                    <a:lnTo>
                      <a:pt x="12658" y="109868"/>
                    </a:lnTo>
                    <a:lnTo>
                      <a:pt x="10127" y="112846"/>
                    </a:lnTo>
                    <a:lnTo>
                      <a:pt x="8681" y="114241"/>
                    </a:lnTo>
                    <a:lnTo>
                      <a:pt x="7056" y="115431"/>
                    </a:lnTo>
                    <a:lnTo>
                      <a:pt x="5423" y="116622"/>
                    </a:lnTo>
                    <a:lnTo>
                      <a:pt x="3798" y="117813"/>
                    </a:lnTo>
                    <a:lnTo>
                      <a:pt x="1995" y="118605"/>
                    </a:lnTo>
                    <a:lnTo>
                      <a:pt x="7" y="119600"/>
                    </a:lnTo>
                    <a:lnTo>
                      <a:pt x="7" y="119600"/>
                    </a:lnTo>
                    <a:lnTo>
                      <a:pt x="905" y="119600"/>
                    </a:lnTo>
                    <a:lnTo>
                      <a:pt x="3620" y="120000"/>
                    </a:lnTo>
                    <a:lnTo>
                      <a:pt x="7597" y="120000"/>
                    </a:lnTo>
                    <a:lnTo>
                      <a:pt x="10127" y="120000"/>
                    </a:lnTo>
                    <a:lnTo>
                      <a:pt x="12658" y="119804"/>
                    </a:lnTo>
                    <a:lnTo>
                      <a:pt x="15544" y="119208"/>
                    </a:lnTo>
                    <a:lnTo>
                      <a:pt x="18438" y="118605"/>
                    </a:lnTo>
                    <a:lnTo>
                      <a:pt x="21509" y="117618"/>
                    </a:lnTo>
                    <a:lnTo>
                      <a:pt x="24581" y="116427"/>
                    </a:lnTo>
                    <a:lnTo>
                      <a:pt x="27831" y="114836"/>
                    </a:lnTo>
                    <a:lnTo>
                      <a:pt x="30903" y="112846"/>
                    </a:lnTo>
                    <a:lnTo>
                      <a:pt x="33975" y="110660"/>
                    </a:lnTo>
                    <a:lnTo>
                      <a:pt x="36868" y="107682"/>
                    </a:lnTo>
                    <a:lnTo>
                      <a:pt x="36868" y="107682"/>
                    </a:lnTo>
                    <a:lnTo>
                      <a:pt x="39577" y="108677"/>
                    </a:lnTo>
                    <a:lnTo>
                      <a:pt x="42292" y="109664"/>
                    </a:lnTo>
                    <a:lnTo>
                      <a:pt x="45179" y="110268"/>
                    </a:lnTo>
                    <a:lnTo>
                      <a:pt x="48072" y="110863"/>
                    </a:lnTo>
                    <a:lnTo>
                      <a:pt x="50966" y="111459"/>
                    </a:lnTo>
                    <a:lnTo>
                      <a:pt x="53852" y="111850"/>
                    </a:lnTo>
                    <a:lnTo>
                      <a:pt x="56924" y="112054"/>
                    </a:lnTo>
                    <a:lnTo>
                      <a:pt x="60003" y="112054"/>
                    </a:lnTo>
                    <a:lnTo>
                      <a:pt x="60003" y="112054"/>
                    </a:lnTo>
                    <a:lnTo>
                      <a:pt x="63075" y="112054"/>
                    </a:lnTo>
                    <a:lnTo>
                      <a:pt x="66147" y="111850"/>
                    </a:lnTo>
                    <a:lnTo>
                      <a:pt x="69219" y="111459"/>
                    </a:lnTo>
                    <a:lnTo>
                      <a:pt x="72105" y="110863"/>
                    </a:lnTo>
                    <a:lnTo>
                      <a:pt x="74999" y="110268"/>
                    </a:lnTo>
                    <a:lnTo>
                      <a:pt x="77892" y="109469"/>
                    </a:lnTo>
                    <a:lnTo>
                      <a:pt x="80601" y="108677"/>
                    </a:lnTo>
                    <a:lnTo>
                      <a:pt x="83309" y="107682"/>
                    </a:lnTo>
                    <a:lnTo>
                      <a:pt x="86024" y="106491"/>
                    </a:lnTo>
                    <a:lnTo>
                      <a:pt x="88554" y="105300"/>
                    </a:lnTo>
                    <a:lnTo>
                      <a:pt x="91085" y="103905"/>
                    </a:lnTo>
                    <a:lnTo>
                      <a:pt x="93615" y="102519"/>
                    </a:lnTo>
                    <a:lnTo>
                      <a:pt x="95959" y="100928"/>
                    </a:lnTo>
                    <a:lnTo>
                      <a:pt x="98126" y="99337"/>
                    </a:lnTo>
                    <a:lnTo>
                      <a:pt x="100300" y="97551"/>
                    </a:lnTo>
                    <a:lnTo>
                      <a:pt x="102467" y="95561"/>
                    </a:lnTo>
                    <a:lnTo>
                      <a:pt x="104455" y="93774"/>
                    </a:lnTo>
                    <a:lnTo>
                      <a:pt x="106258" y="91588"/>
                    </a:lnTo>
                    <a:lnTo>
                      <a:pt x="108069" y="89606"/>
                    </a:lnTo>
                    <a:lnTo>
                      <a:pt x="109693" y="87420"/>
                    </a:lnTo>
                    <a:lnTo>
                      <a:pt x="111318" y="85030"/>
                    </a:lnTo>
                    <a:lnTo>
                      <a:pt x="112765" y="82648"/>
                    </a:lnTo>
                    <a:lnTo>
                      <a:pt x="114034" y="80266"/>
                    </a:lnTo>
                    <a:lnTo>
                      <a:pt x="115295" y="77884"/>
                    </a:lnTo>
                    <a:lnTo>
                      <a:pt x="116379" y="75298"/>
                    </a:lnTo>
                    <a:lnTo>
                      <a:pt x="117284" y="72712"/>
                    </a:lnTo>
                    <a:lnTo>
                      <a:pt x="118189" y="69939"/>
                    </a:lnTo>
                    <a:lnTo>
                      <a:pt x="118731" y="67353"/>
                    </a:lnTo>
                    <a:lnTo>
                      <a:pt x="119272" y="64572"/>
                    </a:lnTo>
                    <a:lnTo>
                      <a:pt x="119636" y="61790"/>
                    </a:lnTo>
                    <a:lnTo>
                      <a:pt x="119992" y="58813"/>
                    </a:lnTo>
                    <a:lnTo>
                      <a:pt x="119992" y="56031"/>
                    </a:lnTo>
                    <a:lnTo>
                      <a:pt x="119992" y="56031"/>
                    </a:lnTo>
                    <a:lnTo>
                      <a:pt x="119992" y="53046"/>
                    </a:lnTo>
                    <a:lnTo>
                      <a:pt x="119636" y="50264"/>
                    </a:lnTo>
                    <a:lnTo>
                      <a:pt x="119272" y="47482"/>
                    </a:lnTo>
                    <a:lnTo>
                      <a:pt x="118731" y="44701"/>
                    </a:lnTo>
                    <a:lnTo>
                      <a:pt x="118189" y="41919"/>
                    </a:lnTo>
                    <a:lnTo>
                      <a:pt x="117284" y="39341"/>
                    </a:lnTo>
                    <a:lnTo>
                      <a:pt x="116379" y="36756"/>
                    </a:lnTo>
                    <a:lnTo>
                      <a:pt x="115295" y="34178"/>
                    </a:lnTo>
                    <a:lnTo>
                      <a:pt x="114034" y="31592"/>
                    </a:lnTo>
                    <a:lnTo>
                      <a:pt x="112765" y="29210"/>
                    </a:lnTo>
                    <a:lnTo>
                      <a:pt x="111318" y="26820"/>
                    </a:lnTo>
                    <a:lnTo>
                      <a:pt x="109693" y="24642"/>
                    </a:lnTo>
                    <a:lnTo>
                      <a:pt x="108069" y="22456"/>
                    </a:lnTo>
                    <a:lnTo>
                      <a:pt x="106258" y="20270"/>
                    </a:lnTo>
                    <a:lnTo>
                      <a:pt x="104455" y="18280"/>
                    </a:lnTo>
                    <a:lnTo>
                      <a:pt x="102467" y="16298"/>
                    </a:lnTo>
                    <a:lnTo>
                      <a:pt x="100300" y="14503"/>
                    </a:lnTo>
                    <a:lnTo>
                      <a:pt x="98126" y="12717"/>
                    </a:lnTo>
                    <a:lnTo>
                      <a:pt x="95959" y="11126"/>
                    </a:lnTo>
                    <a:lnTo>
                      <a:pt x="93615" y="9543"/>
                    </a:lnTo>
                    <a:lnTo>
                      <a:pt x="91085" y="7953"/>
                    </a:lnTo>
                    <a:lnTo>
                      <a:pt x="88554" y="6762"/>
                    </a:lnTo>
                    <a:lnTo>
                      <a:pt x="86024" y="5367"/>
                    </a:lnTo>
                    <a:lnTo>
                      <a:pt x="83309" y="4372"/>
                    </a:lnTo>
                    <a:lnTo>
                      <a:pt x="80601" y="3385"/>
                    </a:lnTo>
                    <a:lnTo>
                      <a:pt x="77892" y="2390"/>
                    </a:lnTo>
                    <a:lnTo>
                      <a:pt x="74999" y="1590"/>
                    </a:lnTo>
                    <a:lnTo>
                      <a:pt x="72105" y="995"/>
                    </a:lnTo>
                    <a:lnTo>
                      <a:pt x="69219" y="603"/>
                    </a:lnTo>
                    <a:lnTo>
                      <a:pt x="66147" y="203"/>
                    </a:lnTo>
                    <a:lnTo>
                      <a:pt x="63075" y="8"/>
                    </a:lnTo>
                    <a:lnTo>
                      <a:pt x="60003" y="8"/>
                    </a:lnTo>
                    <a:lnTo>
                      <a:pt x="60003" y="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3" name="Shape 913"/>
              <p:cNvGrpSpPr/>
              <p:nvPr/>
            </p:nvGrpSpPr>
            <p:grpSpPr>
              <a:xfrm>
                <a:off x="1428111" y="4685294"/>
                <a:ext cx="435021" cy="323444"/>
                <a:chOff x="5247525" y="3007275"/>
                <a:chExt cx="517574" cy="384824"/>
              </a:xfrm>
            </p:grpSpPr>
            <p:sp>
              <p:nvSpPr>
                <p:cNvPr id="914" name="Shape 914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4557" y="49630"/>
                      </a:moveTo>
                      <a:lnTo>
                        <a:pt x="101986" y="48374"/>
                      </a:lnTo>
                      <a:lnTo>
                        <a:pt x="101986" y="48374"/>
                      </a:lnTo>
                      <a:lnTo>
                        <a:pt x="101358" y="45864"/>
                      </a:lnTo>
                      <a:lnTo>
                        <a:pt x="100318" y="43353"/>
                      </a:lnTo>
                      <a:lnTo>
                        <a:pt x="99269" y="40842"/>
                      </a:lnTo>
                      <a:lnTo>
                        <a:pt x="98013" y="38538"/>
                      </a:lnTo>
                      <a:lnTo>
                        <a:pt x="105760" y="28693"/>
                      </a:lnTo>
                      <a:lnTo>
                        <a:pt x="105760" y="28693"/>
                      </a:lnTo>
                      <a:lnTo>
                        <a:pt x="106388" y="27858"/>
                      </a:lnTo>
                      <a:lnTo>
                        <a:pt x="106809" y="26809"/>
                      </a:lnTo>
                      <a:lnTo>
                        <a:pt x="107016" y="25760"/>
                      </a:lnTo>
                      <a:lnTo>
                        <a:pt x="107016" y="24505"/>
                      </a:lnTo>
                      <a:lnTo>
                        <a:pt x="106809" y="23456"/>
                      </a:lnTo>
                      <a:lnTo>
                        <a:pt x="106595" y="22407"/>
                      </a:lnTo>
                      <a:lnTo>
                        <a:pt x="105967" y="21367"/>
                      </a:lnTo>
                      <a:lnTo>
                        <a:pt x="105339" y="20524"/>
                      </a:lnTo>
                      <a:lnTo>
                        <a:pt x="99475" y="14660"/>
                      </a:lnTo>
                      <a:lnTo>
                        <a:pt x="99475" y="14660"/>
                      </a:lnTo>
                      <a:lnTo>
                        <a:pt x="98641" y="14032"/>
                      </a:lnTo>
                      <a:lnTo>
                        <a:pt x="97592" y="13404"/>
                      </a:lnTo>
                      <a:lnTo>
                        <a:pt x="96543" y="12983"/>
                      </a:lnTo>
                      <a:lnTo>
                        <a:pt x="95494" y="12983"/>
                      </a:lnTo>
                      <a:lnTo>
                        <a:pt x="94239" y="12983"/>
                      </a:lnTo>
                      <a:lnTo>
                        <a:pt x="93190" y="13198"/>
                      </a:lnTo>
                      <a:lnTo>
                        <a:pt x="92149" y="13611"/>
                      </a:lnTo>
                      <a:lnTo>
                        <a:pt x="91306" y="14239"/>
                      </a:lnTo>
                      <a:lnTo>
                        <a:pt x="81470" y="21994"/>
                      </a:lnTo>
                      <a:lnTo>
                        <a:pt x="81470" y="21994"/>
                      </a:lnTo>
                      <a:lnTo>
                        <a:pt x="79165" y="20730"/>
                      </a:lnTo>
                      <a:lnTo>
                        <a:pt x="76646" y="19690"/>
                      </a:lnTo>
                      <a:lnTo>
                        <a:pt x="74135" y="18641"/>
                      </a:lnTo>
                      <a:lnTo>
                        <a:pt x="71625" y="17798"/>
                      </a:lnTo>
                      <a:lnTo>
                        <a:pt x="70154" y="5451"/>
                      </a:lnTo>
                      <a:lnTo>
                        <a:pt x="70154" y="5451"/>
                      </a:lnTo>
                      <a:lnTo>
                        <a:pt x="69948" y="4402"/>
                      </a:lnTo>
                      <a:lnTo>
                        <a:pt x="69527" y="3353"/>
                      </a:lnTo>
                      <a:lnTo>
                        <a:pt x="68899" y="2519"/>
                      </a:lnTo>
                      <a:lnTo>
                        <a:pt x="68271" y="1676"/>
                      </a:lnTo>
                      <a:lnTo>
                        <a:pt x="67222" y="1049"/>
                      </a:lnTo>
                      <a:lnTo>
                        <a:pt x="66388" y="421"/>
                      </a:lnTo>
                      <a:lnTo>
                        <a:pt x="65133" y="214"/>
                      </a:lnTo>
                      <a:lnTo>
                        <a:pt x="64084" y="0"/>
                      </a:lnTo>
                      <a:lnTo>
                        <a:pt x="55709" y="0"/>
                      </a:lnTo>
                      <a:lnTo>
                        <a:pt x="55709" y="0"/>
                      </a:lnTo>
                      <a:lnTo>
                        <a:pt x="54660" y="214"/>
                      </a:lnTo>
                      <a:lnTo>
                        <a:pt x="53611" y="421"/>
                      </a:lnTo>
                      <a:lnTo>
                        <a:pt x="52570" y="1049"/>
                      </a:lnTo>
                      <a:lnTo>
                        <a:pt x="51728" y="1676"/>
                      </a:lnTo>
                      <a:lnTo>
                        <a:pt x="50894" y="2519"/>
                      </a:lnTo>
                      <a:lnTo>
                        <a:pt x="50266" y="3353"/>
                      </a:lnTo>
                      <a:lnTo>
                        <a:pt x="49845" y="4402"/>
                      </a:lnTo>
                      <a:lnTo>
                        <a:pt x="49638" y="5451"/>
                      </a:lnTo>
                      <a:lnTo>
                        <a:pt x="48168" y="17798"/>
                      </a:lnTo>
                      <a:lnTo>
                        <a:pt x="48168" y="17798"/>
                      </a:lnTo>
                      <a:lnTo>
                        <a:pt x="45657" y="18641"/>
                      </a:lnTo>
                      <a:lnTo>
                        <a:pt x="43147" y="19690"/>
                      </a:lnTo>
                      <a:lnTo>
                        <a:pt x="40842" y="20730"/>
                      </a:lnTo>
                      <a:lnTo>
                        <a:pt x="38538" y="21994"/>
                      </a:lnTo>
                      <a:lnTo>
                        <a:pt x="28693" y="14239"/>
                      </a:lnTo>
                      <a:lnTo>
                        <a:pt x="28693" y="14239"/>
                      </a:lnTo>
                      <a:lnTo>
                        <a:pt x="27644" y="13611"/>
                      </a:lnTo>
                      <a:lnTo>
                        <a:pt x="26603" y="13198"/>
                      </a:lnTo>
                      <a:lnTo>
                        <a:pt x="25554" y="12983"/>
                      </a:lnTo>
                      <a:lnTo>
                        <a:pt x="24505" y="12983"/>
                      </a:lnTo>
                      <a:lnTo>
                        <a:pt x="23456" y="12983"/>
                      </a:lnTo>
                      <a:lnTo>
                        <a:pt x="22201" y="13404"/>
                      </a:lnTo>
                      <a:lnTo>
                        <a:pt x="21367" y="14032"/>
                      </a:lnTo>
                      <a:lnTo>
                        <a:pt x="20524" y="14660"/>
                      </a:lnTo>
                      <a:lnTo>
                        <a:pt x="14660" y="20524"/>
                      </a:lnTo>
                      <a:lnTo>
                        <a:pt x="14660" y="20524"/>
                      </a:lnTo>
                      <a:lnTo>
                        <a:pt x="13826" y="21367"/>
                      </a:lnTo>
                      <a:lnTo>
                        <a:pt x="13404" y="22407"/>
                      </a:lnTo>
                      <a:lnTo>
                        <a:pt x="12992" y="23456"/>
                      </a:lnTo>
                      <a:lnTo>
                        <a:pt x="12777" y="24505"/>
                      </a:lnTo>
                      <a:lnTo>
                        <a:pt x="12777" y="25760"/>
                      </a:lnTo>
                      <a:lnTo>
                        <a:pt x="12992" y="26809"/>
                      </a:lnTo>
                      <a:lnTo>
                        <a:pt x="13404" y="27858"/>
                      </a:lnTo>
                      <a:lnTo>
                        <a:pt x="14032" y="28693"/>
                      </a:lnTo>
                      <a:lnTo>
                        <a:pt x="21779" y="38538"/>
                      </a:lnTo>
                      <a:lnTo>
                        <a:pt x="21779" y="38538"/>
                      </a:lnTo>
                      <a:lnTo>
                        <a:pt x="20524" y="40842"/>
                      </a:lnTo>
                      <a:lnTo>
                        <a:pt x="19484" y="43353"/>
                      </a:lnTo>
                      <a:lnTo>
                        <a:pt x="18641" y="45864"/>
                      </a:lnTo>
                      <a:lnTo>
                        <a:pt x="17807" y="48374"/>
                      </a:lnTo>
                      <a:lnTo>
                        <a:pt x="5451" y="49630"/>
                      </a:lnTo>
                      <a:lnTo>
                        <a:pt x="5451" y="49630"/>
                      </a:lnTo>
                      <a:lnTo>
                        <a:pt x="4402" y="50051"/>
                      </a:lnTo>
                      <a:lnTo>
                        <a:pt x="3353" y="50472"/>
                      </a:lnTo>
                      <a:lnTo>
                        <a:pt x="2304" y="51100"/>
                      </a:lnTo>
                      <a:lnTo>
                        <a:pt x="1470" y="51728"/>
                      </a:lnTo>
                      <a:lnTo>
                        <a:pt x="842" y="52777"/>
                      </a:lnTo>
                      <a:lnTo>
                        <a:pt x="421" y="53611"/>
                      </a:lnTo>
                      <a:lnTo>
                        <a:pt x="8" y="54866"/>
                      </a:lnTo>
                      <a:lnTo>
                        <a:pt x="8" y="55915"/>
                      </a:lnTo>
                      <a:lnTo>
                        <a:pt x="8" y="64084"/>
                      </a:lnTo>
                      <a:lnTo>
                        <a:pt x="8" y="64084"/>
                      </a:lnTo>
                      <a:lnTo>
                        <a:pt x="8" y="65339"/>
                      </a:lnTo>
                      <a:lnTo>
                        <a:pt x="421" y="66388"/>
                      </a:lnTo>
                      <a:lnTo>
                        <a:pt x="842" y="67437"/>
                      </a:lnTo>
                      <a:lnTo>
                        <a:pt x="1470" y="68271"/>
                      </a:lnTo>
                      <a:lnTo>
                        <a:pt x="2304" y="69105"/>
                      </a:lnTo>
                      <a:lnTo>
                        <a:pt x="3353" y="69742"/>
                      </a:lnTo>
                      <a:lnTo>
                        <a:pt x="4402" y="70154"/>
                      </a:lnTo>
                      <a:lnTo>
                        <a:pt x="5451" y="70369"/>
                      </a:lnTo>
                      <a:lnTo>
                        <a:pt x="17807" y="71831"/>
                      </a:lnTo>
                      <a:lnTo>
                        <a:pt x="17807" y="71831"/>
                      </a:lnTo>
                      <a:lnTo>
                        <a:pt x="18641" y="74342"/>
                      </a:lnTo>
                      <a:lnTo>
                        <a:pt x="19484" y="76646"/>
                      </a:lnTo>
                      <a:lnTo>
                        <a:pt x="20524" y="79157"/>
                      </a:lnTo>
                      <a:lnTo>
                        <a:pt x="21779" y="81461"/>
                      </a:lnTo>
                      <a:lnTo>
                        <a:pt x="14032" y="91306"/>
                      </a:lnTo>
                      <a:lnTo>
                        <a:pt x="14032" y="91306"/>
                      </a:lnTo>
                      <a:lnTo>
                        <a:pt x="13404" y="92355"/>
                      </a:lnTo>
                      <a:lnTo>
                        <a:pt x="12992" y="93404"/>
                      </a:lnTo>
                      <a:lnTo>
                        <a:pt x="12777" y="94445"/>
                      </a:lnTo>
                      <a:lnTo>
                        <a:pt x="12777" y="95494"/>
                      </a:lnTo>
                      <a:lnTo>
                        <a:pt x="12992" y="96543"/>
                      </a:lnTo>
                      <a:lnTo>
                        <a:pt x="13404" y="97592"/>
                      </a:lnTo>
                      <a:lnTo>
                        <a:pt x="13826" y="98641"/>
                      </a:lnTo>
                      <a:lnTo>
                        <a:pt x="14660" y="99475"/>
                      </a:lnTo>
                      <a:lnTo>
                        <a:pt x="20524" y="105339"/>
                      </a:lnTo>
                      <a:lnTo>
                        <a:pt x="20524" y="105339"/>
                      </a:lnTo>
                      <a:lnTo>
                        <a:pt x="21367" y="106173"/>
                      </a:lnTo>
                      <a:lnTo>
                        <a:pt x="22201" y="106595"/>
                      </a:lnTo>
                      <a:lnTo>
                        <a:pt x="23456" y="107016"/>
                      </a:lnTo>
                      <a:lnTo>
                        <a:pt x="24505" y="107222"/>
                      </a:lnTo>
                      <a:lnTo>
                        <a:pt x="25554" y="107222"/>
                      </a:lnTo>
                      <a:lnTo>
                        <a:pt x="26603" y="106801"/>
                      </a:lnTo>
                      <a:lnTo>
                        <a:pt x="27644" y="106388"/>
                      </a:lnTo>
                      <a:lnTo>
                        <a:pt x="28693" y="105967"/>
                      </a:lnTo>
                      <a:lnTo>
                        <a:pt x="38538" y="98220"/>
                      </a:lnTo>
                      <a:lnTo>
                        <a:pt x="38538" y="98220"/>
                      </a:lnTo>
                      <a:lnTo>
                        <a:pt x="40842" y="99269"/>
                      </a:lnTo>
                      <a:lnTo>
                        <a:pt x="43147" y="100524"/>
                      </a:lnTo>
                      <a:lnTo>
                        <a:pt x="45657" y="101358"/>
                      </a:lnTo>
                      <a:lnTo>
                        <a:pt x="48168" y="102201"/>
                      </a:lnTo>
                      <a:lnTo>
                        <a:pt x="49638" y="114548"/>
                      </a:lnTo>
                      <a:lnTo>
                        <a:pt x="49638" y="114548"/>
                      </a:lnTo>
                      <a:lnTo>
                        <a:pt x="49845" y="115597"/>
                      </a:lnTo>
                      <a:lnTo>
                        <a:pt x="50266" y="116646"/>
                      </a:lnTo>
                      <a:lnTo>
                        <a:pt x="50894" y="117695"/>
                      </a:lnTo>
                      <a:lnTo>
                        <a:pt x="51728" y="118529"/>
                      </a:lnTo>
                      <a:lnTo>
                        <a:pt x="52570" y="119157"/>
                      </a:lnTo>
                      <a:lnTo>
                        <a:pt x="53611" y="119578"/>
                      </a:lnTo>
                      <a:lnTo>
                        <a:pt x="54660" y="120000"/>
                      </a:lnTo>
                      <a:lnTo>
                        <a:pt x="55709" y="120000"/>
                      </a:lnTo>
                      <a:lnTo>
                        <a:pt x="64084" y="120000"/>
                      </a:lnTo>
                      <a:lnTo>
                        <a:pt x="64084" y="120000"/>
                      </a:lnTo>
                      <a:lnTo>
                        <a:pt x="65133" y="120000"/>
                      </a:lnTo>
                      <a:lnTo>
                        <a:pt x="66388" y="119578"/>
                      </a:lnTo>
                      <a:lnTo>
                        <a:pt x="67222" y="119157"/>
                      </a:lnTo>
                      <a:lnTo>
                        <a:pt x="68271" y="118529"/>
                      </a:lnTo>
                      <a:lnTo>
                        <a:pt x="68899" y="117695"/>
                      </a:lnTo>
                      <a:lnTo>
                        <a:pt x="69527" y="116646"/>
                      </a:lnTo>
                      <a:lnTo>
                        <a:pt x="69948" y="115597"/>
                      </a:lnTo>
                      <a:lnTo>
                        <a:pt x="70154" y="114548"/>
                      </a:lnTo>
                      <a:lnTo>
                        <a:pt x="71625" y="102201"/>
                      </a:lnTo>
                      <a:lnTo>
                        <a:pt x="71625" y="102201"/>
                      </a:lnTo>
                      <a:lnTo>
                        <a:pt x="74135" y="101358"/>
                      </a:lnTo>
                      <a:lnTo>
                        <a:pt x="76646" y="100524"/>
                      </a:lnTo>
                      <a:lnTo>
                        <a:pt x="79165" y="99269"/>
                      </a:lnTo>
                      <a:lnTo>
                        <a:pt x="81470" y="98220"/>
                      </a:lnTo>
                      <a:lnTo>
                        <a:pt x="91306" y="105967"/>
                      </a:lnTo>
                      <a:lnTo>
                        <a:pt x="91306" y="105967"/>
                      </a:lnTo>
                      <a:lnTo>
                        <a:pt x="92149" y="106388"/>
                      </a:lnTo>
                      <a:lnTo>
                        <a:pt x="93190" y="106801"/>
                      </a:lnTo>
                      <a:lnTo>
                        <a:pt x="94239" y="107222"/>
                      </a:lnTo>
                      <a:lnTo>
                        <a:pt x="95494" y="107222"/>
                      </a:lnTo>
                      <a:lnTo>
                        <a:pt x="96543" y="107016"/>
                      </a:lnTo>
                      <a:lnTo>
                        <a:pt x="97592" y="106595"/>
                      </a:lnTo>
                      <a:lnTo>
                        <a:pt x="98641" y="106173"/>
                      </a:lnTo>
                      <a:lnTo>
                        <a:pt x="99475" y="105339"/>
                      </a:lnTo>
                      <a:lnTo>
                        <a:pt x="105339" y="99475"/>
                      </a:lnTo>
                      <a:lnTo>
                        <a:pt x="105339" y="99475"/>
                      </a:lnTo>
                      <a:lnTo>
                        <a:pt x="105967" y="98641"/>
                      </a:lnTo>
                      <a:lnTo>
                        <a:pt x="106595" y="97592"/>
                      </a:lnTo>
                      <a:lnTo>
                        <a:pt x="106809" y="96543"/>
                      </a:lnTo>
                      <a:lnTo>
                        <a:pt x="107016" y="95494"/>
                      </a:lnTo>
                      <a:lnTo>
                        <a:pt x="107016" y="94445"/>
                      </a:lnTo>
                      <a:lnTo>
                        <a:pt x="106809" y="93404"/>
                      </a:lnTo>
                      <a:lnTo>
                        <a:pt x="106388" y="92355"/>
                      </a:lnTo>
                      <a:lnTo>
                        <a:pt x="105760" y="91306"/>
                      </a:lnTo>
                      <a:lnTo>
                        <a:pt x="98013" y="81461"/>
                      </a:lnTo>
                      <a:lnTo>
                        <a:pt x="98013" y="81461"/>
                      </a:lnTo>
                      <a:lnTo>
                        <a:pt x="99269" y="79157"/>
                      </a:lnTo>
                      <a:lnTo>
                        <a:pt x="100318" y="76646"/>
                      </a:lnTo>
                      <a:lnTo>
                        <a:pt x="101358" y="74342"/>
                      </a:lnTo>
                      <a:lnTo>
                        <a:pt x="101986" y="71831"/>
                      </a:lnTo>
                      <a:lnTo>
                        <a:pt x="114557" y="70369"/>
                      </a:lnTo>
                      <a:lnTo>
                        <a:pt x="114557" y="70369"/>
                      </a:lnTo>
                      <a:lnTo>
                        <a:pt x="115597" y="70154"/>
                      </a:lnTo>
                      <a:lnTo>
                        <a:pt x="116646" y="69742"/>
                      </a:lnTo>
                      <a:lnTo>
                        <a:pt x="117489" y="69105"/>
                      </a:lnTo>
                      <a:lnTo>
                        <a:pt x="118323" y="68271"/>
                      </a:lnTo>
                      <a:lnTo>
                        <a:pt x="118950" y="67437"/>
                      </a:lnTo>
                      <a:lnTo>
                        <a:pt x="119578" y="66388"/>
                      </a:lnTo>
                      <a:lnTo>
                        <a:pt x="119793" y="65339"/>
                      </a:lnTo>
                      <a:lnTo>
                        <a:pt x="120000" y="64084"/>
                      </a:lnTo>
                      <a:lnTo>
                        <a:pt x="120000" y="55915"/>
                      </a:lnTo>
                      <a:lnTo>
                        <a:pt x="120000" y="55915"/>
                      </a:lnTo>
                      <a:lnTo>
                        <a:pt x="119793" y="54866"/>
                      </a:lnTo>
                      <a:lnTo>
                        <a:pt x="119578" y="53611"/>
                      </a:lnTo>
                      <a:lnTo>
                        <a:pt x="118950" y="52777"/>
                      </a:lnTo>
                      <a:lnTo>
                        <a:pt x="118323" y="51728"/>
                      </a:lnTo>
                      <a:lnTo>
                        <a:pt x="117489" y="51100"/>
                      </a:lnTo>
                      <a:lnTo>
                        <a:pt x="116646" y="50472"/>
                      </a:lnTo>
                      <a:lnTo>
                        <a:pt x="115597" y="50051"/>
                      </a:lnTo>
                      <a:lnTo>
                        <a:pt x="114557" y="49630"/>
                      </a:lnTo>
                      <a:lnTo>
                        <a:pt x="114557" y="49630"/>
                      </a:lnTo>
                      <a:close/>
                      <a:moveTo>
                        <a:pt x="73714" y="73929"/>
                      </a:moveTo>
                      <a:lnTo>
                        <a:pt x="73714" y="73929"/>
                      </a:lnTo>
                      <a:lnTo>
                        <a:pt x="72252" y="75184"/>
                      </a:lnTo>
                      <a:lnTo>
                        <a:pt x="70782" y="76440"/>
                      </a:lnTo>
                      <a:lnTo>
                        <a:pt x="69114" y="77274"/>
                      </a:lnTo>
                      <a:lnTo>
                        <a:pt x="67222" y="78116"/>
                      </a:lnTo>
                      <a:lnTo>
                        <a:pt x="65554" y="78744"/>
                      </a:lnTo>
                      <a:lnTo>
                        <a:pt x="63662" y="79157"/>
                      </a:lnTo>
                      <a:lnTo>
                        <a:pt x="61779" y="79372"/>
                      </a:lnTo>
                      <a:lnTo>
                        <a:pt x="59896" y="79578"/>
                      </a:lnTo>
                      <a:lnTo>
                        <a:pt x="58013" y="79372"/>
                      </a:lnTo>
                      <a:lnTo>
                        <a:pt x="56130" y="79157"/>
                      </a:lnTo>
                      <a:lnTo>
                        <a:pt x="54453" y="78744"/>
                      </a:lnTo>
                      <a:lnTo>
                        <a:pt x="52570" y="78116"/>
                      </a:lnTo>
                      <a:lnTo>
                        <a:pt x="50894" y="77274"/>
                      </a:lnTo>
                      <a:lnTo>
                        <a:pt x="49217" y="76440"/>
                      </a:lnTo>
                      <a:lnTo>
                        <a:pt x="47540" y="75184"/>
                      </a:lnTo>
                      <a:lnTo>
                        <a:pt x="46079" y="73929"/>
                      </a:lnTo>
                      <a:lnTo>
                        <a:pt x="46079" y="73929"/>
                      </a:lnTo>
                      <a:lnTo>
                        <a:pt x="44815" y="72459"/>
                      </a:lnTo>
                      <a:lnTo>
                        <a:pt x="43559" y="70782"/>
                      </a:lnTo>
                      <a:lnTo>
                        <a:pt x="42725" y="69105"/>
                      </a:lnTo>
                      <a:lnTo>
                        <a:pt x="41883" y="67437"/>
                      </a:lnTo>
                      <a:lnTo>
                        <a:pt x="41255" y="65546"/>
                      </a:lnTo>
                      <a:lnTo>
                        <a:pt x="40842" y="63662"/>
                      </a:lnTo>
                      <a:lnTo>
                        <a:pt x="40421" y="61986"/>
                      </a:lnTo>
                      <a:lnTo>
                        <a:pt x="40421" y="60103"/>
                      </a:lnTo>
                      <a:lnTo>
                        <a:pt x="40421" y="58220"/>
                      </a:lnTo>
                      <a:lnTo>
                        <a:pt x="40842" y="56337"/>
                      </a:lnTo>
                      <a:lnTo>
                        <a:pt x="41255" y="54453"/>
                      </a:lnTo>
                      <a:lnTo>
                        <a:pt x="41883" y="52777"/>
                      </a:lnTo>
                      <a:lnTo>
                        <a:pt x="42725" y="50894"/>
                      </a:lnTo>
                      <a:lnTo>
                        <a:pt x="43559" y="49217"/>
                      </a:lnTo>
                      <a:lnTo>
                        <a:pt x="44815" y="47747"/>
                      </a:lnTo>
                      <a:lnTo>
                        <a:pt x="46079" y="46285"/>
                      </a:lnTo>
                      <a:lnTo>
                        <a:pt x="46079" y="46285"/>
                      </a:lnTo>
                      <a:lnTo>
                        <a:pt x="47540" y="44815"/>
                      </a:lnTo>
                      <a:lnTo>
                        <a:pt x="49217" y="43774"/>
                      </a:lnTo>
                      <a:lnTo>
                        <a:pt x="50894" y="42725"/>
                      </a:lnTo>
                      <a:lnTo>
                        <a:pt x="52570" y="41883"/>
                      </a:lnTo>
                      <a:lnTo>
                        <a:pt x="54453" y="41255"/>
                      </a:lnTo>
                      <a:lnTo>
                        <a:pt x="56130" y="40842"/>
                      </a:lnTo>
                      <a:lnTo>
                        <a:pt x="58013" y="40627"/>
                      </a:lnTo>
                      <a:lnTo>
                        <a:pt x="59896" y="40421"/>
                      </a:lnTo>
                      <a:lnTo>
                        <a:pt x="61779" y="40627"/>
                      </a:lnTo>
                      <a:lnTo>
                        <a:pt x="63662" y="40842"/>
                      </a:lnTo>
                      <a:lnTo>
                        <a:pt x="65554" y="41255"/>
                      </a:lnTo>
                      <a:lnTo>
                        <a:pt x="67222" y="41883"/>
                      </a:lnTo>
                      <a:lnTo>
                        <a:pt x="69114" y="42725"/>
                      </a:lnTo>
                      <a:lnTo>
                        <a:pt x="70782" y="43774"/>
                      </a:lnTo>
                      <a:lnTo>
                        <a:pt x="72252" y="44815"/>
                      </a:lnTo>
                      <a:lnTo>
                        <a:pt x="73714" y="46285"/>
                      </a:lnTo>
                      <a:lnTo>
                        <a:pt x="73714" y="46285"/>
                      </a:lnTo>
                      <a:lnTo>
                        <a:pt x="75184" y="47747"/>
                      </a:lnTo>
                      <a:lnTo>
                        <a:pt x="76233" y="49217"/>
                      </a:lnTo>
                      <a:lnTo>
                        <a:pt x="77274" y="50894"/>
                      </a:lnTo>
                      <a:lnTo>
                        <a:pt x="78116" y="52777"/>
                      </a:lnTo>
                      <a:lnTo>
                        <a:pt x="78744" y="54453"/>
                      </a:lnTo>
                      <a:lnTo>
                        <a:pt x="79165" y="56337"/>
                      </a:lnTo>
                      <a:lnTo>
                        <a:pt x="79372" y="58220"/>
                      </a:lnTo>
                      <a:lnTo>
                        <a:pt x="79372" y="60103"/>
                      </a:lnTo>
                      <a:lnTo>
                        <a:pt x="79372" y="61986"/>
                      </a:lnTo>
                      <a:lnTo>
                        <a:pt x="79165" y="63662"/>
                      </a:lnTo>
                      <a:lnTo>
                        <a:pt x="78744" y="65546"/>
                      </a:lnTo>
                      <a:lnTo>
                        <a:pt x="78116" y="67437"/>
                      </a:lnTo>
                      <a:lnTo>
                        <a:pt x="77274" y="69105"/>
                      </a:lnTo>
                      <a:lnTo>
                        <a:pt x="76233" y="70782"/>
                      </a:lnTo>
                      <a:lnTo>
                        <a:pt x="75184" y="72459"/>
                      </a:lnTo>
                      <a:lnTo>
                        <a:pt x="73714" y="73929"/>
                      </a:lnTo>
                      <a:lnTo>
                        <a:pt x="73714" y="73929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5566575" y="3193575"/>
                  <a:ext cx="198524" cy="1985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9678" y="32398"/>
                      </a:moveTo>
                      <a:lnTo>
                        <a:pt x="92754" y="36086"/>
                      </a:lnTo>
                      <a:lnTo>
                        <a:pt x="92754" y="36086"/>
                      </a:lnTo>
                      <a:lnTo>
                        <a:pt x="90910" y="33502"/>
                      </a:lnTo>
                      <a:lnTo>
                        <a:pt x="88704" y="31295"/>
                      </a:lnTo>
                      <a:lnTo>
                        <a:pt x="94597" y="14733"/>
                      </a:lnTo>
                      <a:lnTo>
                        <a:pt x="94597" y="14733"/>
                      </a:lnTo>
                      <a:lnTo>
                        <a:pt x="94960" y="13630"/>
                      </a:lnTo>
                      <a:lnTo>
                        <a:pt x="94960" y="12527"/>
                      </a:lnTo>
                      <a:lnTo>
                        <a:pt x="94597" y="10321"/>
                      </a:lnTo>
                      <a:lnTo>
                        <a:pt x="93116" y="8477"/>
                      </a:lnTo>
                      <a:lnTo>
                        <a:pt x="92391" y="7374"/>
                      </a:lnTo>
                      <a:lnTo>
                        <a:pt x="91650" y="7011"/>
                      </a:lnTo>
                      <a:lnTo>
                        <a:pt x="83913" y="2961"/>
                      </a:lnTo>
                      <a:lnTo>
                        <a:pt x="83913" y="2961"/>
                      </a:lnTo>
                      <a:lnTo>
                        <a:pt x="82810" y="2584"/>
                      </a:lnTo>
                      <a:lnTo>
                        <a:pt x="81707" y="2584"/>
                      </a:lnTo>
                      <a:lnTo>
                        <a:pt x="79501" y="2584"/>
                      </a:lnTo>
                      <a:lnTo>
                        <a:pt x="77295" y="3687"/>
                      </a:lnTo>
                      <a:lnTo>
                        <a:pt x="76554" y="4427"/>
                      </a:lnTo>
                      <a:lnTo>
                        <a:pt x="75829" y="5168"/>
                      </a:lnTo>
                      <a:lnTo>
                        <a:pt x="66248" y="19886"/>
                      </a:lnTo>
                      <a:lnTo>
                        <a:pt x="66248" y="19886"/>
                      </a:lnTo>
                      <a:lnTo>
                        <a:pt x="62939" y="19523"/>
                      </a:lnTo>
                      <a:lnTo>
                        <a:pt x="59992" y="19523"/>
                      </a:lnTo>
                      <a:lnTo>
                        <a:pt x="52633" y="3687"/>
                      </a:lnTo>
                      <a:lnTo>
                        <a:pt x="52633" y="3687"/>
                      </a:lnTo>
                      <a:lnTo>
                        <a:pt x="51907" y="2584"/>
                      </a:lnTo>
                      <a:lnTo>
                        <a:pt x="51167" y="1858"/>
                      </a:lnTo>
                      <a:lnTo>
                        <a:pt x="49323" y="755"/>
                      </a:lnTo>
                      <a:lnTo>
                        <a:pt x="47117" y="15"/>
                      </a:lnTo>
                      <a:lnTo>
                        <a:pt x="46014" y="15"/>
                      </a:lnTo>
                      <a:lnTo>
                        <a:pt x="44911" y="377"/>
                      </a:lnTo>
                      <a:lnTo>
                        <a:pt x="36811" y="2961"/>
                      </a:lnTo>
                      <a:lnTo>
                        <a:pt x="36811" y="2961"/>
                      </a:lnTo>
                      <a:lnTo>
                        <a:pt x="35708" y="3324"/>
                      </a:lnTo>
                      <a:lnTo>
                        <a:pt x="34605" y="4064"/>
                      </a:lnTo>
                      <a:lnTo>
                        <a:pt x="33124" y="5908"/>
                      </a:lnTo>
                      <a:lnTo>
                        <a:pt x="32398" y="8114"/>
                      </a:lnTo>
                      <a:lnTo>
                        <a:pt x="32398" y="9217"/>
                      </a:lnTo>
                      <a:lnTo>
                        <a:pt x="32398" y="10321"/>
                      </a:lnTo>
                      <a:lnTo>
                        <a:pt x="36071" y="27623"/>
                      </a:lnTo>
                      <a:lnTo>
                        <a:pt x="36071" y="27623"/>
                      </a:lnTo>
                      <a:lnTo>
                        <a:pt x="33502" y="29452"/>
                      </a:lnTo>
                      <a:lnTo>
                        <a:pt x="31295" y="31658"/>
                      </a:lnTo>
                      <a:lnTo>
                        <a:pt x="15096" y="25402"/>
                      </a:lnTo>
                      <a:lnTo>
                        <a:pt x="15096" y="25402"/>
                      </a:lnTo>
                      <a:lnTo>
                        <a:pt x="13993" y="25402"/>
                      </a:lnTo>
                      <a:lnTo>
                        <a:pt x="12527" y="25039"/>
                      </a:lnTo>
                      <a:lnTo>
                        <a:pt x="10306" y="25780"/>
                      </a:lnTo>
                      <a:lnTo>
                        <a:pt x="8477" y="26883"/>
                      </a:lnTo>
                      <a:lnTo>
                        <a:pt x="7737" y="27623"/>
                      </a:lnTo>
                      <a:lnTo>
                        <a:pt x="6996" y="28726"/>
                      </a:lnTo>
                      <a:lnTo>
                        <a:pt x="3324" y="36086"/>
                      </a:lnTo>
                      <a:lnTo>
                        <a:pt x="3324" y="36086"/>
                      </a:lnTo>
                      <a:lnTo>
                        <a:pt x="2946" y="37189"/>
                      </a:lnTo>
                      <a:lnTo>
                        <a:pt x="2584" y="38292"/>
                      </a:lnTo>
                      <a:lnTo>
                        <a:pt x="2946" y="40861"/>
                      </a:lnTo>
                      <a:lnTo>
                        <a:pt x="3687" y="42704"/>
                      </a:lnTo>
                      <a:lnTo>
                        <a:pt x="4427" y="43808"/>
                      </a:lnTo>
                      <a:lnTo>
                        <a:pt x="5530" y="44548"/>
                      </a:lnTo>
                      <a:lnTo>
                        <a:pt x="20249" y="54114"/>
                      </a:lnTo>
                      <a:lnTo>
                        <a:pt x="20249" y="54114"/>
                      </a:lnTo>
                      <a:lnTo>
                        <a:pt x="19886" y="57060"/>
                      </a:lnTo>
                      <a:lnTo>
                        <a:pt x="19508" y="60370"/>
                      </a:lnTo>
                      <a:lnTo>
                        <a:pt x="3687" y="67729"/>
                      </a:lnTo>
                      <a:lnTo>
                        <a:pt x="3687" y="67729"/>
                      </a:lnTo>
                      <a:lnTo>
                        <a:pt x="2946" y="68107"/>
                      </a:lnTo>
                      <a:lnTo>
                        <a:pt x="1843" y="68832"/>
                      </a:lnTo>
                      <a:lnTo>
                        <a:pt x="740" y="71038"/>
                      </a:lnTo>
                      <a:lnTo>
                        <a:pt x="0" y="73260"/>
                      </a:lnTo>
                      <a:lnTo>
                        <a:pt x="377" y="74363"/>
                      </a:lnTo>
                      <a:lnTo>
                        <a:pt x="377" y="75466"/>
                      </a:lnTo>
                      <a:lnTo>
                        <a:pt x="3324" y="83566"/>
                      </a:lnTo>
                      <a:lnTo>
                        <a:pt x="3324" y="83566"/>
                      </a:lnTo>
                      <a:lnTo>
                        <a:pt x="3687" y="84291"/>
                      </a:lnTo>
                      <a:lnTo>
                        <a:pt x="4427" y="85394"/>
                      </a:lnTo>
                      <a:lnTo>
                        <a:pt x="5893" y="86875"/>
                      </a:lnTo>
                      <a:lnTo>
                        <a:pt x="8099" y="87601"/>
                      </a:lnTo>
                      <a:lnTo>
                        <a:pt x="9202" y="87601"/>
                      </a:lnTo>
                      <a:lnTo>
                        <a:pt x="10306" y="87601"/>
                      </a:lnTo>
                      <a:lnTo>
                        <a:pt x="27608" y="83928"/>
                      </a:lnTo>
                      <a:lnTo>
                        <a:pt x="27608" y="83928"/>
                      </a:lnTo>
                      <a:lnTo>
                        <a:pt x="29452" y="86497"/>
                      </a:lnTo>
                      <a:lnTo>
                        <a:pt x="31658" y="88704"/>
                      </a:lnTo>
                      <a:lnTo>
                        <a:pt x="25765" y="105266"/>
                      </a:lnTo>
                      <a:lnTo>
                        <a:pt x="25765" y="105266"/>
                      </a:lnTo>
                      <a:lnTo>
                        <a:pt x="25402" y="106384"/>
                      </a:lnTo>
                      <a:lnTo>
                        <a:pt x="25402" y="107487"/>
                      </a:lnTo>
                      <a:lnTo>
                        <a:pt x="25765" y="109693"/>
                      </a:lnTo>
                      <a:lnTo>
                        <a:pt x="26868" y="111522"/>
                      </a:lnTo>
                      <a:lnTo>
                        <a:pt x="27971" y="112262"/>
                      </a:lnTo>
                      <a:lnTo>
                        <a:pt x="28711" y="113003"/>
                      </a:lnTo>
                      <a:lnTo>
                        <a:pt x="36448" y="116675"/>
                      </a:lnTo>
                      <a:lnTo>
                        <a:pt x="36448" y="116675"/>
                      </a:lnTo>
                      <a:lnTo>
                        <a:pt x="37551" y="117415"/>
                      </a:lnTo>
                      <a:lnTo>
                        <a:pt x="38655" y="117415"/>
                      </a:lnTo>
                      <a:lnTo>
                        <a:pt x="40861" y="117415"/>
                      </a:lnTo>
                      <a:lnTo>
                        <a:pt x="43067" y="116312"/>
                      </a:lnTo>
                      <a:lnTo>
                        <a:pt x="43808" y="115572"/>
                      </a:lnTo>
                      <a:lnTo>
                        <a:pt x="44533" y="114846"/>
                      </a:lnTo>
                      <a:lnTo>
                        <a:pt x="54114" y="100113"/>
                      </a:lnTo>
                      <a:lnTo>
                        <a:pt x="54114" y="100113"/>
                      </a:lnTo>
                      <a:lnTo>
                        <a:pt x="57423" y="100491"/>
                      </a:lnTo>
                      <a:lnTo>
                        <a:pt x="60370" y="100491"/>
                      </a:lnTo>
                      <a:lnTo>
                        <a:pt x="67729" y="116312"/>
                      </a:lnTo>
                      <a:lnTo>
                        <a:pt x="67729" y="116312"/>
                      </a:lnTo>
                      <a:lnTo>
                        <a:pt x="68469" y="117415"/>
                      </a:lnTo>
                      <a:lnTo>
                        <a:pt x="69195" y="118156"/>
                      </a:lnTo>
                      <a:lnTo>
                        <a:pt x="71038" y="119259"/>
                      </a:lnTo>
                      <a:lnTo>
                        <a:pt x="73245" y="120000"/>
                      </a:lnTo>
                      <a:lnTo>
                        <a:pt x="74348" y="120000"/>
                      </a:lnTo>
                      <a:lnTo>
                        <a:pt x="75451" y="119622"/>
                      </a:lnTo>
                      <a:lnTo>
                        <a:pt x="83551" y="117053"/>
                      </a:lnTo>
                      <a:lnTo>
                        <a:pt x="83551" y="117053"/>
                      </a:lnTo>
                      <a:lnTo>
                        <a:pt x="84654" y="116675"/>
                      </a:lnTo>
                      <a:lnTo>
                        <a:pt x="85394" y="115950"/>
                      </a:lnTo>
                      <a:lnTo>
                        <a:pt x="86860" y="114106"/>
                      </a:lnTo>
                      <a:lnTo>
                        <a:pt x="87963" y="111900"/>
                      </a:lnTo>
                      <a:lnTo>
                        <a:pt x="87963" y="110797"/>
                      </a:lnTo>
                      <a:lnTo>
                        <a:pt x="87963" y="109693"/>
                      </a:lnTo>
                      <a:lnTo>
                        <a:pt x="84291" y="92391"/>
                      </a:lnTo>
                      <a:lnTo>
                        <a:pt x="84291" y="92391"/>
                      </a:lnTo>
                      <a:lnTo>
                        <a:pt x="86497" y="90547"/>
                      </a:lnTo>
                      <a:lnTo>
                        <a:pt x="89066" y="88341"/>
                      </a:lnTo>
                      <a:lnTo>
                        <a:pt x="105266" y="94597"/>
                      </a:lnTo>
                      <a:lnTo>
                        <a:pt x="105266" y="94597"/>
                      </a:lnTo>
                      <a:lnTo>
                        <a:pt x="106369" y="94597"/>
                      </a:lnTo>
                      <a:lnTo>
                        <a:pt x="107472" y="94975"/>
                      </a:lnTo>
                      <a:lnTo>
                        <a:pt x="109678" y="94234"/>
                      </a:lnTo>
                      <a:lnTo>
                        <a:pt x="111885" y="93131"/>
                      </a:lnTo>
                      <a:lnTo>
                        <a:pt x="112625" y="92391"/>
                      </a:lnTo>
                      <a:lnTo>
                        <a:pt x="113366" y="91288"/>
                      </a:lnTo>
                      <a:lnTo>
                        <a:pt x="117038" y="83566"/>
                      </a:lnTo>
                      <a:lnTo>
                        <a:pt x="117038" y="83566"/>
                      </a:lnTo>
                      <a:lnTo>
                        <a:pt x="117415" y="82825"/>
                      </a:lnTo>
                      <a:lnTo>
                        <a:pt x="117778" y="81344"/>
                      </a:lnTo>
                      <a:lnTo>
                        <a:pt x="117415" y="79138"/>
                      </a:lnTo>
                      <a:lnTo>
                        <a:pt x="116312" y="77295"/>
                      </a:lnTo>
                      <a:lnTo>
                        <a:pt x="115572" y="76191"/>
                      </a:lnTo>
                      <a:lnTo>
                        <a:pt x="114831" y="75466"/>
                      </a:lnTo>
                      <a:lnTo>
                        <a:pt x="100113" y="65885"/>
                      </a:lnTo>
                      <a:lnTo>
                        <a:pt x="100113" y="65885"/>
                      </a:lnTo>
                      <a:lnTo>
                        <a:pt x="100476" y="62954"/>
                      </a:lnTo>
                      <a:lnTo>
                        <a:pt x="100476" y="59629"/>
                      </a:lnTo>
                      <a:lnTo>
                        <a:pt x="116312" y="52270"/>
                      </a:lnTo>
                      <a:lnTo>
                        <a:pt x="116312" y="52270"/>
                      </a:lnTo>
                      <a:lnTo>
                        <a:pt x="117415" y="51907"/>
                      </a:lnTo>
                      <a:lnTo>
                        <a:pt x="118519" y="51167"/>
                      </a:lnTo>
                      <a:lnTo>
                        <a:pt x="119622" y="48961"/>
                      </a:lnTo>
                      <a:lnTo>
                        <a:pt x="119984" y="46754"/>
                      </a:lnTo>
                      <a:lnTo>
                        <a:pt x="119984" y="45651"/>
                      </a:lnTo>
                      <a:lnTo>
                        <a:pt x="119984" y="44548"/>
                      </a:lnTo>
                      <a:lnTo>
                        <a:pt x="117038" y="36448"/>
                      </a:lnTo>
                      <a:lnTo>
                        <a:pt x="117038" y="36448"/>
                      </a:lnTo>
                      <a:lnTo>
                        <a:pt x="116675" y="35345"/>
                      </a:lnTo>
                      <a:lnTo>
                        <a:pt x="115935" y="34605"/>
                      </a:lnTo>
                      <a:lnTo>
                        <a:pt x="114106" y="33139"/>
                      </a:lnTo>
                      <a:lnTo>
                        <a:pt x="112262" y="32398"/>
                      </a:lnTo>
                      <a:lnTo>
                        <a:pt x="111159" y="32398"/>
                      </a:lnTo>
                      <a:lnTo>
                        <a:pt x="109678" y="32398"/>
                      </a:lnTo>
                      <a:lnTo>
                        <a:pt x="109678" y="32398"/>
                      </a:lnTo>
                      <a:close/>
                      <a:moveTo>
                        <a:pt x="82810" y="71416"/>
                      </a:moveTo>
                      <a:lnTo>
                        <a:pt x="82810" y="71416"/>
                      </a:lnTo>
                      <a:lnTo>
                        <a:pt x="81344" y="73622"/>
                      </a:lnTo>
                      <a:lnTo>
                        <a:pt x="79879" y="75466"/>
                      </a:lnTo>
                      <a:lnTo>
                        <a:pt x="78398" y="77672"/>
                      </a:lnTo>
                      <a:lnTo>
                        <a:pt x="76554" y="79138"/>
                      </a:lnTo>
                      <a:lnTo>
                        <a:pt x="74726" y="80619"/>
                      </a:lnTo>
                      <a:lnTo>
                        <a:pt x="72504" y="82085"/>
                      </a:lnTo>
                      <a:lnTo>
                        <a:pt x="70298" y="83188"/>
                      </a:lnTo>
                      <a:lnTo>
                        <a:pt x="68092" y="83928"/>
                      </a:lnTo>
                      <a:lnTo>
                        <a:pt x="65885" y="84669"/>
                      </a:lnTo>
                      <a:lnTo>
                        <a:pt x="63316" y="85032"/>
                      </a:lnTo>
                      <a:lnTo>
                        <a:pt x="61095" y="85394"/>
                      </a:lnTo>
                      <a:lnTo>
                        <a:pt x="58526" y="85032"/>
                      </a:lnTo>
                      <a:lnTo>
                        <a:pt x="55942" y="85032"/>
                      </a:lnTo>
                      <a:lnTo>
                        <a:pt x="53736" y="84291"/>
                      </a:lnTo>
                      <a:lnTo>
                        <a:pt x="51167" y="83566"/>
                      </a:lnTo>
                      <a:lnTo>
                        <a:pt x="48961" y="82448"/>
                      </a:lnTo>
                      <a:lnTo>
                        <a:pt x="48961" y="82448"/>
                      </a:lnTo>
                      <a:lnTo>
                        <a:pt x="46754" y="81344"/>
                      </a:lnTo>
                      <a:lnTo>
                        <a:pt x="44533" y="79879"/>
                      </a:lnTo>
                      <a:lnTo>
                        <a:pt x="42704" y="78035"/>
                      </a:lnTo>
                      <a:lnTo>
                        <a:pt x="40861" y="76569"/>
                      </a:lnTo>
                      <a:lnTo>
                        <a:pt x="39380" y="74363"/>
                      </a:lnTo>
                      <a:lnTo>
                        <a:pt x="38277" y="72519"/>
                      </a:lnTo>
                      <a:lnTo>
                        <a:pt x="37174" y="70313"/>
                      </a:lnTo>
                      <a:lnTo>
                        <a:pt x="36071" y="68107"/>
                      </a:lnTo>
                      <a:lnTo>
                        <a:pt x="35708" y="65523"/>
                      </a:lnTo>
                      <a:lnTo>
                        <a:pt x="34967" y="63316"/>
                      </a:lnTo>
                      <a:lnTo>
                        <a:pt x="34967" y="60748"/>
                      </a:lnTo>
                      <a:lnTo>
                        <a:pt x="34967" y="58526"/>
                      </a:lnTo>
                      <a:lnTo>
                        <a:pt x="35345" y="55957"/>
                      </a:lnTo>
                      <a:lnTo>
                        <a:pt x="35708" y="53373"/>
                      </a:lnTo>
                      <a:lnTo>
                        <a:pt x="36448" y="51167"/>
                      </a:lnTo>
                      <a:lnTo>
                        <a:pt x="37551" y="48598"/>
                      </a:lnTo>
                      <a:lnTo>
                        <a:pt x="37551" y="48598"/>
                      </a:lnTo>
                      <a:lnTo>
                        <a:pt x="39017" y="46392"/>
                      </a:lnTo>
                      <a:lnTo>
                        <a:pt x="40498" y="44548"/>
                      </a:lnTo>
                      <a:lnTo>
                        <a:pt x="41964" y="42342"/>
                      </a:lnTo>
                      <a:lnTo>
                        <a:pt x="43808" y="40861"/>
                      </a:lnTo>
                      <a:lnTo>
                        <a:pt x="45636" y="39395"/>
                      </a:lnTo>
                      <a:lnTo>
                        <a:pt x="47857" y="37914"/>
                      </a:lnTo>
                      <a:lnTo>
                        <a:pt x="50064" y="36811"/>
                      </a:lnTo>
                      <a:lnTo>
                        <a:pt x="52270" y="36086"/>
                      </a:lnTo>
                      <a:lnTo>
                        <a:pt x="54476" y="35345"/>
                      </a:lnTo>
                      <a:lnTo>
                        <a:pt x="57045" y="34982"/>
                      </a:lnTo>
                      <a:lnTo>
                        <a:pt x="59267" y="34605"/>
                      </a:lnTo>
                      <a:lnTo>
                        <a:pt x="61836" y="34982"/>
                      </a:lnTo>
                      <a:lnTo>
                        <a:pt x="64420" y="34982"/>
                      </a:lnTo>
                      <a:lnTo>
                        <a:pt x="66626" y="35708"/>
                      </a:lnTo>
                      <a:lnTo>
                        <a:pt x="69195" y="36448"/>
                      </a:lnTo>
                      <a:lnTo>
                        <a:pt x="71401" y="37551"/>
                      </a:lnTo>
                      <a:lnTo>
                        <a:pt x="71401" y="37551"/>
                      </a:lnTo>
                      <a:lnTo>
                        <a:pt x="73607" y="38655"/>
                      </a:lnTo>
                      <a:lnTo>
                        <a:pt x="75829" y="40136"/>
                      </a:lnTo>
                      <a:lnTo>
                        <a:pt x="77657" y="41964"/>
                      </a:lnTo>
                      <a:lnTo>
                        <a:pt x="79501" y="43445"/>
                      </a:lnTo>
                      <a:lnTo>
                        <a:pt x="80982" y="45651"/>
                      </a:lnTo>
                      <a:lnTo>
                        <a:pt x="82085" y="47495"/>
                      </a:lnTo>
                      <a:lnTo>
                        <a:pt x="83188" y="49701"/>
                      </a:lnTo>
                      <a:lnTo>
                        <a:pt x="84291" y="51907"/>
                      </a:lnTo>
                      <a:lnTo>
                        <a:pt x="84654" y="54476"/>
                      </a:lnTo>
                      <a:lnTo>
                        <a:pt x="85017" y="56698"/>
                      </a:lnTo>
                      <a:lnTo>
                        <a:pt x="85394" y="59267"/>
                      </a:lnTo>
                      <a:lnTo>
                        <a:pt x="85394" y="61473"/>
                      </a:lnTo>
                      <a:lnTo>
                        <a:pt x="85017" y="64057"/>
                      </a:lnTo>
                      <a:lnTo>
                        <a:pt x="84654" y="66626"/>
                      </a:lnTo>
                      <a:lnTo>
                        <a:pt x="83913" y="68832"/>
                      </a:lnTo>
                      <a:lnTo>
                        <a:pt x="82810" y="71416"/>
                      </a:lnTo>
                      <a:lnTo>
                        <a:pt x="82810" y="7141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16" name="Shape 916"/>
            <p:cNvGrpSpPr/>
            <p:nvPr/>
          </p:nvGrpSpPr>
          <p:grpSpPr>
            <a:xfrm>
              <a:off x="-129714" y="3597922"/>
              <a:ext cx="1945757" cy="342398"/>
              <a:chOff x="-129714" y="3525597"/>
              <a:chExt cx="1945757" cy="342398"/>
            </a:xfrm>
          </p:grpSpPr>
          <p:grpSp>
            <p:nvGrpSpPr>
              <p:cNvPr id="917" name="Shape 917"/>
              <p:cNvGrpSpPr/>
              <p:nvPr/>
            </p:nvGrpSpPr>
            <p:grpSpPr>
              <a:xfrm>
                <a:off x="675548" y="3530462"/>
                <a:ext cx="332668" cy="332668"/>
                <a:chOff x="6649150" y="309350"/>
                <a:chExt cx="395799" cy="395799"/>
              </a:xfrm>
            </p:grpSpPr>
            <p:sp>
              <p:nvSpPr>
                <p:cNvPr id="918" name="Shape 918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Shape 937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Shape 938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1" name="Shape 941"/>
              <p:cNvGrpSpPr/>
              <p:nvPr/>
            </p:nvGrpSpPr>
            <p:grpSpPr>
              <a:xfrm>
                <a:off x="-129714" y="3525597"/>
                <a:ext cx="215965" cy="342398"/>
                <a:chOff x="6718575" y="2318625"/>
                <a:chExt cx="256949" cy="407375"/>
              </a:xfrm>
            </p:grpSpPr>
            <p:sp>
              <p:nvSpPr>
                <p:cNvPr id="942" name="Shape 942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0" name="Shape 950"/>
              <p:cNvSpPr/>
              <p:nvPr/>
            </p:nvSpPr>
            <p:spPr>
              <a:xfrm>
                <a:off x="1475200" y="3526364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1" name="Shape 951"/>
            <p:cNvGrpSpPr/>
            <p:nvPr/>
          </p:nvGrpSpPr>
          <p:grpSpPr>
            <a:xfrm>
              <a:off x="-129714" y="-120175"/>
              <a:ext cx="1945757" cy="342398"/>
              <a:chOff x="-129714" y="-196375"/>
              <a:chExt cx="1945757" cy="342398"/>
            </a:xfrm>
          </p:grpSpPr>
          <p:grpSp>
            <p:nvGrpSpPr>
              <p:cNvPr id="952" name="Shape 952"/>
              <p:cNvGrpSpPr/>
              <p:nvPr/>
            </p:nvGrpSpPr>
            <p:grpSpPr>
              <a:xfrm>
                <a:off x="675548" y="-191511"/>
                <a:ext cx="332668" cy="332668"/>
                <a:chOff x="6649150" y="309350"/>
                <a:chExt cx="395799" cy="395799"/>
              </a:xfrm>
            </p:grpSpPr>
            <p:sp>
              <p:nvSpPr>
                <p:cNvPr id="953" name="Shape 953"/>
                <p:cNvSpPr/>
                <p:nvPr/>
              </p:nvSpPr>
              <p:spPr>
                <a:xfrm>
                  <a:off x="6649150" y="309350"/>
                  <a:ext cx="395799" cy="395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7"/>
                      </a:moveTo>
                      <a:lnTo>
                        <a:pt x="60000" y="7"/>
                      </a:lnTo>
                      <a:lnTo>
                        <a:pt x="56862" y="189"/>
                      </a:lnTo>
                      <a:lnTo>
                        <a:pt x="53906" y="371"/>
                      </a:lnTo>
                      <a:lnTo>
                        <a:pt x="50957" y="742"/>
                      </a:lnTo>
                      <a:lnTo>
                        <a:pt x="48001" y="1296"/>
                      </a:lnTo>
                      <a:lnTo>
                        <a:pt x="45045" y="1849"/>
                      </a:lnTo>
                      <a:lnTo>
                        <a:pt x="42089" y="2774"/>
                      </a:lnTo>
                      <a:lnTo>
                        <a:pt x="39322" y="3698"/>
                      </a:lnTo>
                      <a:lnTo>
                        <a:pt x="36738" y="4805"/>
                      </a:lnTo>
                      <a:lnTo>
                        <a:pt x="33971" y="5912"/>
                      </a:lnTo>
                      <a:lnTo>
                        <a:pt x="31387" y="7200"/>
                      </a:lnTo>
                      <a:lnTo>
                        <a:pt x="28984" y="8678"/>
                      </a:lnTo>
                      <a:lnTo>
                        <a:pt x="26399" y="10338"/>
                      </a:lnTo>
                      <a:lnTo>
                        <a:pt x="24186" y="12006"/>
                      </a:lnTo>
                      <a:lnTo>
                        <a:pt x="21783" y="13665"/>
                      </a:lnTo>
                      <a:lnTo>
                        <a:pt x="19759" y="15697"/>
                      </a:lnTo>
                      <a:lnTo>
                        <a:pt x="17539" y="17539"/>
                      </a:lnTo>
                      <a:lnTo>
                        <a:pt x="15697" y="19759"/>
                      </a:lnTo>
                      <a:lnTo>
                        <a:pt x="13665" y="21783"/>
                      </a:lnTo>
                      <a:lnTo>
                        <a:pt x="12006" y="24186"/>
                      </a:lnTo>
                      <a:lnTo>
                        <a:pt x="10338" y="26399"/>
                      </a:lnTo>
                      <a:lnTo>
                        <a:pt x="8678" y="28984"/>
                      </a:lnTo>
                      <a:lnTo>
                        <a:pt x="7200" y="31387"/>
                      </a:lnTo>
                      <a:lnTo>
                        <a:pt x="5912" y="33971"/>
                      </a:lnTo>
                      <a:lnTo>
                        <a:pt x="4805" y="36738"/>
                      </a:lnTo>
                      <a:lnTo>
                        <a:pt x="3698" y="39322"/>
                      </a:lnTo>
                      <a:lnTo>
                        <a:pt x="2774" y="42089"/>
                      </a:lnTo>
                      <a:lnTo>
                        <a:pt x="1849" y="45045"/>
                      </a:lnTo>
                      <a:lnTo>
                        <a:pt x="1296" y="48001"/>
                      </a:lnTo>
                      <a:lnTo>
                        <a:pt x="742" y="50949"/>
                      </a:lnTo>
                      <a:lnTo>
                        <a:pt x="371" y="53906"/>
                      </a:lnTo>
                      <a:lnTo>
                        <a:pt x="189" y="56862"/>
                      </a:lnTo>
                      <a:lnTo>
                        <a:pt x="7" y="60000"/>
                      </a:lnTo>
                      <a:lnTo>
                        <a:pt x="7" y="60000"/>
                      </a:lnTo>
                      <a:lnTo>
                        <a:pt x="189" y="63137"/>
                      </a:lnTo>
                      <a:lnTo>
                        <a:pt x="371" y="66093"/>
                      </a:lnTo>
                      <a:lnTo>
                        <a:pt x="742" y="69042"/>
                      </a:lnTo>
                      <a:lnTo>
                        <a:pt x="1296" y="71998"/>
                      </a:lnTo>
                      <a:lnTo>
                        <a:pt x="1849" y="74954"/>
                      </a:lnTo>
                      <a:lnTo>
                        <a:pt x="2774" y="77902"/>
                      </a:lnTo>
                      <a:lnTo>
                        <a:pt x="3698" y="80677"/>
                      </a:lnTo>
                      <a:lnTo>
                        <a:pt x="4805" y="83261"/>
                      </a:lnTo>
                      <a:lnTo>
                        <a:pt x="5912" y="86028"/>
                      </a:lnTo>
                      <a:lnTo>
                        <a:pt x="7200" y="88612"/>
                      </a:lnTo>
                      <a:lnTo>
                        <a:pt x="8678" y="91015"/>
                      </a:lnTo>
                      <a:lnTo>
                        <a:pt x="10338" y="93592"/>
                      </a:lnTo>
                      <a:lnTo>
                        <a:pt x="12006" y="95813"/>
                      </a:lnTo>
                      <a:lnTo>
                        <a:pt x="13665" y="98208"/>
                      </a:lnTo>
                      <a:lnTo>
                        <a:pt x="15697" y="100240"/>
                      </a:lnTo>
                      <a:lnTo>
                        <a:pt x="17539" y="102460"/>
                      </a:lnTo>
                      <a:lnTo>
                        <a:pt x="19759" y="104302"/>
                      </a:lnTo>
                      <a:lnTo>
                        <a:pt x="21783" y="106334"/>
                      </a:lnTo>
                      <a:lnTo>
                        <a:pt x="24186" y="107993"/>
                      </a:lnTo>
                      <a:lnTo>
                        <a:pt x="26399" y="109653"/>
                      </a:lnTo>
                      <a:lnTo>
                        <a:pt x="28984" y="111321"/>
                      </a:lnTo>
                      <a:lnTo>
                        <a:pt x="31387" y="112791"/>
                      </a:lnTo>
                      <a:lnTo>
                        <a:pt x="33971" y="114087"/>
                      </a:lnTo>
                      <a:lnTo>
                        <a:pt x="36738" y="115194"/>
                      </a:lnTo>
                      <a:lnTo>
                        <a:pt x="39322" y="116301"/>
                      </a:lnTo>
                      <a:lnTo>
                        <a:pt x="42089" y="117225"/>
                      </a:lnTo>
                      <a:lnTo>
                        <a:pt x="45045" y="118150"/>
                      </a:lnTo>
                      <a:lnTo>
                        <a:pt x="48001" y="118703"/>
                      </a:lnTo>
                      <a:lnTo>
                        <a:pt x="50957" y="119257"/>
                      </a:lnTo>
                      <a:lnTo>
                        <a:pt x="53906" y="119628"/>
                      </a:lnTo>
                      <a:lnTo>
                        <a:pt x="56862" y="119810"/>
                      </a:lnTo>
                      <a:lnTo>
                        <a:pt x="60000" y="119992"/>
                      </a:lnTo>
                      <a:lnTo>
                        <a:pt x="60000" y="119992"/>
                      </a:lnTo>
                      <a:lnTo>
                        <a:pt x="63137" y="119810"/>
                      </a:lnTo>
                      <a:lnTo>
                        <a:pt x="66093" y="119628"/>
                      </a:lnTo>
                      <a:lnTo>
                        <a:pt x="69042" y="119257"/>
                      </a:lnTo>
                      <a:lnTo>
                        <a:pt x="71998" y="118703"/>
                      </a:lnTo>
                      <a:lnTo>
                        <a:pt x="74954" y="118150"/>
                      </a:lnTo>
                      <a:lnTo>
                        <a:pt x="77902" y="117225"/>
                      </a:lnTo>
                      <a:lnTo>
                        <a:pt x="80677" y="116301"/>
                      </a:lnTo>
                      <a:lnTo>
                        <a:pt x="83261" y="115194"/>
                      </a:lnTo>
                      <a:lnTo>
                        <a:pt x="86028" y="114087"/>
                      </a:lnTo>
                      <a:lnTo>
                        <a:pt x="88612" y="112791"/>
                      </a:lnTo>
                      <a:lnTo>
                        <a:pt x="91015" y="111321"/>
                      </a:lnTo>
                      <a:lnTo>
                        <a:pt x="93600" y="109653"/>
                      </a:lnTo>
                      <a:lnTo>
                        <a:pt x="95813" y="107993"/>
                      </a:lnTo>
                      <a:lnTo>
                        <a:pt x="98208" y="106334"/>
                      </a:lnTo>
                      <a:lnTo>
                        <a:pt x="100240" y="104302"/>
                      </a:lnTo>
                      <a:lnTo>
                        <a:pt x="102460" y="102460"/>
                      </a:lnTo>
                      <a:lnTo>
                        <a:pt x="104302" y="100240"/>
                      </a:lnTo>
                      <a:lnTo>
                        <a:pt x="106334" y="98208"/>
                      </a:lnTo>
                      <a:lnTo>
                        <a:pt x="107993" y="95813"/>
                      </a:lnTo>
                      <a:lnTo>
                        <a:pt x="109653" y="93592"/>
                      </a:lnTo>
                      <a:lnTo>
                        <a:pt x="111321" y="91015"/>
                      </a:lnTo>
                      <a:lnTo>
                        <a:pt x="112791" y="88612"/>
                      </a:lnTo>
                      <a:lnTo>
                        <a:pt x="114087" y="86028"/>
                      </a:lnTo>
                      <a:lnTo>
                        <a:pt x="115194" y="83261"/>
                      </a:lnTo>
                      <a:lnTo>
                        <a:pt x="116301" y="80677"/>
                      </a:lnTo>
                      <a:lnTo>
                        <a:pt x="117225" y="77902"/>
                      </a:lnTo>
                      <a:lnTo>
                        <a:pt x="118150" y="74954"/>
                      </a:lnTo>
                      <a:lnTo>
                        <a:pt x="118703" y="71998"/>
                      </a:lnTo>
                      <a:lnTo>
                        <a:pt x="119257" y="69042"/>
                      </a:lnTo>
                      <a:lnTo>
                        <a:pt x="119628" y="66093"/>
                      </a:lnTo>
                      <a:lnTo>
                        <a:pt x="119810" y="63137"/>
                      </a:lnTo>
                      <a:lnTo>
                        <a:pt x="119992" y="60000"/>
                      </a:lnTo>
                      <a:lnTo>
                        <a:pt x="119992" y="60000"/>
                      </a:lnTo>
                      <a:lnTo>
                        <a:pt x="119810" y="56862"/>
                      </a:lnTo>
                      <a:lnTo>
                        <a:pt x="119628" y="53906"/>
                      </a:lnTo>
                      <a:lnTo>
                        <a:pt x="119257" y="50949"/>
                      </a:lnTo>
                      <a:lnTo>
                        <a:pt x="118703" y="48001"/>
                      </a:lnTo>
                      <a:lnTo>
                        <a:pt x="118150" y="45045"/>
                      </a:lnTo>
                      <a:lnTo>
                        <a:pt x="117225" y="42089"/>
                      </a:lnTo>
                      <a:lnTo>
                        <a:pt x="116301" y="39322"/>
                      </a:lnTo>
                      <a:lnTo>
                        <a:pt x="115194" y="36738"/>
                      </a:lnTo>
                      <a:lnTo>
                        <a:pt x="114087" y="33971"/>
                      </a:lnTo>
                      <a:lnTo>
                        <a:pt x="112791" y="31387"/>
                      </a:lnTo>
                      <a:lnTo>
                        <a:pt x="111321" y="28984"/>
                      </a:lnTo>
                      <a:lnTo>
                        <a:pt x="109653" y="26399"/>
                      </a:lnTo>
                      <a:lnTo>
                        <a:pt x="107993" y="24186"/>
                      </a:lnTo>
                      <a:lnTo>
                        <a:pt x="106334" y="21783"/>
                      </a:lnTo>
                      <a:lnTo>
                        <a:pt x="104302" y="19759"/>
                      </a:lnTo>
                      <a:lnTo>
                        <a:pt x="102460" y="17539"/>
                      </a:lnTo>
                      <a:lnTo>
                        <a:pt x="100240" y="15697"/>
                      </a:lnTo>
                      <a:lnTo>
                        <a:pt x="98208" y="13665"/>
                      </a:lnTo>
                      <a:lnTo>
                        <a:pt x="95813" y="12006"/>
                      </a:lnTo>
                      <a:lnTo>
                        <a:pt x="93600" y="10338"/>
                      </a:lnTo>
                      <a:lnTo>
                        <a:pt x="91015" y="8678"/>
                      </a:lnTo>
                      <a:lnTo>
                        <a:pt x="88612" y="7200"/>
                      </a:lnTo>
                      <a:lnTo>
                        <a:pt x="86028" y="5912"/>
                      </a:lnTo>
                      <a:lnTo>
                        <a:pt x="83261" y="4805"/>
                      </a:lnTo>
                      <a:lnTo>
                        <a:pt x="80677" y="3698"/>
                      </a:lnTo>
                      <a:lnTo>
                        <a:pt x="77902" y="2774"/>
                      </a:lnTo>
                      <a:lnTo>
                        <a:pt x="74954" y="1849"/>
                      </a:lnTo>
                      <a:lnTo>
                        <a:pt x="71998" y="1296"/>
                      </a:lnTo>
                      <a:lnTo>
                        <a:pt x="69042" y="742"/>
                      </a:lnTo>
                      <a:lnTo>
                        <a:pt x="66093" y="371"/>
                      </a:lnTo>
                      <a:lnTo>
                        <a:pt x="63137" y="189"/>
                      </a:lnTo>
                      <a:lnTo>
                        <a:pt x="60000" y="7"/>
                      </a:lnTo>
                      <a:lnTo>
                        <a:pt x="60000" y="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6673500" y="333700"/>
                  <a:ext cx="347099" cy="3470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60000" y="119991"/>
                      </a:moveTo>
                      <a:lnTo>
                        <a:pt x="60000" y="119991"/>
                      </a:lnTo>
                      <a:lnTo>
                        <a:pt x="56845" y="119991"/>
                      </a:lnTo>
                      <a:lnTo>
                        <a:pt x="53898" y="119567"/>
                      </a:lnTo>
                      <a:lnTo>
                        <a:pt x="50950" y="119360"/>
                      </a:lnTo>
                      <a:lnTo>
                        <a:pt x="48003" y="118729"/>
                      </a:lnTo>
                      <a:lnTo>
                        <a:pt x="45056" y="118098"/>
                      </a:lnTo>
                      <a:lnTo>
                        <a:pt x="42108" y="117251"/>
                      </a:lnTo>
                      <a:lnTo>
                        <a:pt x="39369" y="116413"/>
                      </a:lnTo>
                      <a:lnTo>
                        <a:pt x="36637" y="115151"/>
                      </a:lnTo>
                      <a:lnTo>
                        <a:pt x="34105" y="114096"/>
                      </a:lnTo>
                      <a:lnTo>
                        <a:pt x="31374" y="112627"/>
                      </a:lnTo>
                      <a:lnTo>
                        <a:pt x="28841" y="111356"/>
                      </a:lnTo>
                      <a:lnTo>
                        <a:pt x="26525" y="109680"/>
                      </a:lnTo>
                      <a:lnTo>
                        <a:pt x="24217" y="107994"/>
                      </a:lnTo>
                      <a:lnTo>
                        <a:pt x="21901" y="106309"/>
                      </a:lnTo>
                      <a:lnTo>
                        <a:pt x="19792" y="104416"/>
                      </a:lnTo>
                      <a:lnTo>
                        <a:pt x="17692" y="102307"/>
                      </a:lnTo>
                      <a:lnTo>
                        <a:pt x="15583" y="100207"/>
                      </a:lnTo>
                      <a:lnTo>
                        <a:pt x="13690" y="98098"/>
                      </a:lnTo>
                      <a:lnTo>
                        <a:pt x="12005" y="95782"/>
                      </a:lnTo>
                      <a:lnTo>
                        <a:pt x="10319" y="93465"/>
                      </a:lnTo>
                      <a:lnTo>
                        <a:pt x="8634" y="91149"/>
                      </a:lnTo>
                      <a:lnTo>
                        <a:pt x="7372" y="88625"/>
                      </a:lnTo>
                      <a:lnTo>
                        <a:pt x="5903" y="85894"/>
                      </a:lnTo>
                      <a:lnTo>
                        <a:pt x="4848" y="83362"/>
                      </a:lnTo>
                      <a:lnTo>
                        <a:pt x="3586" y="80630"/>
                      </a:lnTo>
                      <a:lnTo>
                        <a:pt x="2739" y="77891"/>
                      </a:lnTo>
                      <a:lnTo>
                        <a:pt x="1901" y="74943"/>
                      </a:lnTo>
                      <a:lnTo>
                        <a:pt x="1270" y="71996"/>
                      </a:lnTo>
                      <a:lnTo>
                        <a:pt x="639" y="69049"/>
                      </a:lnTo>
                      <a:lnTo>
                        <a:pt x="423" y="66101"/>
                      </a:lnTo>
                      <a:lnTo>
                        <a:pt x="8" y="63154"/>
                      </a:lnTo>
                      <a:lnTo>
                        <a:pt x="8" y="60000"/>
                      </a:lnTo>
                      <a:lnTo>
                        <a:pt x="8" y="60000"/>
                      </a:lnTo>
                      <a:lnTo>
                        <a:pt x="8" y="56845"/>
                      </a:lnTo>
                      <a:lnTo>
                        <a:pt x="423" y="53898"/>
                      </a:lnTo>
                      <a:lnTo>
                        <a:pt x="639" y="50950"/>
                      </a:lnTo>
                      <a:lnTo>
                        <a:pt x="1270" y="48003"/>
                      </a:lnTo>
                      <a:lnTo>
                        <a:pt x="1901" y="45056"/>
                      </a:lnTo>
                      <a:lnTo>
                        <a:pt x="2739" y="42108"/>
                      </a:lnTo>
                      <a:lnTo>
                        <a:pt x="3586" y="39369"/>
                      </a:lnTo>
                      <a:lnTo>
                        <a:pt x="4848" y="36629"/>
                      </a:lnTo>
                      <a:lnTo>
                        <a:pt x="5903" y="34105"/>
                      </a:lnTo>
                      <a:lnTo>
                        <a:pt x="7372" y="31374"/>
                      </a:lnTo>
                      <a:lnTo>
                        <a:pt x="8634" y="28841"/>
                      </a:lnTo>
                      <a:lnTo>
                        <a:pt x="10319" y="26525"/>
                      </a:lnTo>
                      <a:lnTo>
                        <a:pt x="12005" y="24217"/>
                      </a:lnTo>
                      <a:lnTo>
                        <a:pt x="13690" y="21901"/>
                      </a:lnTo>
                      <a:lnTo>
                        <a:pt x="15583" y="19792"/>
                      </a:lnTo>
                      <a:lnTo>
                        <a:pt x="17692" y="17692"/>
                      </a:lnTo>
                      <a:lnTo>
                        <a:pt x="19792" y="15583"/>
                      </a:lnTo>
                      <a:lnTo>
                        <a:pt x="21901" y="13690"/>
                      </a:lnTo>
                      <a:lnTo>
                        <a:pt x="24217" y="12005"/>
                      </a:lnTo>
                      <a:lnTo>
                        <a:pt x="26525" y="10319"/>
                      </a:lnTo>
                      <a:lnTo>
                        <a:pt x="28841" y="8634"/>
                      </a:lnTo>
                      <a:lnTo>
                        <a:pt x="31374" y="7372"/>
                      </a:lnTo>
                      <a:lnTo>
                        <a:pt x="34105" y="5903"/>
                      </a:lnTo>
                      <a:lnTo>
                        <a:pt x="36637" y="4848"/>
                      </a:lnTo>
                      <a:lnTo>
                        <a:pt x="39369" y="3586"/>
                      </a:lnTo>
                      <a:lnTo>
                        <a:pt x="42108" y="2739"/>
                      </a:lnTo>
                      <a:lnTo>
                        <a:pt x="45056" y="1901"/>
                      </a:lnTo>
                      <a:lnTo>
                        <a:pt x="48003" y="1270"/>
                      </a:lnTo>
                      <a:lnTo>
                        <a:pt x="50950" y="639"/>
                      </a:lnTo>
                      <a:lnTo>
                        <a:pt x="53898" y="423"/>
                      </a:lnTo>
                      <a:lnTo>
                        <a:pt x="56845" y="8"/>
                      </a:lnTo>
                      <a:lnTo>
                        <a:pt x="60000" y="8"/>
                      </a:lnTo>
                      <a:lnTo>
                        <a:pt x="60000" y="8"/>
                      </a:lnTo>
                      <a:lnTo>
                        <a:pt x="63154" y="8"/>
                      </a:lnTo>
                      <a:lnTo>
                        <a:pt x="66101" y="423"/>
                      </a:lnTo>
                      <a:lnTo>
                        <a:pt x="69049" y="639"/>
                      </a:lnTo>
                      <a:lnTo>
                        <a:pt x="71996" y="1270"/>
                      </a:lnTo>
                      <a:lnTo>
                        <a:pt x="74943" y="1901"/>
                      </a:lnTo>
                      <a:lnTo>
                        <a:pt x="77891" y="2739"/>
                      </a:lnTo>
                      <a:lnTo>
                        <a:pt x="80630" y="3586"/>
                      </a:lnTo>
                      <a:lnTo>
                        <a:pt x="83362" y="4848"/>
                      </a:lnTo>
                      <a:lnTo>
                        <a:pt x="85894" y="5903"/>
                      </a:lnTo>
                      <a:lnTo>
                        <a:pt x="88625" y="7372"/>
                      </a:lnTo>
                      <a:lnTo>
                        <a:pt x="91149" y="8634"/>
                      </a:lnTo>
                      <a:lnTo>
                        <a:pt x="93465" y="10319"/>
                      </a:lnTo>
                      <a:lnTo>
                        <a:pt x="95782" y="12005"/>
                      </a:lnTo>
                      <a:lnTo>
                        <a:pt x="98098" y="13690"/>
                      </a:lnTo>
                      <a:lnTo>
                        <a:pt x="100207" y="15583"/>
                      </a:lnTo>
                      <a:lnTo>
                        <a:pt x="102307" y="17692"/>
                      </a:lnTo>
                      <a:lnTo>
                        <a:pt x="104416" y="19792"/>
                      </a:lnTo>
                      <a:lnTo>
                        <a:pt x="106309" y="21901"/>
                      </a:lnTo>
                      <a:lnTo>
                        <a:pt x="107994" y="24217"/>
                      </a:lnTo>
                      <a:lnTo>
                        <a:pt x="109680" y="26525"/>
                      </a:lnTo>
                      <a:lnTo>
                        <a:pt x="111365" y="28841"/>
                      </a:lnTo>
                      <a:lnTo>
                        <a:pt x="112627" y="31374"/>
                      </a:lnTo>
                      <a:lnTo>
                        <a:pt x="114096" y="34105"/>
                      </a:lnTo>
                      <a:lnTo>
                        <a:pt x="115151" y="36629"/>
                      </a:lnTo>
                      <a:lnTo>
                        <a:pt x="116413" y="39369"/>
                      </a:lnTo>
                      <a:lnTo>
                        <a:pt x="117251" y="42108"/>
                      </a:lnTo>
                      <a:lnTo>
                        <a:pt x="118098" y="45056"/>
                      </a:lnTo>
                      <a:lnTo>
                        <a:pt x="118729" y="48003"/>
                      </a:lnTo>
                      <a:lnTo>
                        <a:pt x="119360" y="50950"/>
                      </a:lnTo>
                      <a:lnTo>
                        <a:pt x="119567" y="53898"/>
                      </a:lnTo>
                      <a:lnTo>
                        <a:pt x="119991" y="56845"/>
                      </a:lnTo>
                      <a:lnTo>
                        <a:pt x="119991" y="60000"/>
                      </a:lnTo>
                      <a:lnTo>
                        <a:pt x="119991" y="60000"/>
                      </a:lnTo>
                      <a:lnTo>
                        <a:pt x="119991" y="63154"/>
                      </a:lnTo>
                      <a:lnTo>
                        <a:pt x="119567" y="66101"/>
                      </a:lnTo>
                      <a:lnTo>
                        <a:pt x="119360" y="69049"/>
                      </a:lnTo>
                      <a:lnTo>
                        <a:pt x="118729" y="71996"/>
                      </a:lnTo>
                      <a:lnTo>
                        <a:pt x="118098" y="74943"/>
                      </a:lnTo>
                      <a:lnTo>
                        <a:pt x="117251" y="77891"/>
                      </a:lnTo>
                      <a:lnTo>
                        <a:pt x="116413" y="80630"/>
                      </a:lnTo>
                      <a:lnTo>
                        <a:pt x="115151" y="83362"/>
                      </a:lnTo>
                      <a:lnTo>
                        <a:pt x="114096" y="85894"/>
                      </a:lnTo>
                      <a:lnTo>
                        <a:pt x="112627" y="88625"/>
                      </a:lnTo>
                      <a:lnTo>
                        <a:pt x="111365" y="91149"/>
                      </a:lnTo>
                      <a:lnTo>
                        <a:pt x="109680" y="93465"/>
                      </a:lnTo>
                      <a:lnTo>
                        <a:pt x="107994" y="95782"/>
                      </a:lnTo>
                      <a:lnTo>
                        <a:pt x="106309" y="98098"/>
                      </a:lnTo>
                      <a:lnTo>
                        <a:pt x="104416" y="100207"/>
                      </a:lnTo>
                      <a:lnTo>
                        <a:pt x="102307" y="102307"/>
                      </a:lnTo>
                      <a:lnTo>
                        <a:pt x="100207" y="104416"/>
                      </a:lnTo>
                      <a:lnTo>
                        <a:pt x="98098" y="106309"/>
                      </a:lnTo>
                      <a:lnTo>
                        <a:pt x="95782" y="107994"/>
                      </a:lnTo>
                      <a:lnTo>
                        <a:pt x="93465" y="109680"/>
                      </a:lnTo>
                      <a:lnTo>
                        <a:pt x="91149" y="111356"/>
                      </a:lnTo>
                      <a:lnTo>
                        <a:pt x="88625" y="112627"/>
                      </a:lnTo>
                      <a:lnTo>
                        <a:pt x="85894" y="114096"/>
                      </a:lnTo>
                      <a:lnTo>
                        <a:pt x="83362" y="115151"/>
                      </a:lnTo>
                      <a:lnTo>
                        <a:pt x="80630" y="116413"/>
                      </a:lnTo>
                      <a:lnTo>
                        <a:pt x="77891" y="117251"/>
                      </a:lnTo>
                      <a:lnTo>
                        <a:pt x="74943" y="118098"/>
                      </a:lnTo>
                      <a:lnTo>
                        <a:pt x="71996" y="118729"/>
                      </a:lnTo>
                      <a:lnTo>
                        <a:pt x="69049" y="119360"/>
                      </a:lnTo>
                      <a:lnTo>
                        <a:pt x="66101" y="119567"/>
                      </a:lnTo>
                      <a:lnTo>
                        <a:pt x="63154" y="119991"/>
                      </a:lnTo>
                      <a:lnTo>
                        <a:pt x="60000" y="119991"/>
                      </a:lnTo>
                      <a:lnTo>
                        <a:pt x="60000" y="11999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54" y="17"/>
                      </a:moveTo>
                      <a:lnTo>
                        <a:pt x="54" y="81157"/>
                      </a:ln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0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6760575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6696650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02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6696650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19786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6760575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213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11989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6919500" y="632675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1200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972475" y="579700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7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897" y="12000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6972475" y="420775"/>
                  <a:ext cx="24975" cy="14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0"/>
                      </a:moveTo>
                      <a:lnTo>
                        <a:pt x="12000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6919500" y="356850"/>
                  <a:ext cx="14024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786" y="0"/>
                      </a:moveTo>
                      <a:lnTo>
                        <a:pt x="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6" name="Shape 976"/>
              <p:cNvGrpSpPr/>
              <p:nvPr/>
            </p:nvGrpSpPr>
            <p:grpSpPr>
              <a:xfrm>
                <a:off x="-129714" y="-196375"/>
                <a:ext cx="215965" cy="342398"/>
                <a:chOff x="6718575" y="2318625"/>
                <a:chExt cx="256949" cy="407375"/>
              </a:xfrm>
            </p:grpSpPr>
            <p:sp>
              <p:nvSpPr>
                <p:cNvPr id="977" name="Shape 977"/>
                <p:cNvSpPr/>
                <p:nvPr/>
              </p:nvSpPr>
              <p:spPr>
                <a:xfrm>
                  <a:off x="6795900" y="2673600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20000"/>
                      </a:moveTo>
                      <a:lnTo>
                        <a:pt x="120000" y="133"/>
                      </a:lnTo>
                      <a:lnTo>
                        <a:pt x="0" y="133"/>
                      </a:lnTo>
                      <a:lnTo>
                        <a:pt x="0" y="120000"/>
                      </a:lnTo>
                      <a:lnTo>
                        <a:pt x="120000" y="1200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6795900" y="2650475"/>
                  <a:ext cx="102299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20000" y="119866"/>
                      </a:moveTo>
                      <a:lnTo>
                        <a:pt x="120000" y="0"/>
                      </a:lnTo>
                      <a:lnTo>
                        <a:pt x="0" y="0"/>
                      </a:lnTo>
                      <a:lnTo>
                        <a:pt x="0" y="119866"/>
                      </a:lnTo>
                      <a:lnTo>
                        <a:pt x="120000" y="11986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6795900" y="2696125"/>
                  <a:ext cx="102299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00"/>
                      </a:moveTo>
                      <a:lnTo>
                        <a:pt x="0" y="17171"/>
                      </a:lnTo>
                      <a:lnTo>
                        <a:pt x="0" y="17171"/>
                      </a:lnTo>
                      <a:lnTo>
                        <a:pt x="703" y="31933"/>
                      </a:lnTo>
                      <a:lnTo>
                        <a:pt x="2873" y="46594"/>
                      </a:lnTo>
                      <a:lnTo>
                        <a:pt x="5718" y="58744"/>
                      </a:lnTo>
                      <a:lnTo>
                        <a:pt x="10000" y="66175"/>
                      </a:lnTo>
                      <a:lnTo>
                        <a:pt x="54985" y="117489"/>
                      </a:lnTo>
                      <a:lnTo>
                        <a:pt x="54985" y="117489"/>
                      </a:lnTo>
                      <a:lnTo>
                        <a:pt x="60000" y="119899"/>
                      </a:lnTo>
                      <a:lnTo>
                        <a:pt x="60000" y="119899"/>
                      </a:lnTo>
                      <a:lnTo>
                        <a:pt x="64985" y="117489"/>
                      </a:lnTo>
                      <a:lnTo>
                        <a:pt x="110000" y="66175"/>
                      </a:lnTo>
                      <a:lnTo>
                        <a:pt x="110000" y="66175"/>
                      </a:lnTo>
                      <a:lnTo>
                        <a:pt x="114281" y="58744"/>
                      </a:lnTo>
                      <a:lnTo>
                        <a:pt x="117126" y="46594"/>
                      </a:lnTo>
                      <a:lnTo>
                        <a:pt x="119266" y="31933"/>
                      </a:lnTo>
                      <a:lnTo>
                        <a:pt x="120000" y="17171"/>
                      </a:lnTo>
                      <a:lnTo>
                        <a:pt x="12000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67849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19982"/>
                      </a:moveTo>
                      <a:lnTo>
                        <a:pt x="119915" y="119982"/>
                      </a:lnTo>
                      <a:lnTo>
                        <a:pt x="49646" y="51235"/>
                      </a:lnTo>
                      <a:lnTo>
                        <a:pt x="84" y="17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6718575" y="2318625"/>
                  <a:ext cx="256949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83887" y="119990"/>
                      </a:moveTo>
                      <a:lnTo>
                        <a:pt x="83887" y="119990"/>
                      </a:lnTo>
                      <a:lnTo>
                        <a:pt x="85312" y="114761"/>
                      </a:lnTo>
                      <a:lnTo>
                        <a:pt x="87297" y="109776"/>
                      </a:lnTo>
                      <a:lnTo>
                        <a:pt x="89573" y="105025"/>
                      </a:lnTo>
                      <a:lnTo>
                        <a:pt x="92130" y="100743"/>
                      </a:lnTo>
                      <a:lnTo>
                        <a:pt x="94979" y="96704"/>
                      </a:lnTo>
                      <a:lnTo>
                        <a:pt x="97816" y="92665"/>
                      </a:lnTo>
                      <a:lnTo>
                        <a:pt x="104074" y="85066"/>
                      </a:lnTo>
                      <a:lnTo>
                        <a:pt x="107203" y="81261"/>
                      </a:lnTo>
                      <a:lnTo>
                        <a:pt x="110040" y="77466"/>
                      </a:lnTo>
                      <a:lnTo>
                        <a:pt x="112609" y="73662"/>
                      </a:lnTo>
                      <a:lnTo>
                        <a:pt x="115166" y="69389"/>
                      </a:lnTo>
                      <a:lnTo>
                        <a:pt x="117151" y="65106"/>
                      </a:lnTo>
                      <a:lnTo>
                        <a:pt x="118575" y="60356"/>
                      </a:lnTo>
                      <a:lnTo>
                        <a:pt x="119427" y="55371"/>
                      </a:lnTo>
                      <a:lnTo>
                        <a:pt x="119708" y="52756"/>
                      </a:lnTo>
                      <a:lnTo>
                        <a:pt x="120000" y="50142"/>
                      </a:lnTo>
                      <a:lnTo>
                        <a:pt x="120000" y="50142"/>
                      </a:lnTo>
                      <a:lnTo>
                        <a:pt x="119427" y="44913"/>
                      </a:lnTo>
                      <a:lnTo>
                        <a:pt x="118575" y="39928"/>
                      </a:lnTo>
                      <a:lnTo>
                        <a:pt x="117151" y="35167"/>
                      </a:lnTo>
                      <a:lnTo>
                        <a:pt x="115166" y="30660"/>
                      </a:lnTo>
                      <a:lnTo>
                        <a:pt x="112609" y="26144"/>
                      </a:lnTo>
                      <a:lnTo>
                        <a:pt x="109760" y="22105"/>
                      </a:lnTo>
                      <a:lnTo>
                        <a:pt x="106059" y="18300"/>
                      </a:lnTo>
                      <a:lnTo>
                        <a:pt x="102370" y="14740"/>
                      </a:lnTo>
                      <a:lnTo>
                        <a:pt x="98096" y="11413"/>
                      </a:lnTo>
                      <a:lnTo>
                        <a:pt x="93555" y="8565"/>
                      </a:lnTo>
                      <a:lnTo>
                        <a:pt x="88429" y="6184"/>
                      </a:lnTo>
                      <a:lnTo>
                        <a:pt x="83315" y="4048"/>
                      </a:lnTo>
                      <a:lnTo>
                        <a:pt x="77910" y="2380"/>
                      </a:lnTo>
                      <a:lnTo>
                        <a:pt x="71943" y="956"/>
                      </a:lnTo>
                      <a:lnTo>
                        <a:pt x="66258" y="243"/>
                      </a:lnTo>
                      <a:lnTo>
                        <a:pt x="60000" y="9"/>
                      </a:lnTo>
                      <a:lnTo>
                        <a:pt x="60000" y="9"/>
                      </a:lnTo>
                      <a:lnTo>
                        <a:pt x="53741" y="243"/>
                      </a:lnTo>
                      <a:lnTo>
                        <a:pt x="48056" y="956"/>
                      </a:lnTo>
                      <a:lnTo>
                        <a:pt x="42089" y="2380"/>
                      </a:lnTo>
                      <a:lnTo>
                        <a:pt x="36684" y="4048"/>
                      </a:lnTo>
                      <a:lnTo>
                        <a:pt x="31558" y="6184"/>
                      </a:lnTo>
                      <a:lnTo>
                        <a:pt x="26444" y="8565"/>
                      </a:lnTo>
                      <a:lnTo>
                        <a:pt x="21891" y="11413"/>
                      </a:lnTo>
                      <a:lnTo>
                        <a:pt x="17629" y="14740"/>
                      </a:lnTo>
                      <a:lnTo>
                        <a:pt x="13928" y="18300"/>
                      </a:lnTo>
                      <a:lnTo>
                        <a:pt x="10239" y="22105"/>
                      </a:lnTo>
                      <a:lnTo>
                        <a:pt x="7390" y="26144"/>
                      </a:lnTo>
                      <a:lnTo>
                        <a:pt x="4833" y="30660"/>
                      </a:lnTo>
                      <a:lnTo>
                        <a:pt x="2848" y="35167"/>
                      </a:lnTo>
                      <a:lnTo>
                        <a:pt x="1424" y="39928"/>
                      </a:lnTo>
                      <a:lnTo>
                        <a:pt x="572" y="44913"/>
                      </a:lnTo>
                      <a:lnTo>
                        <a:pt x="0" y="50142"/>
                      </a:lnTo>
                      <a:lnTo>
                        <a:pt x="0" y="50142"/>
                      </a:lnTo>
                      <a:lnTo>
                        <a:pt x="280" y="52756"/>
                      </a:lnTo>
                      <a:lnTo>
                        <a:pt x="572" y="55371"/>
                      </a:lnTo>
                      <a:lnTo>
                        <a:pt x="1424" y="60356"/>
                      </a:lnTo>
                      <a:lnTo>
                        <a:pt x="2848" y="65106"/>
                      </a:lnTo>
                      <a:lnTo>
                        <a:pt x="4833" y="69389"/>
                      </a:lnTo>
                      <a:lnTo>
                        <a:pt x="7390" y="73662"/>
                      </a:lnTo>
                      <a:lnTo>
                        <a:pt x="9947" y="77466"/>
                      </a:lnTo>
                      <a:lnTo>
                        <a:pt x="12796" y="81261"/>
                      </a:lnTo>
                      <a:lnTo>
                        <a:pt x="15925" y="85066"/>
                      </a:lnTo>
                      <a:lnTo>
                        <a:pt x="22183" y="92665"/>
                      </a:lnTo>
                      <a:lnTo>
                        <a:pt x="25020" y="96704"/>
                      </a:lnTo>
                      <a:lnTo>
                        <a:pt x="27869" y="100743"/>
                      </a:lnTo>
                      <a:lnTo>
                        <a:pt x="30426" y="105025"/>
                      </a:lnTo>
                      <a:lnTo>
                        <a:pt x="32702" y="109776"/>
                      </a:lnTo>
                      <a:lnTo>
                        <a:pt x="34687" y="114761"/>
                      </a:lnTo>
                      <a:lnTo>
                        <a:pt x="36112" y="11999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6873825" y="2459275"/>
                  <a:ext cx="35350" cy="1668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119915" y="17"/>
                      </a:moveTo>
                      <a:lnTo>
                        <a:pt x="119915" y="17"/>
                      </a:lnTo>
                      <a:lnTo>
                        <a:pt x="70353" y="51235"/>
                      </a:lnTo>
                      <a:lnTo>
                        <a:pt x="84" y="119982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33" y="11230"/>
                      </a:moveTo>
                      <a:lnTo>
                        <a:pt x="27587" y="120000"/>
                      </a:lnTo>
                      <a:lnTo>
                        <a:pt x="55141" y="11230"/>
                      </a:lnTo>
                      <a:lnTo>
                        <a:pt x="55141" y="11230"/>
                      </a:lnTo>
                      <a:lnTo>
                        <a:pt x="57570" y="3846"/>
                      </a:lnTo>
                      <a:lnTo>
                        <a:pt x="60000" y="0"/>
                      </a:lnTo>
                      <a:lnTo>
                        <a:pt x="62429" y="3846"/>
                      </a:lnTo>
                      <a:lnTo>
                        <a:pt x="64858" y="11230"/>
                      </a:lnTo>
                      <a:lnTo>
                        <a:pt x="92412" y="120000"/>
                      </a:lnTo>
                      <a:lnTo>
                        <a:pt x="119966" y="1123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6795900" y="2628550"/>
                  <a:ext cx="102299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fill="none" extrusionOk="0">
                      <a:moveTo>
                        <a:pt x="0" y="120000"/>
                      </a:moveTo>
                      <a:lnTo>
                        <a:pt x="120000" y="120000"/>
                      </a:lnTo>
                    </a:path>
                  </a:pathLst>
                </a:custGeom>
                <a:noFill/>
                <a:ln w="9525" cap="rnd" cmpd="sng">
                  <a:solidFill>
                    <a:srgbClr val="6B97C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5" name="Shape 985"/>
              <p:cNvSpPr/>
              <p:nvPr/>
            </p:nvSpPr>
            <p:spPr>
              <a:xfrm>
                <a:off x="1475200" y="-195608"/>
                <a:ext cx="340843" cy="340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fill="none" extrusionOk="0">
                    <a:moveTo>
                      <a:pt x="0" y="60000"/>
                    </a:moveTo>
                    <a:lnTo>
                      <a:pt x="0" y="60000"/>
                    </a:lnTo>
                    <a:lnTo>
                      <a:pt x="0" y="56937"/>
                    </a:lnTo>
                    <a:lnTo>
                      <a:pt x="362" y="53874"/>
                    </a:lnTo>
                    <a:lnTo>
                      <a:pt x="724" y="50812"/>
                    </a:lnTo>
                    <a:lnTo>
                      <a:pt x="1265" y="47927"/>
                    </a:lnTo>
                    <a:lnTo>
                      <a:pt x="1805" y="45049"/>
                    </a:lnTo>
                    <a:lnTo>
                      <a:pt x="2707" y="42164"/>
                    </a:lnTo>
                    <a:lnTo>
                      <a:pt x="3602" y="39464"/>
                    </a:lnTo>
                    <a:lnTo>
                      <a:pt x="4690" y="36579"/>
                    </a:lnTo>
                    <a:lnTo>
                      <a:pt x="5947" y="34057"/>
                    </a:lnTo>
                    <a:lnTo>
                      <a:pt x="7212" y="31357"/>
                    </a:lnTo>
                    <a:lnTo>
                      <a:pt x="8648" y="28834"/>
                    </a:lnTo>
                    <a:lnTo>
                      <a:pt x="10275" y="26489"/>
                    </a:lnTo>
                    <a:lnTo>
                      <a:pt x="11895" y="24144"/>
                    </a:lnTo>
                    <a:lnTo>
                      <a:pt x="13693" y="21807"/>
                    </a:lnTo>
                    <a:lnTo>
                      <a:pt x="15675" y="19647"/>
                    </a:lnTo>
                    <a:lnTo>
                      <a:pt x="17658" y="17664"/>
                    </a:lnTo>
                    <a:lnTo>
                      <a:pt x="19641" y="15682"/>
                    </a:lnTo>
                    <a:lnTo>
                      <a:pt x="21801" y="13699"/>
                    </a:lnTo>
                    <a:lnTo>
                      <a:pt x="24146" y="11894"/>
                    </a:lnTo>
                    <a:lnTo>
                      <a:pt x="26491" y="10274"/>
                    </a:lnTo>
                    <a:lnTo>
                      <a:pt x="28829" y="8654"/>
                    </a:lnTo>
                    <a:lnTo>
                      <a:pt x="31351" y="7212"/>
                    </a:lnTo>
                    <a:lnTo>
                      <a:pt x="34052" y="5954"/>
                    </a:lnTo>
                    <a:lnTo>
                      <a:pt x="36574" y="4689"/>
                    </a:lnTo>
                    <a:lnTo>
                      <a:pt x="39459" y="3609"/>
                    </a:lnTo>
                    <a:lnTo>
                      <a:pt x="42160" y="2707"/>
                    </a:lnTo>
                    <a:lnTo>
                      <a:pt x="45045" y="1804"/>
                    </a:lnTo>
                    <a:lnTo>
                      <a:pt x="47930" y="1264"/>
                    </a:lnTo>
                    <a:lnTo>
                      <a:pt x="50808" y="724"/>
                    </a:lnTo>
                    <a:lnTo>
                      <a:pt x="53870" y="369"/>
                    </a:lnTo>
                    <a:lnTo>
                      <a:pt x="56933" y="7"/>
                    </a:lnTo>
                    <a:lnTo>
                      <a:pt x="60003" y="7"/>
                    </a:lnTo>
                    <a:lnTo>
                      <a:pt x="60003" y="7"/>
                    </a:lnTo>
                    <a:lnTo>
                      <a:pt x="63066" y="7"/>
                    </a:lnTo>
                    <a:lnTo>
                      <a:pt x="66129" y="369"/>
                    </a:lnTo>
                    <a:lnTo>
                      <a:pt x="69191" y="724"/>
                    </a:lnTo>
                    <a:lnTo>
                      <a:pt x="72069" y="1264"/>
                    </a:lnTo>
                    <a:lnTo>
                      <a:pt x="74954" y="1804"/>
                    </a:lnTo>
                    <a:lnTo>
                      <a:pt x="77839" y="2707"/>
                    </a:lnTo>
                    <a:lnTo>
                      <a:pt x="80717" y="3609"/>
                    </a:lnTo>
                    <a:lnTo>
                      <a:pt x="83425" y="4689"/>
                    </a:lnTo>
                    <a:lnTo>
                      <a:pt x="85947" y="5954"/>
                    </a:lnTo>
                    <a:lnTo>
                      <a:pt x="88648" y="7212"/>
                    </a:lnTo>
                    <a:lnTo>
                      <a:pt x="91170" y="8654"/>
                    </a:lnTo>
                    <a:lnTo>
                      <a:pt x="93515" y="10274"/>
                    </a:lnTo>
                    <a:lnTo>
                      <a:pt x="95853" y="11894"/>
                    </a:lnTo>
                    <a:lnTo>
                      <a:pt x="98198" y="13699"/>
                    </a:lnTo>
                    <a:lnTo>
                      <a:pt x="100358" y="15682"/>
                    </a:lnTo>
                    <a:lnTo>
                      <a:pt x="102341" y="17664"/>
                    </a:lnTo>
                    <a:lnTo>
                      <a:pt x="104501" y="19647"/>
                    </a:lnTo>
                    <a:lnTo>
                      <a:pt x="106306" y="21807"/>
                    </a:lnTo>
                    <a:lnTo>
                      <a:pt x="108104" y="24144"/>
                    </a:lnTo>
                    <a:lnTo>
                      <a:pt x="109724" y="26489"/>
                    </a:lnTo>
                    <a:lnTo>
                      <a:pt x="111351" y="28834"/>
                    </a:lnTo>
                    <a:lnTo>
                      <a:pt x="112794" y="31357"/>
                    </a:lnTo>
                    <a:lnTo>
                      <a:pt x="114052" y="34057"/>
                    </a:lnTo>
                    <a:lnTo>
                      <a:pt x="115309" y="36579"/>
                    </a:lnTo>
                    <a:lnTo>
                      <a:pt x="116397" y="39464"/>
                    </a:lnTo>
                    <a:lnTo>
                      <a:pt x="117292" y="42164"/>
                    </a:lnTo>
                    <a:lnTo>
                      <a:pt x="118194" y="45049"/>
                    </a:lnTo>
                    <a:lnTo>
                      <a:pt x="118734" y="47927"/>
                    </a:lnTo>
                    <a:lnTo>
                      <a:pt x="119275" y="50812"/>
                    </a:lnTo>
                    <a:lnTo>
                      <a:pt x="119637" y="53874"/>
                    </a:lnTo>
                    <a:lnTo>
                      <a:pt x="120000" y="56937"/>
                    </a:lnTo>
                    <a:lnTo>
                      <a:pt x="120000" y="60000"/>
                    </a:lnTo>
                    <a:lnTo>
                      <a:pt x="120000" y="60000"/>
                    </a:lnTo>
                    <a:lnTo>
                      <a:pt x="120000" y="63062"/>
                    </a:lnTo>
                    <a:lnTo>
                      <a:pt x="119637" y="66125"/>
                    </a:lnTo>
                    <a:lnTo>
                      <a:pt x="119275" y="69187"/>
                    </a:lnTo>
                    <a:lnTo>
                      <a:pt x="118734" y="72072"/>
                    </a:lnTo>
                    <a:lnTo>
                      <a:pt x="118194" y="74957"/>
                    </a:lnTo>
                    <a:lnTo>
                      <a:pt x="117292" y="77835"/>
                    </a:lnTo>
                    <a:lnTo>
                      <a:pt x="116397" y="80542"/>
                    </a:lnTo>
                    <a:lnTo>
                      <a:pt x="115309" y="83420"/>
                    </a:lnTo>
                    <a:lnTo>
                      <a:pt x="114052" y="85942"/>
                    </a:lnTo>
                    <a:lnTo>
                      <a:pt x="112794" y="88649"/>
                    </a:lnTo>
                    <a:lnTo>
                      <a:pt x="111351" y="91165"/>
                    </a:lnTo>
                    <a:lnTo>
                      <a:pt x="109724" y="93510"/>
                    </a:lnTo>
                    <a:lnTo>
                      <a:pt x="108104" y="95855"/>
                    </a:lnTo>
                    <a:lnTo>
                      <a:pt x="106306" y="98192"/>
                    </a:lnTo>
                    <a:lnTo>
                      <a:pt x="104501" y="100360"/>
                    </a:lnTo>
                    <a:lnTo>
                      <a:pt x="102341" y="102342"/>
                    </a:lnTo>
                    <a:lnTo>
                      <a:pt x="100358" y="104317"/>
                    </a:lnTo>
                    <a:lnTo>
                      <a:pt x="98198" y="106300"/>
                    </a:lnTo>
                    <a:lnTo>
                      <a:pt x="95853" y="108105"/>
                    </a:lnTo>
                    <a:lnTo>
                      <a:pt x="93515" y="109725"/>
                    </a:lnTo>
                    <a:lnTo>
                      <a:pt x="91170" y="111345"/>
                    </a:lnTo>
                    <a:lnTo>
                      <a:pt x="88648" y="112787"/>
                    </a:lnTo>
                    <a:lnTo>
                      <a:pt x="85947" y="114052"/>
                    </a:lnTo>
                    <a:lnTo>
                      <a:pt x="83425" y="115310"/>
                    </a:lnTo>
                    <a:lnTo>
                      <a:pt x="80717" y="116390"/>
                    </a:lnTo>
                    <a:lnTo>
                      <a:pt x="77839" y="117292"/>
                    </a:lnTo>
                    <a:lnTo>
                      <a:pt x="74954" y="118195"/>
                    </a:lnTo>
                    <a:lnTo>
                      <a:pt x="72069" y="118735"/>
                    </a:lnTo>
                    <a:lnTo>
                      <a:pt x="69191" y="119275"/>
                    </a:lnTo>
                    <a:lnTo>
                      <a:pt x="66129" y="119637"/>
                    </a:lnTo>
                    <a:lnTo>
                      <a:pt x="63066" y="119992"/>
                    </a:lnTo>
                    <a:lnTo>
                      <a:pt x="60003" y="119992"/>
                    </a:lnTo>
                    <a:lnTo>
                      <a:pt x="60003" y="119992"/>
                    </a:lnTo>
                    <a:lnTo>
                      <a:pt x="56933" y="119992"/>
                    </a:lnTo>
                    <a:lnTo>
                      <a:pt x="53870" y="119637"/>
                    </a:lnTo>
                    <a:lnTo>
                      <a:pt x="50808" y="119275"/>
                    </a:lnTo>
                    <a:lnTo>
                      <a:pt x="47930" y="118735"/>
                    </a:lnTo>
                    <a:lnTo>
                      <a:pt x="45045" y="118195"/>
                    </a:lnTo>
                    <a:lnTo>
                      <a:pt x="42160" y="117292"/>
                    </a:lnTo>
                    <a:lnTo>
                      <a:pt x="39459" y="116390"/>
                    </a:lnTo>
                    <a:lnTo>
                      <a:pt x="36574" y="115310"/>
                    </a:lnTo>
                    <a:lnTo>
                      <a:pt x="34052" y="114052"/>
                    </a:lnTo>
                    <a:lnTo>
                      <a:pt x="31351" y="112787"/>
                    </a:lnTo>
                    <a:lnTo>
                      <a:pt x="28829" y="111345"/>
                    </a:lnTo>
                    <a:lnTo>
                      <a:pt x="26491" y="109725"/>
                    </a:lnTo>
                    <a:lnTo>
                      <a:pt x="24146" y="108105"/>
                    </a:lnTo>
                    <a:lnTo>
                      <a:pt x="21801" y="106300"/>
                    </a:lnTo>
                    <a:lnTo>
                      <a:pt x="19641" y="104317"/>
                    </a:lnTo>
                    <a:lnTo>
                      <a:pt x="17658" y="102342"/>
                    </a:lnTo>
                    <a:lnTo>
                      <a:pt x="15675" y="100360"/>
                    </a:lnTo>
                    <a:lnTo>
                      <a:pt x="13693" y="98192"/>
                    </a:lnTo>
                    <a:lnTo>
                      <a:pt x="11895" y="95855"/>
                    </a:lnTo>
                    <a:lnTo>
                      <a:pt x="10275" y="93510"/>
                    </a:lnTo>
                    <a:lnTo>
                      <a:pt x="8648" y="91165"/>
                    </a:lnTo>
                    <a:lnTo>
                      <a:pt x="7212" y="88649"/>
                    </a:lnTo>
                    <a:lnTo>
                      <a:pt x="5947" y="85942"/>
                    </a:lnTo>
                    <a:lnTo>
                      <a:pt x="4690" y="83420"/>
                    </a:lnTo>
                    <a:lnTo>
                      <a:pt x="3602" y="80542"/>
                    </a:lnTo>
                    <a:lnTo>
                      <a:pt x="2707" y="77835"/>
                    </a:lnTo>
                    <a:lnTo>
                      <a:pt x="1805" y="74957"/>
                    </a:lnTo>
                    <a:lnTo>
                      <a:pt x="1265" y="72072"/>
                    </a:lnTo>
                    <a:lnTo>
                      <a:pt x="724" y="69187"/>
                    </a:lnTo>
                    <a:lnTo>
                      <a:pt x="362" y="66125"/>
                    </a:lnTo>
                    <a:lnTo>
                      <a:pt x="0" y="63062"/>
                    </a:lnTo>
                    <a:lnTo>
                      <a:pt x="0" y="60000"/>
                    </a:lnTo>
                    <a:lnTo>
                      <a:pt x="0" y="60000"/>
                    </a:lnTo>
                    <a:close/>
                    <a:moveTo>
                      <a:pt x="53515" y="82702"/>
                    </a:moveTo>
                    <a:lnTo>
                      <a:pt x="53515" y="82702"/>
                    </a:lnTo>
                    <a:lnTo>
                      <a:pt x="53870" y="82702"/>
                    </a:lnTo>
                    <a:lnTo>
                      <a:pt x="53870" y="82702"/>
                    </a:lnTo>
                    <a:lnTo>
                      <a:pt x="55135" y="82517"/>
                    </a:lnTo>
                    <a:lnTo>
                      <a:pt x="56393" y="81977"/>
                    </a:lnTo>
                    <a:lnTo>
                      <a:pt x="57658" y="81260"/>
                    </a:lnTo>
                    <a:lnTo>
                      <a:pt x="58561" y="80357"/>
                    </a:lnTo>
                    <a:lnTo>
                      <a:pt x="88825" y="49909"/>
                    </a:lnTo>
                    <a:lnTo>
                      <a:pt x="88825" y="49909"/>
                    </a:lnTo>
                    <a:lnTo>
                      <a:pt x="89550" y="49007"/>
                    </a:lnTo>
                    <a:lnTo>
                      <a:pt x="89905" y="48112"/>
                    </a:lnTo>
                    <a:lnTo>
                      <a:pt x="90268" y="47032"/>
                    </a:lnTo>
                    <a:lnTo>
                      <a:pt x="90268" y="45945"/>
                    </a:lnTo>
                    <a:lnTo>
                      <a:pt x="90268" y="45945"/>
                    </a:lnTo>
                    <a:lnTo>
                      <a:pt x="90090" y="44509"/>
                    </a:lnTo>
                    <a:lnTo>
                      <a:pt x="89728" y="43067"/>
                    </a:lnTo>
                    <a:lnTo>
                      <a:pt x="89010" y="41987"/>
                    </a:lnTo>
                    <a:lnTo>
                      <a:pt x="87930" y="40900"/>
                    </a:lnTo>
                    <a:lnTo>
                      <a:pt x="87930" y="40900"/>
                    </a:lnTo>
                    <a:lnTo>
                      <a:pt x="87027" y="40182"/>
                    </a:lnTo>
                    <a:lnTo>
                      <a:pt x="85947" y="39819"/>
                    </a:lnTo>
                    <a:lnTo>
                      <a:pt x="84867" y="39464"/>
                    </a:lnTo>
                    <a:lnTo>
                      <a:pt x="83780" y="39464"/>
                    </a:lnTo>
                    <a:lnTo>
                      <a:pt x="83780" y="39464"/>
                    </a:lnTo>
                    <a:lnTo>
                      <a:pt x="82345" y="39642"/>
                    </a:lnTo>
                    <a:lnTo>
                      <a:pt x="81080" y="40004"/>
                    </a:lnTo>
                    <a:lnTo>
                      <a:pt x="79822" y="40722"/>
                    </a:lnTo>
                    <a:lnTo>
                      <a:pt x="78734" y="41802"/>
                    </a:lnTo>
                    <a:lnTo>
                      <a:pt x="52975" y="66487"/>
                    </a:lnTo>
                    <a:lnTo>
                      <a:pt x="42885" y="56575"/>
                    </a:lnTo>
                    <a:lnTo>
                      <a:pt x="42885" y="56575"/>
                    </a:lnTo>
                    <a:lnTo>
                      <a:pt x="41982" y="55679"/>
                    </a:lnTo>
                    <a:lnTo>
                      <a:pt x="40724" y="55139"/>
                    </a:lnTo>
                    <a:lnTo>
                      <a:pt x="39637" y="54777"/>
                    </a:lnTo>
                    <a:lnTo>
                      <a:pt x="38379" y="54592"/>
                    </a:lnTo>
                    <a:lnTo>
                      <a:pt x="38379" y="54592"/>
                    </a:lnTo>
                    <a:lnTo>
                      <a:pt x="37114" y="54777"/>
                    </a:lnTo>
                    <a:lnTo>
                      <a:pt x="35857" y="55139"/>
                    </a:lnTo>
                    <a:lnTo>
                      <a:pt x="34777" y="55679"/>
                    </a:lnTo>
                    <a:lnTo>
                      <a:pt x="33697" y="56575"/>
                    </a:lnTo>
                    <a:lnTo>
                      <a:pt x="33697" y="56575"/>
                    </a:lnTo>
                    <a:lnTo>
                      <a:pt x="32972" y="57477"/>
                    </a:lnTo>
                    <a:lnTo>
                      <a:pt x="32254" y="58557"/>
                    </a:lnTo>
                    <a:lnTo>
                      <a:pt x="31891" y="59822"/>
                    </a:lnTo>
                    <a:lnTo>
                      <a:pt x="31891" y="61080"/>
                    </a:lnTo>
                    <a:lnTo>
                      <a:pt x="31891" y="61080"/>
                    </a:lnTo>
                    <a:lnTo>
                      <a:pt x="31891" y="62344"/>
                    </a:lnTo>
                    <a:lnTo>
                      <a:pt x="32254" y="63602"/>
                    </a:lnTo>
                    <a:lnTo>
                      <a:pt x="32972" y="64682"/>
                    </a:lnTo>
                    <a:lnTo>
                      <a:pt x="33697" y="65762"/>
                    </a:lnTo>
                    <a:lnTo>
                      <a:pt x="48832" y="80897"/>
                    </a:lnTo>
                    <a:lnTo>
                      <a:pt x="48832" y="80897"/>
                    </a:lnTo>
                    <a:lnTo>
                      <a:pt x="49913" y="81622"/>
                    </a:lnTo>
                    <a:lnTo>
                      <a:pt x="50993" y="82340"/>
                    </a:lnTo>
                    <a:lnTo>
                      <a:pt x="52250" y="82702"/>
                    </a:lnTo>
                    <a:lnTo>
                      <a:pt x="53515" y="82702"/>
                    </a:lnTo>
                    <a:lnTo>
                      <a:pt x="53515" y="8270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B97C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6" name="Shape 98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87" name="Shape 987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/>
          <p:nvPr/>
        </p:nvSpPr>
        <p:spPr>
          <a:xfrm flipH="1">
            <a:off x="2095198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8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Font typeface="Roboto"/>
              <a:buNone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Montserrat"/>
              <a:buNone/>
            </a:pPr>
            <a:fld id="{00000000-1234-1234-1234-123412341234}" type="slidenum">
              <a:rPr lang="en-US"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-US" sz="96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ctrTitle"/>
          </p:nvPr>
        </p:nvSpPr>
        <p:spPr>
          <a:xfrm>
            <a:off x="6331125" y="2824550"/>
            <a:ext cx="2697900" cy="19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By: Tyler</a:t>
            </a:r>
            <a:r>
              <a:rPr lang="en-US" sz="2000"/>
              <a:t>  </a:t>
            </a: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Campbell</a:t>
            </a:r>
            <a:b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Ying Zhang</a:t>
            </a:r>
            <a:b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000"/>
              <a:t>iqi(Sandy)</a:t>
            </a: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Lin</a:t>
            </a:r>
            <a:b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Aparna Kaliappan</a:t>
            </a:r>
            <a:b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Sean Murren</a:t>
            </a:r>
          </a:p>
        </p:txBody>
      </p:sp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5" y="1893525"/>
            <a:ext cx="6657900" cy="1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/>
        </p:nvSpPr>
        <p:spPr>
          <a:xfrm>
            <a:off x="1279540" y="784391"/>
            <a:ext cx="6541515" cy="4359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Shape 1187"/>
          <p:cNvSpPr txBox="1">
            <a:spLocks noGrp="1"/>
          </p:cNvSpPr>
          <p:nvPr>
            <p:ph type="body" idx="4294967295"/>
          </p:nvPr>
        </p:nvSpPr>
        <p:spPr>
          <a:xfrm>
            <a:off x="2267726" y="146023"/>
            <a:ext cx="5381819" cy="800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 Page – Create Group Tab</a:t>
            </a:r>
          </a:p>
        </p:txBody>
      </p:sp>
      <p:pic>
        <p:nvPicPr>
          <p:cNvPr id="1188" name="Shape 1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470" y="1029949"/>
            <a:ext cx="6014719" cy="3260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/>
          <p:nvPr/>
        </p:nvSpPr>
        <p:spPr>
          <a:xfrm>
            <a:off x="1279540" y="784391"/>
            <a:ext cx="6541515" cy="4359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Shape 1195"/>
          <p:cNvSpPr txBox="1">
            <a:spLocks noGrp="1"/>
          </p:cNvSpPr>
          <p:nvPr>
            <p:ph type="body" idx="4294967295"/>
          </p:nvPr>
        </p:nvSpPr>
        <p:spPr>
          <a:xfrm>
            <a:off x="2267726" y="146023"/>
            <a:ext cx="5381819" cy="800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 Page – Group Creator View</a:t>
            </a:r>
          </a:p>
        </p:txBody>
      </p:sp>
      <p:pic>
        <p:nvPicPr>
          <p:cNvPr id="1196" name="Shape 1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0829" y="1029950"/>
            <a:ext cx="6014144" cy="325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/>
          <p:nvPr/>
        </p:nvSpPr>
        <p:spPr>
          <a:xfrm>
            <a:off x="1279540" y="784391"/>
            <a:ext cx="6541515" cy="4359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Shape 1202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Shape 1203"/>
          <p:cNvSpPr txBox="1">
            <a:spLocks noGrp="1"/>
          </p:cNvSpPr>
          <p:nvPr>
            <p:ph type="body" idx="4294967295"/>
          </p:nvPr>
        </p:nvSpPr>
        <p:spPr>
          <a:xfrm>
            <a:off x="1607525" y="146025"/>
            <a:ext cx="6042000" cy="8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 Page – Group Member View</a:t>
            </a:r>
          </a:p>
        </p:txBody>
      </p:sp>
      <p:pic>
        <p:nvPicPr>
          <p:cNvPr id="1204" name="Shape 1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940" y="1019558"/>
            <a:ext cx="5991860" cy="325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>
            <a:spLocks noGrp="1"/>
          </p:cNvSpPr>
          <p:nvPr>
            <p:ph type="ctrTitle"/>
          </p:nvPr>
        </p:nvSpPr>
        <p:spPr>
          <a:xfrm>
            <a:off x="1723264" y="2031950"/>
            <a:ext cx="57926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Montserrat"/>
              <a:buNone/>
            </a:pPr>
            <a:r>
              <a:rPr lang="en-US"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System Design</a:t>
            </a:r>
          </a:p>
        </p:txBody>
      </p:sp>
      <p:sp>
        <p:nvSpPr>
          <p:cNvPr id="1210" name="Shape 121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1" name="Shape 1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293" y="2136958"/>
            <a:ext cx="1143600" cy="11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Shape 1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252" y="2136908"/>
            <a:ext cx="1143600" cy="11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/>
              <a:t>Architectural Design </a:t>
            </a:r>
          </a:p>
        </p:txBody>
      </p:sp>
      <p:sp>
        <p:nvSpPr>
          <p:cNvPr id="1218" name="Shape 1218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9" name="Shape 1219"/>
          <p:cNvPicPr preferRelativeResize="0"/>
          <p:nvPr/>
        </p:nvPicPr>
        <p:blipFill rotWithShape="1">
          <a:blip r:embed="rId3">
            <a:alphaModFix/>
          </a:blip>
          <a:srcRect l="6247" t="1732" r="6735" b="60767"/>
          <a:stretch/>
        </p:blipFill>
        <p:spPr>
          <a:xfrm>
            <a:off x="2233425" y="730275"/>
            <a:ext cx="6799850" cy="3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title"/>
          </p:nvPr>
        </p:nvSpPr>
        <p:spPr>
          <a:xfrm>
            <a:off x="71775" y="1353150"/>
            <a:ext cx="1962900" cy="11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FF"/>
              </a:buClr>
              <a:buSzPct val="25000"/>
              <a:buFont typeface="Montserrat"/>
              <a:buNone/>
            </a:pPr>
            <a:r>
              <a:rPr lang="en-US"/>
              <a:t>Decomposition Diagram</a:t>
            </a:r>
          </a:p>
        </p:txBody>
      </p:sp>
      <p:sp>
        <p:nvSpPr>
          <p:cNvPr id="1225" name="Shape 1225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6" name="Shape 1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975" y="66750"/>
            <a:ext cx="5539224" cy="49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Views</a:t>
            </a:r>
          </a:p>
        </p:txBody>
      </p:sp>
      <p:sp>
        <p:nvSpPr>
          <p:cNvPr id="1232" name="Shape 1232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3" name="Shape 1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9908" y="0"/>
            <a:ext cx="6265718" cy="495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>
            <a:spLocks noGrp="1"/>
          </p:cNvSpPr>
          <p:nvPr>
            <p:ph type="title"/>
          </p:nvPr>
        </p:nvSpPr>
        <p:spPr>
          <a:xfrm>
            <a:off x="109075" y="1543623"/>
            <a:ext cx="1936652" cy="111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View</a:t>
            </a:r>
          </a:p>
        </p:txBody>
      </p:sp>
      <p:sp>
        <p:nvSpPr>
          <p:cNvPr id="1239" name="Shape 1239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0" name="Shape 1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3816" y="146023"/>
            <a:ext cx="6089072" cy="472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5" name="Shape 1245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Shape 1246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Shape 124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90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</a:p>
        </p:txBody>
      </p:sp>
      <p:sp>
        <p:nvSpPr>
          <p:cNvPr id="1248" name="Shape 1248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</a:p>
        </p:txBody>
      </p:sp>
      <p:sp>
        <p:nvSpPr>
          <p:cNvPr id="1254" name="Shape 1254"/>
          <p:cNvSpPr txBox="1">
            <a:spLocks noGrp="1"/>
          </p:cNvSpPr>
          <p:nvPr>
            <p:ph type="body" idx="1"/>
          </p:nvPr>
        </p:nvSpPr>
        <p:spPr>
          <a:xfrm>
            <a:off x="2874625" y="275337"/>
            <a:ext cx="5561998" cy="4428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Special thanks to all the people who made and released these awesome resources for free: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endParaRPr sz="24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▸"/>
            </a:pPr>
            <a:r>
              <a:rPr lang="en-US"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Presentation template by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SlidesCarnival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▸"/>
            </a:pPr>
            <a:r>
              <a:rPr lang="en-US"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Photographs by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Unsplash</a:t>
            </a:r>
          </a:p>
        </p:txBody>
      </p:sp>
      <p:sp>
        <p:nvSpPr>
          <p:cNvPr id="1255" name="Shape 1255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Shape 1002"/>
          <p:cNvSpPr txBox="1"/>
          <p:nvPr/>
        </p:nvSpPr>
        <p:spPr>
          <a:xfrm>
            <a:off x="3785908" y="172417"/>
            <a:ext cx="49467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3200" b="1" i="0" u="none" strike="noStrike" cap="none">
                <a:solidFill>
                  <a:srgbClr val="37A9DD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</a:p>
        </p:txBody>
      </p:sp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3938" y="82382"/>
            <a:ext cx="801971" cy="801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Shape 1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4860" y="82419"/>
            <a:ext cx="801900" cy="8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Shape 1005"/>
          <p:cNvSpPr txBox="1">
            <a:spLocks noGrp="1"/>
          </p:cNvSpPr>
          <p:nvPr>
            <p:ph type="body" idx="2"/>
          </p:nvPr>
        </p:nvSpPr>
        <p:spPr>
          <a:xfrm>
            <a:off x="2336026" y="772424"/>
            <a:ext cx="5841618" cy="249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 A web-based application for students to find/create study groups for classes within a university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 Allow users to schedule study group meetings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50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500" b="0" i="0" u="none" strike="noStrike" cap="none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Provide different permission levels to users</a:t>
            </a:r>
          </a:p>
          <a:p>
            <a:pPr marL="3429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</a:pPr>
            <a:endParaRPr sz="24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6" name="Shape 1006"/>
          <p:cNvGrpSpPr/>
          <p:nvPr/>
        </p:nvGrpSpPr>
        <p:grpSpPr>
          <a:xfrm>
            <a:off x="2190874" y="958350"/>
            <a:ext cx="290303" cy="290777"/>
            <a:chOff x="2594050" y="1631825"/>
            <a:chExt cx="439624" cy="439625"/>
          </a:xfrm>
        </p:grpSpPr>
        <p:sp>
          <p:nvSpPr>
            <p:cNvPr id="1007" name="Shape 100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Shape 1011"/>
          <p:cNvGrpSpPr/>
          <p:nvPr/>
        </p:nvGrpSpPr>
        <p:grpSpPr>
          <a:xfrm>
            <a:off x="2151171" y="2064992"/>
            <a:ext cx="290303" cy="290777"/>
            <a:chOff x="2594050" y="1631825"/>
            <a:chExt cx="439624" cy="439625"/>
          </a:xfrm>
        </p:grpSpPr>
        <p:sp>
          <p:nvSpPr>
            <p:cNvPr id="1012" name="Shape 10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Shape 1016"/>
          <p:cNvGrpSpPr/>
          <p:nvPr/>
        </p:nvGrpSpPr>
        <p:grpSpPr>
          <a:xfrm>
            <a:off x="2181135" y="2787151"/>
            <a:ext cx="290303" cy="290777"/>
            <a:chOff x="2594050" y="1631825"/>
            <a:chExt cx="439624" cy="439625"/>
          </a:xfrm>
        </p:grpSpPr>
        <p:sp>
          <p:nvSpPr>
            <p:cNvPr id="1017" name="Shape 10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9525" cap="rnd" cmpd="sng">
              <a:solidFill>
                <a:srgbClr val="50A8A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Shape 1021"/>
          <p:cNvSpPr txBox="1"/>
          <p:nvPr/>
        </p:nvSpPr>
        <p:spPr>
          <a:xfrm>
            <a:off x="2937822" y="3507701"/>
            <a:ext cx="3377400" cy="10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25000"/>
              <a:buFont typeface="Muli"/>
              <a:buNone/>
            </a:pPr>
            <a:r>
              <a:rPr lang="en-US" sz="20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General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25000"/>
              <a:buFont typeface="Muli"/>
              <a:buNone/>
            </a:pPr>
            <a:r>
              <a:rPr lang="en-US" sz="2000" b="0" i="0" u="none" strike="noStrike" cap="none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Group Manager/Creator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Font typeface="Muli"/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2665963" y="3561716"/>
            <a:ext cx="264000" cy="273300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2673846" y="3860587"/>
            <a:ext cx="264000" cy="273300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" name="Shape 10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649" y="3077874"/>
            <a:ext cx="2964459" cy="19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>
            <a:spLocks noGrp="1"/>
          </p:cNvSpPr>
          <p:nvPr>
            <p:ph type="ctrTitle"/>
          </p:nvPr>
        </p:nvSpPr>
        <p:spPr>
          <a:xfrm>
            <a:off x="1089419" y="2078650"/>
            <a:ext cx="57926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Montserrat"/>
              <a:buNone/>
            </a:pPr>
            <a:r>
              <a:rPr lang="en-US" sz="4800" b="1" i="0" u="none" strike="noStrike" cap="none" dirty="0" smtClean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lang="en-US" sz="48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Shape 103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1" name="Shape 10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605" y="2256149"/>
            <a:ext cx="850681" cy="85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Shape 10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8622" y="2256149"/>
            <a:ext cx="850681" cy="85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Shape 10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974" y="12251"/>
            <a:ext cx="807236" cy="80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 txBox="1"/>
          <p:nvPr/>
        </p:nvSpPr>
        <p:spPr>
          <a:xfrm>
            <a:off x="3069299" y="149464"/>
            <a:ext cx="4957062" cy="418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2500" b="1" i="0" u="none" strike="noStrike" cap="none">
                <a:solidFill>
                  <a:srgbClr val="37A9DD"/>
                </a:solidFill>
                <a:latin typeface="Montserrat"/>
                <a:ea typeface="Montserrat"/>
                <a:cs typeface="Montserrat"/>
                <a:sym typeface="Montserrat"/>
              </a:rPr>
              <a:t>Requirements – General User</a:t>
            </a:r>
          </a:p>
        </p:txBody>
      </p:sp>
      <p:pic>
        <p:nvPicPr>
          <p:cNvPr id="1040" name="Shape 10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202" y="18315"/>
            <a:ext cx="807300" cy="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2360309" y="861788"/>
            <a:ext cx="6375039" cy="3754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/>
              <a:t>Create an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Login and Logout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Create a public/private group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Join/leave groups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Group creator assigns permissions for group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Message other group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Chat within a group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Schedule meetings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Report users with improper behaviors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endParaRPr sz="22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2" name="Shape 1042"/>
          <p:cNvGrpSpPr/>
          <p:nvPr/>
        </p:nvGrpSpPr>
        <p:grpSpPr>
          <a:xfrm>
            <a:off x="2138100" y="1022190"/>
            <a:ext cx="182879" cy="182880"/>
            <a:chOff x="1923675" y="1633650"/>
            <a:chExt cx="435999" cy="435975"/>
          </a:xfrm>
        </p:grpSpPr>
        <p:sp>
          <p:nvSpPr>
            <p:cNvPr id="1043" name="Shape 1043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Shape 1049"/>
          <p:cNvGrpSpPr/>
          <p:nvPr/>
        </p:nvGrpSpPr>
        <p:grpSpPr>
          <a:xfrm>
            <a:off x="2154988" y="1332113"/>
            <a:ext cx="182879" cy="182880"/>
            <a:chOff x="1923675" y="1633650"/>
            <a:chExt cx="435999" cy="435975"/>
          </a:xfrm>
        </p:grpSpPr>
        <p:sp>
          <p:nvSpPr>
            <p:cNvPr id="1050" name="Shape 1050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Shape 1056"/>
          <p:cNvGrpSpPr/>
          <p:nvPr/>
        </p:nvGrpSpPr>
        <p:grpSpPr>
          <a:xfrm>
            <a:off x="2168117" y="1692488"/>
            <a:ext cx="182879" cy="182880"/>
            <a:chOff x="1923675" y="1633650"/>
            <a:chExt cx="435999" cy="435975"/>
          </a:xfrm>
        </p:grpSpPr>
        <p:sp>
          <p:nvSpPr>
            <p:cNvPr id="1057" name="Shape 1057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Shape 1063"/>
          <p:cNvGrpSpPr/>
          <p:nvPr/>
        </p:nvGrpSpPr>
        <p:grpSpPr>
          <a:xfrm>
            <a:off x="2138100" y="2014424"/>
            <a:ext cx="182879" cy="182880"/>
            <a:chOff x="1923675" y="1633650"/>
            <a:chExt cx="435999" cy="435975"/>
          </a:xfrm>
        </p:grpSpPr>
        <p:sp>
          <p:nvSpPr>
            <p:cNvPr id="1064" name="Shape 1064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Shape 1070"/>
          <p:cNvGrpSpPr/>
          <p:nvPr/>
        </p:nvGrpSpPr>
        <p:grpSpPr>
          <a:xfrm>
            <a:off x="2166445" y="2326210"/>
            <a:ext cx="182879" cy="182880"/>
            <a:chOff x="1923675" y="1633650"/>
            <a:chExt cx="435999" cy="435975"/>
          </a:xfrm>
        </p:grpSpPr>
        <p:sp>
          <p:nvSpPr>
            <p:cNvPr id="1071" name="Shape 1071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2161359" y="3070273"/>
            <a:ext cx="182879" cy="182880"/>
            <a:chOff x="1923675" y="1633650"/>
            <a:chExt cx="435999" cy="435975"/>
          </a:xfrm>
        </p:grpSpPr>
        <p:sp>
          <p:nvSpPr>
            <p:cNvPr id="1078" name="Shape 1078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Shape 1084"/>
          <p:cNvGrpSpPr/>
          <p:nvPr/>
        </p:nvGrpSpPr>
        <p:grpSpPr>
          <a:xfrm>
            <a:off x="2165962" y="3382058"/>
            <a:ext cx="182879" cy="182880"/>
            <a:chOff x="1923675" y="1633650"/>
            <a:chExt cx="435999" cy="435975"/>
          </a:xfrm>
        </p:grpSpPr>
        <p:sp>
          <p:nvSpPr>
            <p:cNvPr id="1085" name="Shape 1085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1" name="Shape 1091"/>
          <p:cNvGrpSpPr/>
          <p:nvPr/>
        </p:nvGrpSpPr>
        <p:grpSpPr>
          <a:xfrm>
            <a:off x="2177430" y="3716982"/>
            <a:ext cx="182879" cy="182880"/>
            <a:chOff x="1923675" y="1633650"/>
            <a:chExt cx="435999" cy="435975"/>
          </a:xfrm>
        </p:grpSpPr>
        <p:sp>
          <p:nvSpPr>
            <p:cNvPr id="1092" name="Shape 1092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8" name="Shape 1098"/>
          <p:cNvPicPr preferRelativeResize="0"/>
          <p:nvPr/>
        </p:nvPicPr>
        <p:blipFill rotWithShape="1">
          <a:blip r:embed="rId4">
            <a:alphaModFix/>
          </a:blip>
          <a:srcRect t="4854" b="5501"/>
          <a:stretch/>
        </p:blipFill>
        <p:spPr>
          <a:xfrm>
            <a:off x="7137052" y="3382097"/>
            <a:ext cx="1956900" cy="175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Shape 1099"/>
          <p:cNvGrpSpPr/>
          <p:nvPr/>
        </p:nvGrpSpPr>
        <p:grpSpPr>
          <a:xfrm>
            <a:off x="2177504" y="2726922"/>
            <a:ext cx="182805" cy="182902"/>
            <a:chOff x="1923675" y="1633650"/>
            <a:chExt cx="435875" cy="436000"/>
          </a:xfrm>
        </p:grpSpPr>
        <p:sp>
          <p:nvSpPr>
            <p:cNvPr id="1100" name="Shape 1100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Shape 1111"/>
          <p:cNvSpPr txBox="1"/>
          <p:nvPr/>
        </p:nvSpPr>
        <p:spPr>
          <a:xfrm>
            <a:off x="3054703" y="146023"/>
            <a:ext cx="6089296" cy="807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A9DD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rgbClr val="37A9DD"/>
                </a:solidFill>
                <a:latin typeface="Arial"/>
                <a:ea typeface="Arial"/>
                <a:cs typeface="Arial"/>
                <a:sym typeface="Arial"/>
              </a:rPr>
              <a:t>Requirements - Admin</a:t>
            </a: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 l="19943" t="16476" r="21763" b="12958"/>
          <a:stretch/>
        </p:blipFill>
        <p:spPr>
          <a:xfrm>
            <a:off x="2431441" y="117057"/>
            <a:ext cx="714702" cy="86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Shape 1113"/>
          <p:cNvPicPr preferRelativeResize="0"/>
          <p:nvPr/>
        </p:nvPicPr>
        <p:blipFill rotWithShape="1">
          <a:blip r:embed="rId3">
            <a:alphaModFix/>
          </a:blip>
          <a:srcRect l="19943" t="16476" r="21763" b="12958"/>
          <a:stretch/>
        </p:blipFill>
        <p:spPr>
          <a:xfrm>
            <a:off x="7415860" y="88094"/>
            <a:ext cx="714702" cy="8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Shape 1114"/>
          <p:cNvSpPr txBox="1"/>
          <p:nvPr/>
        </p:nvSpPr>
        <p:spPr>
          <a:xfrm>
            <a:off x="2665075" y="1153150"/>
            <a:ext cx="6181200" cy="333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Add information about study locations and course catalog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Search for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Delete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Temporarily deactivate users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Reset user passwords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View reports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ct val="25000"/>
              <a:buFont typeface="Muli"/>
              <a:buNone/>
            </a:pPr>
            <a:r>
              <a:rPr lang="en-US" sz="2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Delete all groups at the end of a semester</a:t>
            </a:r>
          </a:p>
          <a:p>
            <a:pPr lvl="0" rtl="0">
              <a:spcBef>
                <a:spcPts val="0"/>
              </a:spcBef>
              <a:buClr>
                <a:srgbClr val="6FA8DC"/>
              </a:buClr>
              <a:buFont typeface="Roboto"/>
              <a:buNone/>
            </a:pPr>
            <a:endParaRPr sz="2500">
              <a:solidFill>
                <a:srgbClr val="7198A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5" name="Shape 1115"/>
          <p:cNvGrpSpPr/>
          <p:nvPr/>
        </p:nvGrpSpPr>
        <p:grpSpPr>
          <a:xfrm>
            <a:off x="2431441" y="1284950"/>
            <a:ext cx="228600" cy="228599"/>
            <a:chOff x="5247525" y="3007275"/>
            <a:chExt cx="517574" cy="384824"/>
          </a:xfrm>
        </p:grpSpPr>
        <p:sp>
          <p:nvSpPr>
            <p:cNvPr id="1116" name="Shape 111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Shape 1118"/>
          <p:cNvGrpSpPr/>
          <p:nvPr/>
        </p:nvGrpSpPr>
        <p:grpSpPr>
          <a:xfrm>
            <a:off x="2447757" y="2037410"/>
            <a:ext cx="228612" cy="228586"/>
            <a:chOff x="5247525" y="3007275"/>
            <a:chExt cx="517574" cy="384824"/>
          </a:xfrm>
        </p:grpSpPr>
        <p:sp>
          <p:nvSpPr>
            <p:cNvPr id="1119" name="Shape 111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Shape 1121"/>
          <p:cNvGrpSpPr/>
          <p:nvPr/>
        </p:nvGrpSpPr>
        <p:grpSpPr>
          <a:xfrm>
            <a:off x="2431571" y="3542907"/>
            <a:ext cx="228612" cy="228586"/>
            <a:chOff x="5247525" y="3007275"/>
            <a:chExt cx="517574" cy="384824"/>
          </a:xfrm>
        </p:grpSpPr>
        <p:sp>
          <p:nvSpPr>
            <p:cNvPr id="1122" name="Shape 11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Shape 1124"/>
          <p:cNvGrpSpPr/>
          <p:nvPr/>
        </p:nvGrpSpPr>
        <p:grpSpPr>
          <a:xfrm>
            <a:off x="2447757" y="3166450"/>
            <a:ext cx="228612" cy="228586"/>
            <a:chOff x="5247525" y="3007275"/>
            <a:chExt cx="517574" cy="384824"/>
          </a:xfrm>
        </p:grpSpPr>
        <p:sp>
          <p:nvSpPr>
            <p:cNvPr id="1125" name="Shape 112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Shape 1127"/>
          <p:cNvGrpSpPr/>
          <p:nvPr/>
        </p:nvGrpSpPr>
        <p:grpSpPr>
          <a:xfrm>
            <a:off x="2458196" y="2413506"/>
            <a:ext cx="228612" cy="228586"/>
            <a:chOff x="5247525" y="3007275"/>
            <a:chExt cx="517574" cy="384824"/>
          </a:xfrm>
        </p:grpSpPr>
        <p:sp>
          <p:nvSpPr>
            <p:cNvPr id="1128" name="Shape 11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Shape 1130"/>
          <p:cNvGrpSpPr/>
          <p:nvPr/>
        </p:nvGrpSpPr>
        <p:grpSpPr>
          <a:xfrm>
            <a:off x="2458195" y="2789985"/>
            <a:ext cx="228612" cy="228586"/>
            <a:chOff x="5247525" y="3007275"/>
            <a:chExt cx="517574" cy="384824"/>
          </a:xfrm>
        </p:grpSpPr>
        <p:sp>
          <p:nvSpPr>
            <p:cNvPr id="1131" name="Shape 11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Shape 1133"/>
          <p:cNvGrpSpPr/>
          <p:nvPr/>
        </p:nvGrpSpPr>
        <p:grpSpPr>
          <a:xfrm>
            <a:off x="2447750" y="3919377"/>
            <a:ext cx="228612" cy="228586"/>
            <a:chOff x="5247525" y="3007275"/>
            <a:chExt cx="517574" cy="384824"/>
          </a:xfrm>
        </p:grpSpPr>
        <p:sp>
          <p:nvSpPr>
            <p:cNvPr id="1134" name="Shape 11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 txBox="1">
            <a:spLocks noGrp="1"/>
          </p:cNvSpPr>
          <p:nvPr>
            <p:ph type="ctrTitle"/>
          </p:nvPr>
        </p:nvSpPr>
        <p:spPr>
          <a:xfrm>
            <a:off x="912774" y="2031950"/>
            <a:ext cx="57926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Montserrat"/>
              <a:buNone/>
            </a:pPr>
            <a:r>
              <a:rPr lang="en-US" sz="4800" b="1" i="0" u="none" strike="noStrike" cap="none" dirty="0" smtClean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Technologies</a:t>
            </a:r>
            <a:endParaRPr lang="en-US" sz="48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Shape 1141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2410" y="2031950"/>
            <a:ext cx="1206499" cy="12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Shape 1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1858" y="2031950"/>
            <a:ext cx="1206499" cy="12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 txBox="1">
            <a:spLocks noGrp="1"/>
          </p:cNvSpPr>
          <p:nvPr>
            <p:ph type="ctrTitle" idx="4294967295"/>
          </p:nvPr>
        </p:nvSpPr>
        <p:spPr>
          <a:xfrm>
            <a:off x="2609150" y="655124"/>
            <a:ext cx="6222900" cy="11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-US" sz="55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Technology Stack</a:t>
            </a:r>
          </a:p>
        </p:txBody>
      </p:sp>
      <p:sp>
        <p:nvSpPr>
          <p:cNvPr id="1149" name="Shape 1149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777066" y="638052"/>
            <a:ext cx="317308" cy="302978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1" name="Shape 1151"/>
          <p:cNvGrpSpPr/>
          <p:nvPr/>
        </p:nvGrpSpPr>
        <p:grpSpPr>
          <a:xfrm>
            <a:off x="1332090" y="146024"/>
            <a:ext cx="1426314" cy="1426401"/>
            <a:chOff x="6643075" y="3664250"/>
            <a:chExt cx="407949" cy="407974"/>
          </a:xfrm>
        </p:grpSpPr>
        <p:sp>
          <p:nvSpPr>
            <p:cNvPr id="1152" name="Shape 115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6643075" y="3664250"/>
              <a:ext cx="407949" cy="407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4" name="Shape 1154"/>
          <p:cNvGrpSpPr/>
          <p:nvPr/>
        </p:nvGrpSpPr>
        <p:grpSpPr>
          <a:xfrm>
            <a:off x="355356" y="1424162"/>
            <a:ext cx="659663" cy="659627"/>
            <a:chOff x="576250" y="4319400"/>
            <a:chExt cx="442074" cy="442049"/>
          </a:xfrm>
        </p:grpSpPr>
        <p:sp>
          <p:nvSpPr>
            <p:cNvPr id="1155" name="Shape 1155"/>
            <p:cNvSpPr/>
            <p:nvPr/>
          </p:nvSpPr>
          <p:spPr>
            <a:xfrm>
              <a:off x="576250" y="4319400"/>
              <a:ext cx="442074" cy="442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9" name="Shape 1159"/>
          <p:cNvSpPr/>
          <p:nvPr/>
        </p:nvSpPr>
        <p:spPr>
          <a:xfrm rot="6223920">
            <a:off x="2894038" y="584999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1686974" y="1695472"/>
            <a:ext cx="250223" cy="238921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1" name="Shape 1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7940" y="3719401"/>
            <a:ext cx="4085625" cy="108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Shape 1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043" y="2519485"/>
            <a:ext cx="2602714" cy="133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Shape 11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4553" y="1852760"/>
            <a:ext cx="1362978" cy="2673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Shape 11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24323" y="1743691"/>
            <a:ext cx="2210099" cy="22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>
            <a:spLocks noGrp="1"/>
          </p:cNvSpPr>
          <p:nvPr>
            <p:ph type="ctrTitle"/>
          </p:nvPr>
        </p:nvSpPr>
        <p:spPr>
          <a:xfrm>
            <a:off x="1675650" y="1761950"/>
            <a:ext cx="5792700" cy="14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Montserrat"/>
              <a:buNone/>
            </a:pPr>
            <a:r>
              <a:rPr lang="en-US"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Sample Mockup</a:t>
            </a:r>
          </a:p>
        </p:txBody>
      </p:sp>
      <p:sp>
        <p:nvSpPr>
          <p:cNvPr id="1170" name="Shape 1170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1" name="Shape 1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405" y="2031950"/>
            <a:ext cx="1042670" cy="104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Shape 1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2225" y="2031953"/>
            <a:ext cx="1042800" cy="10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/>
          <p:nvPr/>
        </p:nvSpPr>
        <p:spPr>
          <a:xfrm>
            <a:off x="1279540" y="784391"/>
            <a:ext cx="6541515" cy="43591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Shape 1178"/>
          <p:cNvSpPr txBox="1">
            <a:spLocks noGrp="1"/>
          </p:cNvSpPr>
          <p:nvPr>
            <p:ph type="sldNum" idx="12"/>
          </p:nvPr>
        </p:nvSpPr>
        <p:spPr>
          <a:xfrm>
            <a:off x="109075" y="146023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Shape 1179"/>
          <p:cNvSpPr txBox="1">
            <a:spLocks noGrp="1"/>
          </p:cNvSpPr>
          <p:nvPr>
            <p:ph type="body" idx="4294967295"/>
          </p:nvPr>
        </p:nvSpPr>
        <p:spPr>
          <a:xfrm>
            <a:off x="2267726" y="146023"/>
            <a:ext cx="5381819" cy="800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 Page – Search Tab</a:t>
            </a:r>
          </a:p>
        </p:txBody>
      </p:sp>
      <p:pic>
        <p:nvPicPr>
          <p:cNvPr id="1180" name="Shape 1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858" y="1028700"/>
            <a:ext cx="6014878" cy="324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Macintosh PowerPoint</Application>
  <PresentationFormat>On-screen Show (16:9)</PresentationFormat>
  <Paragraphs>95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</vt:lpstr>
      <vt:lpstr>Noto Sans Symbols</vt:lpstr>
      <vt:lpstr>Roboto</vt:lpstr>
      <vt:lpstr>Arial</vt:lpstr>
      <vt:lpstr>Muli</vt:lpstr>
      <vt:lpstr>Aemelia template</vt:lpstr>
      <vt:lpstr>By: Tyler  Campbell Ying Zhang Siqi(Sandy) Lin Aparna Kaliappan Sean Murren</vt:lpstr>
      <vt:lpstr>PowerPoint Presentation</vt:lpstr>
      <vt:lpstr>Requirements</vt:lpstr>
      <vt:lpstr>PowerPoint Presentation</vt:lpstr>
      <vt:lpstr>PowerPoint Presentation</vt:lpstr>
      <vt:lpstr>Technologies</vt:lpstr>
      <vt:lpstr>Technology Stack</vt:lpstr>
      <vt:lpstr> Sample Mockup</vt:lpstr>
      <vt:lpstr>PowerPoint Presentation</vt:lpstr>
      <vt:lpstr>PowerPoint Presentation</vt:lpstr>
      <vt:lpstr>PowerPoint Presentation</vt:lpstr>
      <vt:lpstr>PowerPoint Presentation</vt:lpstr>
      <vt:lpstr>System Design</vt:lpstr>
      <vt:lpstr>Architectural Design </vt:lpstr>
      <vt:lpstr>Decomposition Diagram</vt:lpstr>
      <vt:lpstr>User Views</vt:lpstr>
      <vt:lpstr>Admin View</vt:lpstr>
      <vt:lpstr>THANKS!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Tyler  Campbell Ying Zhang Siqi(Sandy) Lin Aparna Kaliappan Sean Murren</dc:title>
  <cp:lastModifiedBy>Ying Zhang</cp:lastModifiedBy>
  <cp:revision>2</cp:revision>
  <dcterms:modified xsi:type="dcterms:W3CDTF">2016-03-08T20:42:05Z</dcterms:modified>
</cp:coreProperties>
</file>