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532aee72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532aee72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532aee72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532aee72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532aee72a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532aee72a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532aee72a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532aee72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Invoice Me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Invoice documents processing from emails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40825" y="459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done today?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713" y="1179850"/>
            <a:ext cx="5138570" cy="342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92550" y="491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875" y="1308650"/>
            <a:ext cx="5090258" cy="339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416700" y="466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550" y="1332800"/>
            <a:ext cx="533425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32775" y="491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450" y="1002775"/>
            <a:ext cx="5428280" cy="33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