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7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40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5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7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71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6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9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2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4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8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D980-C105-4E17-A667-28E123A79612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F2-F2E1-4451-9766-AA4136217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9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27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陳祐麟</dc:creator>
  <cp:lastModifiedBy>陳祐麟</cp:lastModifiedBy>
  <cp:revision>1</cp:revision>
  <dcterms:created xsi:type="dcterms:W3CDTF">2017-11-25T01:49:55Z</dcterms:created>
  <dcterms:modified xsi:type="dcterms:W3CDTF">2017-11-25T01:50:06Z</dcterms:modified>
</cp:coreProperties>
</file>