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81" r:id="rId4"/>
    <p:sldId id="282" r:id="rId5"/>
    <p:sldId id="283" r:id="rId6"/>
    <p:sldId id="280" r:id="rId7"/>
  </p:sldIdLst>
  <p:sldSz cx="9144000" cy="6858000" type="screen4x3"/>
  <p:notesSz cx="6858000" cy="91440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Cambria Math" pitchFamily="18" charset="0"/>
      <p:regular r:id="rId14"/>
    </p:embeddedFont>
    <p:embeddedFont>
      <p:font typeface="微軟正黑體" pitchFamily="34" charset="-120"/>
      <p:regular r:id="rId15"/>
      <p:bold r:id="rId16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52" autoAdjust="0"/>
  </p:normalViewPr>
  <p:slideViewPr>
    <p:cSldViewPr>
      <p:cViewPr>
        <p:scale>
          <a:sx n="66" d="100"/>
          <a:sy n="66" d="100"/>
        </p:scale>
        <p:origin x="-1494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49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="" xmlns:a16="http://schemas.microsoft.com/office/drawing/2014/main" id="{B1F12BCE-EC53-4E3B-8525-81ECD419E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DBCF9E35-8607-4935-B22A-E60948E25C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29F09-4058-4DE0-B31D-A085C7E89AAB}" type="datetimeFigureOut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5D870957-1800-4ADE-832E-F5055BFE18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A885E155-4A17-4181-90AA-C4DE8DD735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36964-897F-45EC-9E20-22EA4908B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70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376A7-E0E5-4F98-A8EF-2533913815B0}" type="datetimeFigureOut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7109E-B7CB-4D77-9F94-A38DC3A6FB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771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7109E-B7CB-4D77-9F94-A38DC3A6FB4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80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53D2-9B50-4A9F-BDE5-248C39BFE8F6}" type="datetime1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6228-FBC1-4735-90DE-98BAAA5E5711}" type="datetime1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B6F-A717-40BA-BE8F-4B9968FF1033}" type="datetime1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1B20-3514-4A83-B222-82E3C7ECDE84}" type="datetime1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B35A-A72A-4368-8A02-D6F276720DD5}" type="datetime1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A104-0758-4CCA-A024-6849EE10F2F2}" type="datetime1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B928-01C8-41E1-879E-FC6049CE5D8D}" type="datetime1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E7D1-3C6B-44DD-B394-5D418AFF4E0D}" type="datetime1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EBD3-73B0-4676-A816-9E5A1A124971}" type="datetime1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225A-F5FA-4672-A210-1C25D5757CBA}" type="datetime1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84E8-D341-4C15-AEAB-0F6FBC8A6025}" type="datetime1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46F35D3-BFAE-4285-8722-FAB3019412B4}" type="datetime1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ingspeak.com/channels/312989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2656"/>
            <a:ext cx="9143392" cy="5400600"/>
          </a:xfrm>
          <a:prstGeom prst="rect">
            <a:avLst/>
          </a:prstGeom>
          <a:blipFill dpi="0" rotWithShape="1">
            <a:blip r:embed="rId3">
              <a:alphaModFix amt="69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368" y="1436997"/>
            <a:ext cx="9127023" cy="695859"/>
          </a:xfrm>
        </p:spPr>
        <p:txBody>
          <a:bodyPr>
            <a:noAutofit/>
          </a:bodyPr>
          <a:lstStyle/>
          <a:p>
            <a:pPr algn="ctr"/>
            <a:r>
              <a:rPr lang="en-US" altLang="zh-TW" sz="2400" b="1" cap="none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Water Quality Prediction </a:t>
            </a:r>
            <a:r>
              <a:rPr lang="en-US" altLang="zh-TW" sz="2400" b="1" cap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System Base on Aquaculture</a:t>
            </a:r>
            <a:endParaRPr lang="zh-TW" altLang="en-US" sz="2400" b="1" cap="none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44208" y="457576"/>
            <a:ext cx="2592288" cy="326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2017 Asia Open Data </a:t>
            </a:r>
            <a:r>
              <a:rPr lang="en-US" altLang="zh-TW" sz="1100" dirty="0" err="1" smtClean="0"/>
              <a:t>Hackathon</a:t>
            </a:r>
            <a:endParaRPr lang="zh-TW" altLang="en-US" sz="11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E7CF2008-132F-4FA9-8E7E-7BF5393B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fld id="{E66C2995-8CF5-407E-8A59-29B64689904F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8" name="副標題 7">
            <a:extLst>
              <a:ext uri="{FF2B5EF4-FFF2-40B4-BE49-F238E27FC236}">
                <a16:creationId xmlns="" xmlns:a16="http://schemas.microsoft.com/office/drawing/2014/main" id="{F2CC0548-ADFD-4117-9A3E-3D509F294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92280" y="908721"/>
            <a:ext cx="1296144" cy="326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latin typeface="+mn-ea"/>
              </a:rPr>
              <a:t>生生不息</a:t>
            </a:r>
            <a:endParaRPr lang="zh-TW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36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ackground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" name="Picture 2" descr="C:\Users\Tony\Desktop\1108230323011758-600x400.jp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15881" y="2348880"/>
            <a:ext cx="4992423" cy="374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接點 12"/>
          <p:cNvCxnSpPr/>
          <p:nvPr/>
        </p:nvCxnSpPr>
        <p:spPr>
          <a:xfrm>
            <a:off x="395536" y="1628800"/>
            <a:ext cx="856895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444208" y="457576"/>
            <a:ext cx="2592288" cy="326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2017 Asia Open Data </a:t>
            </a:r>
            <a:r>
              <a:rPr lang="en-US" altLang="zh-TW" sz="1100" dirty="0" err="1" smtClean="0"/>
              <a:t>Hackathon</a:t>
            </a:r>
            <a:endParaRPr lang="zh-TW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7092280" y="908721"/>
            <a:ext cx="1296144" cy="326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latin typeface="+mn-ea"/>
              </a:rPr>
              <a:t>生生不息</a:t>
            </a:r>
            <a:endParaRPr lang="zh-TW" altLang="en-US" sz="11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1844824"/>
            <a:ext cx="1440160" cy="297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+mj-ea"/>
                <a:ea typeface="+mj-ea"/>
              </a:rPr>
              <a:t>Fish die-of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5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environment parameters(Government’s open data)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data analysis and prediction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 smtClean="0"/>
              <a:t>IoT</a:t>
            </a:r>
            <a:r>
              <a:rPr lang="en-US" altLang="zh-TW" dirty="0" smtClean="0"/>
              <a:t> Technology</a:t>
            </a:r>
          </a:p>
        </p:txBody>
      </p:sp>
      <p:pic>
        <p:nvPicPr>
          <p:cNvPr id="1026" name="Picture 2" descr="https://news.bitcoin.com/wp-content/uploads/2015/08/Options-Analysi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82" y="2446092"/>
            <a:ext cx="2170633" cy="168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ocva.files.wordpress.com/2015/06/data-for-good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1" y="2501368"/>
            <a:ext cx="1872208" cy="163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otdesign.embedded-computing.com/wp-content/themes/refresh/images/logo-IO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365104"/>
            <a:ext cx="3620901" cy="191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444208" y="457576"/>
            <a:ext cx="2592288" cy="326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2017 Asia Open Data </a:t>
            </a:r>
            <a:r>
              <a:rPr lang="en-US" altLang="zh-TW" sz="1100" dirty="0" err="1" smtClean="0"/>
              <a:t>Hackathon</a:t>
            </a:r>
            <a:endParaRPr lang="zh-TW" altLang="en-US" sz="1100" dirty="0"/>
          </a:p>
        </p:txBody>
      </p:sp>
      <p:sp>
        <p:nvSpPr>
          <p:cNvPr id="12" name="矩形 11"/>
          <p:cNvSpPr/>
          <p:nvPr/>
        </p:nvSpPr>
        <p:spPr>
          <a:xfrm>
            <a:off x="7092280" y="908721"/>
            <a:ext cx="1296144" cy="326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latin typeface="+mn-ea"/>
              </a:rPr>
              <a:t>生生不息</a:t>
            </a:r>
            <a:endParaRPr lang="zh-TW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79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444208" y="457576"/>
            <a:ext cx="2592288" cy="326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2017 Asia Open Data </a:t>
            </a:r>
            <a:r>
              <a:rPr lang="en-US" altLang="zh-TW" sz="1100" dirty="0" err="1" smtClean="0"/>
              <a:t>Hackathon</a:t>
            </a:r>
            <a:endParaRPr lang="zh-TW" altLang="en-US" sz="1100" dirty="0"/>
          </a:p>
        </p:txBody>
      </p:sp>
      <p:sp>
        <p:nvSpPr>
          <p:cNvPr id="12" name="矩形 11"/>
          <p:cNvSpPr/>
          <p:nvPr/>
        </p:nvSpPr>
        <p:spPr>
          <a:xfrm>
            <a:off x="7092280" y="908721"/>
            <a:ext cx="1296144" cy="326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latin typeface="+mn-ea"/>
              </a:rPr>
              <a:t>生生不息</a:t>
            </a:r>
            <a:endParaRPr lang="zh-TW" altLang="en-US" sz="1100" dirty="0">
              <a:latin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11"/>
          <a:stretch/>
        </p:blipFill>
        <p:spPr bwMode="auto">
          <a:xfrm>
            <a:off x="755576" y="2132856"/>
            <a:ext cx="2725639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Yanfu\Desktop\2017亞洲跨國黑客松\2017亞洲跨國黑客松\P_20170805_17542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920" y="3257981"/>
            <a:ext cx="4528503" cy="254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7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444208" y="457576"/>
            <a:ext cx="2592288" cy="326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2017 Asia Open Data </a:t>
            </a:r>
            <a:r>
              <a:rPr lang="en-US" altLang="zh-TW" sz="1100" dirty="0" err="1" smtClean="0"/>
              <a:t>Hackathon</a:t>
            </a:r>
            <a:endParaRPr lang="zh-TW" altLang="en-US" sz="1100" dirty="0"/>
          </a:p>
        </p:txBody>
      </p:sp>
      <p:sp>
        <p:nvSpPr>
          <p:cNvPr id="12" name="矩形 11"/>
          <p:cNvSpPr/>
          <p:nvPr/>
        </p:nvSpPr>
        <p:spPr>
          <a:xfrm>
            <a:off x="7092280" y="908721"/>
            <a:ext cx="1296144" cy="326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latin typeface="+mn-ea"/>
              </a:rPr>
              <a:t>生生不息</a:t>
            </a:r>
            <a:endParaRPr lang="zh-TW" altLang="en-US" sz="110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8" t="28854" r="53342" b="29735"/>
          <a:stretch/>
        </p:blipFill>
        <p:spPr bwMode="auto">
          <a:xfrm>
            <a:off x="323528" y="3693014"/>
            <a:ext cx="2880000" cy="1983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13" t="29222" r="14435" b="29367"/>
          <a:stretch/>
        </p:blipFill>
        <p:spPr bwMode="auto">
          <a:xfrm>
            <a:off x="6083848" y="3703333"/>
            <a:ext cx="2880000" cy="19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0" t="33031" r="53015" b="26158"/>
          <a:stretch/>
        </p:blipFill>
        <p:spPr bwMode="auto">
          <a:xfrm>
            <a:off x="3203848" y="3693013"/>
            <a:ext cx="2880000" cy="189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547664" y="5920270"/>
            <a:ext cx="5904656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2060"/>
                </a:solidFill>
                <a:hlinkClick r:id="rId4"/>
              </a:rPr>
              <a:t>https://thingspeak.com/channels/312989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00" y="1844824"/>
            <a:ext cx="28186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+mj-ea"/>
                <a:ea typeface="+mj-ea"/>
              </a:rPr>
              <a:t>ThingSeak</a:t>
            </a:r>
            <a:r>
              <a:rPr lang="en-US" altLang="zh-TW" dirty="0" smtClean="0">
                <a:latin typeface="+mj-ea"/>
                <a:ea typeface="+mj-ea"/>
              </a:rPr>
              <a:t> </a:t>
            </a:r>
            <a:r>
              <a:rPr lang="en-US" altLang="zh-TW" dirty="0" err="1" smtClean="0">
                <a:latin typeface="+mj-ea"/>
                <a:ea typeface="+mj-ea"/>
              </a:rPr>
              <a:t>IoT</a:t>
            </a:r>
            <a:r>
              <a:rPr lang="en-US" altLang="zh-TW" dirty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Platform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183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" y="0"/>
            <a:ext cx="91517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橢圓 4"/>
          <p:cNvSpPr/>
          <p:nvPr/>
        </p:nvSpPr>
        <p:spPr>
          <a:xfrm>
            <a:off x="338208" y="800708"/>
            <a:ext cx="1656184" cy="165618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8208" y="1397967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APPRECIATE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2605749" y="980728"/>
            <a:ext cx="5184576" cy="990600"/>
          </a:xfrm>
        </p:spPr>
        <p:txBody>
          <a:bodyPr>
            <a:normAutofit/>
          </a:bodyPr>
          <a:lstStyle/>
          <a:p>
            <a:r>
              <a:rPr lang="en-US" altLang="zh-TW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IT IS THE RIGHT TIME </a:t>
            </a:r>
            <a:br>
              <a:rPr lang="en-US" altLang="zh-TW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</a:t>
            </a:r>
            <a:r>
              <a:rPr lang="en-US" altLang="zh-TW" sz="2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TO DO THE RIGHT THING</a:t>
            </a:r>
            <a:endParaRPr lang="zh-TW" altLang="en-US" sz="20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3429000"/>
            <a:ext cx="37444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恰 逢 其 時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79512" y="4136886"/>
            <a:ext cx="3384376" cy="2154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EXPECT TO MAKE SOME CONTRIBUTIONS TO THE WORLD.</a:t>
            </a:r>
            <a:endParaRPr lang="zh-TW" altLang="en-US" sz="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444208" y="457576"/>
            <a:ext cx="2592288" cy="326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2017 Asia Open Data </a:t>
            </a:r>
            <a:r>
              <a:rPr lang="en-US" altLang="zh-TW" sz="1100" dirty="0" err="1" smtClean="0"/>
              <a:t>Hackathon</a:t>
            </a:r>
            <a:endParaRPr lang="zh-TW" altLang="en-US" sz="1100" dirty="0"/>
          </a:p>
        </p:txBody>
      </p:sp>
      <p:sp>
        <p:nvSpPr>
          <p:cNvPr id="14" name="矩形 13"/>
          <p:cNvSpPr/>
          <p:nvPr/>
        </p:nvSpPr>
        <p:spPr>
          <a:xfrm>
            <a:off x="7092280" y="908721"/>
            <a:ext cx="1296144" cy="326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latin typeface="+mn-ea"/>
              </a:rPr>
              <a:t>生生不息</a:t>
            </a:r>
            <a:endParaRPr lang="zh-TW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394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2333</TotalTime>
  <Words>92</Words>
  <Application>Microsoft Office PowerPoint</Application>
  <PresentationFormat>如螢幕大小 (4:3)</PresentationFormat>
  <Paragraphs>34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</vt:lpstr>
      <vt:lpstr>新細明體</vt:lpstr>
      <vt:lpstr>Calibri</vt:lpstr>
      <vt:lpstr>Cambria Math</vt:lpstr>
      <vt:lpstr>微軟正黑體</vt:lpstr>
      <vt:lpstr>清晰度</vt:lpstr>
      <vt:lpstr>Water Quality Prediction System Base on Aquaculture</vt:lpstr>
      <vt:lpstr>Background</vt:lpstr>
      <vt:lpstr>Solution</vt:lpstr>
      <vt:lpstr>MVP</vt:lpstr>
      <vt:lpstr>MVP</vt:lpstr>
      <vt:lpstr>IT IS THE RIGHT TIME                                                      TO DO THE RIGHT THING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208-Tony</dc:creator>
  <cp:lastModifiedBy>Yanfu</cp:lastModifiedBy>
  <cp:revision>156</cp:revision>
  <dcterms:created xsi:type="dcterms:W3CDTF">2017-06-22T03:51:47Z</dcterms:created>
  <dcterms:modified xsi:type="dcterms:W3CDTF">2017-08-05T15:48:05Z</dcterms:modified>
</cp:coreProperties>
</file>