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53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DC"/>
    <a:srgbClr val="9BCC00"/>
    <a:srgbClr val="9ED000"/>
    <a:srgbClr val="F4FCD8"/>
    <a:srgbClr val="FFFFFF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F5D19-B015-4851-8B41-39A74B482EF6}" v="13" dt="2018-10-10T15:27:26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80904" autoAdjust="0"/>
  </p:normalViewPr>
  <p:slideViewPr>
    <p:cSldViewPr>
      <p:cViewPr varScale="1">
        <p:scale>
          <a:sx n="103" d="100"/>
          <a:sy n="103" d="100"/>
        </p:scale>
        <p:origin x="975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ordova" userId="cc6fd43a-98cc-439f-93a2-600d31867e7e" providerId="ADAL" clId="{151F5D19-B015-4851-8B41-39A74B482EF6}"/>
    <pc:docChg chg="undo custSel addSld modSld sldOrd">
      <pc:chgData name="Lucas Cordova" userId="cc6fd43a-98cc-439f-93a2-600d31867e7e" providerId="ADAL" clId="{151F5D19-B015-4851-8B41-39A74B482EF6}" dt="2018-10-10T15:49:43.037" v="190" actId="20577"/>
      <pc:docMkLst>
        <pc:docMk/>
      </pc:docMkLst>
      <pc:sldChg chg="addSp delSp modSp">
        <pc:chgData name="Lucas Cordova" userId="cc6fd43a-98cc-439f-93a2-600d31867e7e" providerId="ADAL" clId="{151F5D19-B015-4851-8B41-39A74B482EF6}" dt="2018-10-10T15:27:25.603" v="175"/>
        <pc:sldMkLst>
          <pc:docMk/>
          <pc:sldMk cId="2499910074" sldId="399"/>
        </pc:sldMkLst>
        <pc:spChg chg="add del mod">
          <ac:chgData name="Lucas Cordova" userId="cc6fd43a-98cc-439f-93a2-600d31867e7e" providerId="ADAL" clId="{151F5D19-B015-4851-8B41-39A74B482EF6}" dt="2018-10-10T15:27:25.603" v="175"/>
          <ac:spMkLst>
            <pc:docMk/>
            <pc:sldMk cId="2499910074" sldId="399"/>
            <ac:spMk id="2" creationId="{B49F67BD-2E96-4560-987B-B49923B5FB0E}"/>
          </ac:spMkLst>
        </pc:spChg>
        <pc:spChg chg="add del mod">
          <ac:chgData name="Lucas Cordova" userId="cc6fd43a-98cc-439f-93a2-600d31867e7e" providerId="ADAL" clId="{151F5D19-B015-4851-8B41-39A74B482EF6}" dt="2018-10-10T15:27:25.603" v="175"/>
          <ac:spMkLst>
            <pc:docMk/>
            <pc:sldMk cId="2499910074" sldId="399"/>
            <ac:spMk id="3" creationId="{6575A025-7542-4089-85B8-62F8FD5146E5}"/>
          </ac:spMkLst>
        </pc:spChg>
        <pc:spChg chg="add del mod">
          <ac:chgData name="Lucas Cordova" userId="cc6fd43a-98cc-439f-93a2-600d31867e7e" providerId="ADAL" clId="{151F5D19-B015-4851-8B41-39A74B482EF6}" dt="2018-10-10T15:27:25.603" v="175"/>
          <ac:spMkLst>
            <pc:docMk/>
            <pc:sldMk cId="2499910074" sldId="399"/>
            <ac:spMk id="4" creationId="{F08A1BDB-FF46-483C-B4F5-2D43D3EC15C9}"/>
          </ac:spMkLst>
        </pc:spChg>
        <pc:spChg chg="add del mod">
          <ac:chgData name="Lucas Cordova" userId="cc6fd43a-98cc-439f-93a2-600d31867e7e" providerId="ADAL" clId="{151F5D19-B015-4851-8B41-39A74B482EF6}" dt="2018-10-10T15:27:25.603" v="175"/>
          <ac:spMkLst>
            <pc:docMk/>
            <pc:sldMk cId="2499910074" sldId="399"/>
            <ac:spMk id="5" creationId="{06BC11A8-EAD5-4A02-B8CB-D05BE95C6437}"/>
          </ac:spMkLst>
        </pc:spChg>
        <pc:spChg chg="add del mod">
          <ac:chgData name="Lucas Cordova" userId="cc6fd43a-98cc-439f-93a2-600d31867e7e" providerId="ADAL" clId="{151F5D19-B015-4851-8B41-39A74B482EF6}" dt="2018-10-10T15:27:25.603" v="175"/>
          <ac:spMkLst>
            <pc:docMk/>
            <pc:sldMk cId="2499910074" sldId="399"/>
            <ac:spMk id="6" creationId="{49AEB836-DF9C-4967-8904-B420E2174F35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397497184" sldId="401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397497184" sldId="401"/>
            <ac:spMk id="571394" creationId="{00000000-0000-0000-0000-000000000000}"/>
          </ac:spMkLst>
        </pc:spChg>
      </pc:sldChg>
      <pc:sldChg chg="addSp delSp modSp">
        <pc:chgData name="Lucas Cordova" userId="cc6fd43a-98cc-439f-93a2-600d31867e7e" providerId="ADAL" clId="{151F5D19-B015-4851-8B41-39A74B482EF6}" dt="2018-10-10T15:13:58.103" v="142"/>
        <pc:sldMkLst>
          <pc:docMk/>
          <pc:sldMk cId="4104354407" sldId="402"/>
        </pc:sldMkLst>
        <pc:spChg chg="add del mod">
          <ac:chgData name="Lucas Cordova" userId="cc6fd43a-98cc-439f-93a2-600d31867e7e" providerId="ADAL" clId="{151F5D19-B015-4851-8B41-39A74B482EF6}" dt="2018-10-10T15:13:58.103" v="142"/>
          <ac:spMkLst>
            <pc:docMk/>
            <pc:sldMk cId="4104354407" sldId="402"/>
            <ac:spMk id="2" creationId="{990A515B-B73B-41CF-A616-FB9E8ECA49F9}"/>
          </ac:spMkLst>
        </pc:spChg>
        <pc:spChg chg="add del mod">
          <ac:chgData name="Lucas Cordova" userId="cc6fd43a-98cc-439f-93a2-600d31867e7e" providerId="ADAL" clId="{151F5D19-B015-4851-8B41-39A74B482EF6}" dt="2018-10-10T15:13:58.103" v="142"/>
          <ac:spMkLst>
            <pc:docMk/>
            <pc:sldMk cId="4104354407" sldId="402"/>
            <ac:spMk id="3" creationId="{B9B42178-7352-4419-8040-F40C4D6BFD81}"/>
          </ac:spMkLst>
        </pc:spChg>
        <pc:spChg chg="add del mod">
          <ac:chgData name="Lucas Cordova" userId="cc6fd43a-98cc-439f-93a2-600d31867e7e" providerId="ADAL" clId="{151F5D19-B015-4851-8B41-39A74B482EF6}" dt="2018-10-10T15:13:58.103" v="142"/>
          <ac:spMkLst>
            <pc:docMk/>
            <pc:sldMk cId="4104354407" sldId="402"/>
            <ac:spMk id="4" creationId="{09B80A24-6197-4AED-8649-DB5268EC2C5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283582188" sldId="403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283582188" sldId="403"/>
            <ac:spMk id="574466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221292966" sldId="405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221292966" sldId="405"/>
            <ac:spMk id="577538" creationId="{00000000-0000-0000-0000-000000000000}"/>
          </ac:spMkLst>
        </pc:spChg>
      </pc:sldChg>
      <pc:sldChg chg="modNotesTx">
        <pc:chgData name="Lucas Cordova" userId="cc6fd43a-98cc-439f-93a2-600d31867e7e" providerId="ADAL" clId="{151F5D19-B015-4851-8B41-39A74B482EF6}" dt="2018-10-10T15:31:52.216" v="178" actId="6549"/>
        <pc:sldMkLst>
          <pc:docMk/>
          <pc:sldMk cId="1101569130" sldId="407"/>
        </pc:sldMkLst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304635806" sldId="413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304635806" sldId="413"/>
            <ac:spMk id="589826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164334177" sldId="415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164334177" sldId="415"/>
            <ac:spMk id="592899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716388550" sldId="418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716388550" sldId="418"/>
            <ac:spMk id="595970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286013227" sldId="420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286013227" sldId="420"/>
            <ac:spMk id="598019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299466450" sldId="421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299466450" sldId="421"/>
            <ac:spMk id="599042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822633995" sldId="422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822633995" sldId="422"/>
            <ac:spMk id="600066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617045661" sldId="423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617045661" sldId="423"/>
            <ac:spMk id="601090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919637643" sldId="424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919637643" sldId="424"/>
            <ac:spMk id="603138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49:43.037" v="190" actId="20577"/>
        <pc:sldMkLst>
          <pc:docMk/>
          <pc:sldMk cId="2530838683" sldId="425"/>
        </pc:sldMkLst>
        <pc:graphicFrameChg chg="modGraphic">
          <ac:chgData name="Lucas Cordova" userId="cc6fd43a-98cc-439f-93a2-600d31867e7e" providerId="ADAL" clId="{151F5D19-B015-4851-8B41-39A74B482EF6}" dt="2018-10-10T15:49:43.037" v="190" actId="20577"/>
          <ac:graphicFrameMkLst>
            <pc:docMk/>
            <pc:sldMk cId="2530838683" sldId="425"/>
            <ac:graphicFrameMk id="604165" creationId="{00000000-0000-0000-0000-000000000000}"/>
          </ac:graphicFrameMkLst>
        </pc:graphicFrame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093780565" sldId="429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093780565" sldId="429"/>
            <ac:spMk id="614402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596150245" sldId="436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596150245" sldId="436"/>
            <ac:spMk id="622594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4241826953" sldId="438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4241826953" sldId="438"/>
            <ac:spMk id="625666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033655884" sldId="439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033655884" sldId="439"/>
            <ac:spMk id="5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3479202040" sldId="443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3479202040" sldId="443"/>
            <ac:spMk id="449539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90076096" sldId="444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90076096" sldId="444"/>
            <ac:spMk id="557059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936495804" sldId="445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936495804" sldId="445"/>
            <ac:spMk id="559107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1408951338" sldId="446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1408951338" sldId="446"/>
            <ac:spMk id="561155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14:00.142" v="144"/>
        <pc:sldMkLst>
          <pc:docMk/>
          <pc:sldMk cId="790757461" sldId="447"/>
        </pc:sldMkLst>
        <pc:spChg chg="mod">
          <ac:chgData name="Lucas Cordova" userId="cc6fd43a-98cc-439f-93a2-600d31867e7e" providerId="ADAL" clId="{151F5D19-B015-4851-8B41-39A74B482EF6}" dt="2018-10-10T15:14:00.142" v="144"/>
          <ac:spMkLst>
            <pc:docMk/>
            <pc:sldMk cId="790757461" sldId="447"/>
            <ac:spMk id="563203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693355690" sldId="448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693355690" sldId="448"/>
            <ac:spMk id="565251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14:00.142" v="144"/>
        <pc:sldMkLst>
          <pc:docMk/>
          <pc:sldMk cId="257381089" sldId="449"/>
        </pc:sldMkLst>
        <pc:spChg chg="mod">
          <ac:chgData name="Lucas Cordova" userId="cc6fd43a-98cc-439f-93a2-600d31867e7e" providerId="ADAL" clId="{151F5D19-B015-4851-8B41-39A74B482EF6}" dt="2018-10-10T15:14:00.142" v="144"/>
          <ac:spMkLst>
            <pc:docMk/>
            <pc:sldMk cId="257381089" sldId="449"/>
            <ac:spMk id="567299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14:00.142" v="144"/>
        <pc:sldMkLst>
          <pc:docMk/>
          <pc:sldMk cId="393782359" sldId="450"/>
        </pc:sldMkLst>
        <pc:spChg chg="mod">
          <ac:chgData name="Lucas Cordova" userId="cc6fd43a-98cc-439f-93a2-600d31867e7e" providerId="ADAL" clId="{151F5D19-B015-4851-8B41-39A74B482EF6}" dt="2018-10-10T15:14:00.142" v="144"/>
          <ac:spMkLst>
            <pc:docMk/>
            <pc:sldMk cId="393782359" sldId="450"/>
            <ac:spMk id="569347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27:26.275" v="177"/>
        <pc:sldMkLst>
          <pc:docMk/>
          <pc:sldMk cId="2943641296" sldId="451"/>
        </pc:sldMkLst>
        <pc:spChg chg="mod">
          <ac:chgData name="Lucas Cordova" userId="cc6fd43a-98cc-439f-93a2-600d31867e7e" providerId="ADAL" clId="{151F5D19-B015-4851-8B41-39A74B482EF6}" dt="2018-10-10T15:27:26.275" v="177"/>
          <ac:spMkLst>
            <pc:docMk/>
            <pc:sldMk cId="2943641296" sldId="451"/>
            <ac:spMk id="569347" creationId="{00000000-0000-0000-0000-000000000000}"/>
          </ac:spMkLst>
        </pc:spChg>
      </pc:sldChg>
      <pc:sldChg chg="modSp">
        <pc:chgData name="Lucas Cordova" userId="cc6fd43a-98cc-439f-93a2-600d31867e7e" providerId="ADAL" clId="{151F5D19-B015-4851-8B41-39A74B482EF6}" dt="2018-10-10T15:14:00.142" v="144"/>
        <pc:sldMkLst>
          <pc:docMk/>
          <pc:sldMk cId="4099565080" sldId="452"/>
        </pc:sldMkLst>
        <pc:spChg chg="mod">
          <ac:chgData name="Lucas Cordova" userId="cc6fd43a-98cc-439f-93a2-600d31867e7e" providerId="ADAL" clId="{151F5D19-B015-4851-8B41-39A74B482EF6}" dt="2018-10-10T15:14:00.142" v="144"/>
          <ac:spMkLst>
            <pc:docMk/>
            <pc:sldMk cId="4099565080" sldId="452"/>
            <ac:spMk id="3" creationId="{00000000-0000-0000-0000-000000000000}"/>
          </ac:spMkLst>
        </pc:spChg>
      </pc:sldChg>
      <pc:sldChg chg="addSp delSp modSp add ord">
        <pc:chgData name="Lucas Cordova" userId="cc6fd43a-98cc-439f-93a2-600d31867e7e" providerId="ADAL" clId="{151F5D19-B015-4851-8B41-39A74B482EF6}" dt="2018-10-09T18:40:18.706" v="88" actId="20577"/>
        <pc:sldMkLst>
          <pc:docMk/>
          <pc:sldMk cId="3613878799" sldId="453"/>
        </pc:sldMkLst>
        <pc:spChg chg="del">
          <ac:chgData name="Lucas Cordova" userId="cc6fd43a-98cc-439f-93a2-600d31867e7e" providerId="ADAL" clId="{151F5D19-B015-4851-8B41-39A74B482EF6}" dt="2018-10-09T18:39:49.675" v="2"/>
          <ac:spMkLst>
            <pc:docMk/>
            <pc:sldMk cId="3613878799" sldId="453"/>
            <ac:spMk id="2" creationId="{D790E592-A5D6-4DEE-9CBF-53BA5AA59AE6}"/>
          </ac:spMkLst>
        </pc:spChg>
        <pc:spChg chg="del">
          <ac:chgData name="Lucas Cordova" userId="cc6fd43a-98cc-439f-93a2-600d31867e7e" providerId="ADAL" clId="{151F5D19-B015-4851-8B41-39A74B482EF6}" dt="2018-10-09T18:39:49.675" v="2"/>
          <ac:spMkLst>
            <pc:docMk/>
            <pc:sldMk cId="3613878799" sldId="453"/>
            <ac:spMk id="3" creationId="{A77F00BF-C0C1-4ECB-9FBE-F271CE44A096}"/>
          </ac:spMkLst>
        </pc:spChg>
        <pc:spChg chg="add mod">
          <ac:chgData name="Lucas Cordova" userId="cc6fd43a-98cc-439f-93a2-600d31867e7e" providerId="ADAL" clId="{151F5D19-B015-4851-8B41-39A74B482EF6}" dt="2018-10-09T18:39:53.568" v="5" actId="20577"/>
          <ac:spMkLst>
            <pc:docMk/>
            <pc:sldMk cId="3613878799" sldId="453"/>
            <ac:spMk id="4" creationId="{22605C8A-2DDD-462B-8A36-9D1818777378}"/>
          </ac:spMkLst>
        </pc:spChg>
        <pc:spChg chg="add mod">
          <ac:chgData name="Lucas Cordova" userId="cc6fd43a-98cc-439f-93a2-600d31867e7e" providerId="ADAL" clId="{151F5D19-B015-4851-8B41-39A74B482EF6}" dt="2018-10-09T18:40:18.706" v="88" actId="20577"/>
          <ac:spMkLst>
            <pc:docMk/>
            <pc:sldMk cId="3613878799" sldId="453"/>
            <ac:spMk id="5" creationId="{83A2D11F-30F9-4226-8EDE-B932FD8135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9785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1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7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3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7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897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64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49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7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2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6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0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1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862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5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48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31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7137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46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699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6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3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5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3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55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8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90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9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9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353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26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8730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4894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17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4161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0564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77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23123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375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8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726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411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9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5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/>
              <a:t>Aggregations, Grouping, SQL Functions, DDL</a:t>
            </a:r>
            <a:endParaRPr lang="bg-BG" dirty="0"/>
          </a:p>
        </p:txBody>
      </p:sp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Lucas Cordova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381000" y="4969876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Oregon Institute of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[Average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[Salary Sum]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'Design Engineer'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almost any data 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employee's 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2098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38238"/>
              </p:ext>
            </p:extLst>
          </p:nvPr>
        </p:nvGraphicFramePr>
        <p:xfrm>
          <a:off x="838200" y="3200400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2643" y="5486400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record set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4837" y="21399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Employees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69463"/>
              </p:ext>
            </p:extLst>
          </p:nvPr>
        </p:nvGraphicFramePr>
        <p:xfrm>
          <a:off x="6105524" y="21336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4837" y="4546600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64393"/>
              </p:ext>
            </p:extLst>
          </p:nvPr>
        </p:nvGraphicFramePr>
        <p:xfrm>
          <a:off x="6157911" y="4572000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target column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were considered 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Find the earliest hired employee for each department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Departments 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/>
              <a:t>GROUP BY Statement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/>
              <a:t> +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/>
              <a:t> syntax: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801295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BY &lt;columns&gt;</a:t>
            </a: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is not necessary needed to 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6764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43508"/>
              </p:ext>
            </p:extLst>
          </p:nvPr>
        </p:nvGraphicFramePr>
        <p:xfrm>
          <a:off x="755650" y="30952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illegal: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396389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AVG(Salary)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AVG(Salary)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8600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 is allowed to 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clause, but has no sense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5146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COUNT(EmployeeID)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Grouping function can be applied on 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 JOIN Departments 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Functions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/>
              <a:t>SQL Server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Functions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ISNULL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COALESCE(&lt;value&gt;,&lt;value&gt;,&lt;value&gt;)</a:t>
            </a:r>
            <a:r>
              <a:rPr lang="en-US" sz="3000" noProof="1"/>
              <a:t> – returns the first that is not NULL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2643" y="3048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[Projects 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GETDATE()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Projects</a:t>
            </a: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009"/>
              </p:ext>
            </p:extLst>
          </p:nvPr>
        </p:nvGraphicFramePr>
        <p:xfrm>
          <a:off x="838200" y="4191000"/>
          <a:ext cx="7478713" cy="2314956"/>
        </p:xfrm>
        <a:graphic>
          <a:graphicData uri="http://schemas.openxmlformats.org/drawingml/2006/table">
            <a:tbl>
              <a:tblPr/>
              <a:tblGrid>
                <a:gridCol w="367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2018-10-11 08:19:43.983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05C8A-2DDD-462B-8A36-9D181877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A2D11F-30F9-4226-8EDE-B932FD81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examples tonight will be based on the </a:t>
            </a:r>
            <a:r>
              <a:rPr lang="en-US" dirty="0" err="1"/>
              <a:t>ProjectDirectory</a:t>
            </a:r>
            <a:r>
              <a:rPr lang="en-US" dirty="0"/>
              <a:t> database on Blackboard</a:t>
            </a:r>
          </a:p>
        </p:txBody>
      </p:sp>
    </p:spTree>
    <p:extLst>
      <p:ext uri="{BB962C8B-B14F-4D97-AF65-F5344CB8AC3E}">
        <p14:creationId xmlns:p14="http://schemas.microsoft.com/office/powerpoint/2010/main" val="3613878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085122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4953000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</a:p>
        </p:txBody>
      </p:sp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[Projects 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Projects</a:t>
            </a: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t>Data Definition Language (DDL)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DDL commands for defining 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Data Control Language (DCL) for managing access 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(&lt;field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&lt;select&gt;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PK_Persons 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Persons</a:t>
            </a: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PK_Countries 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PK_Cities 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&lt;object&gt; &lt;command&gt;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Cities 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Countries(CountryID)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Cities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TO &lt;role&gt;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Persons TO public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FROM &lt;role&gt;</a:t>
            </a: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6629400" cy="685800"/>
          </a:xfrm>
        </p:spPr>
        <p:txBody>
          <a:bodyPr/>
          <a:lstStyle/>
          <a:p>
            <a:r>
              <a:rPr lang="en-US" dirty="0"/>
              <a:t>SQL Language Review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/>
              <a:t>Nested SELECT Statements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Groups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PK_Groups 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Users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PK_Users 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FK_Users_Groups FOREIGN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Groups(GroupID)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/>
              <a:t>Begin / Commit / Rollback Transactions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concurrency </a:t>
            </a:r>
            <a:r>
              <a:rPr lang="en-US" dirty="0"/>
              <a:t>(default in SQL Server)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Locks table data at each data modification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Concurrent users are blocked until the lock is released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/>
              <a:t>(default in MySQL)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locks are performed when data is being read or changed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Supported with SNAPSHOT isolation in 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Transactions start by executing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/>
              <a:t> (or just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Automatically start a new transaction after each commit or rollback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/>
              <a:t> setting is switched off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employees 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employees 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employees 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employees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employees 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employees 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employees in each department and for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employees. Display their first name and last name.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employees along with their managers. For employees 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employees whose last name is exactly 5 characters long. Use the built-in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/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clause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Note: always 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for better performance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Employees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Departments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/>
              <a:t>Write a SQL query to display the current date and time in the following format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/>
              <a:t>Write a SQL statement to create a table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. Users should have username, password, full name and last login time. Choose appropriate data types for the table fields. Define a primary key column with a primary key constraint. Define the primary key column as identity to facilitate inserting records. Define unique constraint to avoid repeating usernames. Define a check constraint to ensure the password is at least 5 characters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/>
              <a:t>Write a SQL statement to create a view that displays the users from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/>
              <a:t>Write a SQL statement to create a table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/>
              <a:t>Write 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. Fill some data in this new column and as well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 table. Write a SQL statement to add a foreign key constraint between tables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/>
              <a:t>Write SQL statements to insert several records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/>
              <a:t>Write SQL statements to update some of the records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/>
              <a:t>Write SQL statements to delete some of the records from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/>
              <a:t>Write SQL statements to insert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/>
              <a:t> table the names of all employees from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table. Combine the first and last names as a full name. For username use the first letter of the first name + the last name (in lowercase). Use the same for the password,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/>
              <a:t> for last login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/>
              <a:t>Write a SQL statement that changes the password 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/>
              <a:t> for all users that have not been in the system since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/>
              <a:t>Write a SQL statement that deletes all users without passwords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average employee 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employee salary by department and job title along with the name of some of the employees 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employees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/>
              <a:t>Write 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employee (employee id, date, task, hours, comments). Don't forget to define  identity, primary key and appropriate foreign key. 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/>
              <a:t>	Issue few SQL statements to insert, update and delete of some data in the table.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/>
              <a:t>	Define a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/>
              <a:t> to track all changes in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/>
              <a:t>Start a database transaction, delete all employees from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/>
              <a:t>Start a database transaction and drop the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/>
              <a:t>Find how to use temporary tables in SQL Server. Using temporary tables backup all records from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/>
              <a:t> and restore them back after dropping and re-creating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with 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Tables 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can be referred in 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maximal salary for each department and the name of the employee 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Employees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employees 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EmployeeID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Employees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m.EmployeeID 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Aggregating Data with Group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over sets of rows to give one single result (per group)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3464</Words>
  <Application>Microsoft Office PowerPoint</Application>
  <PresentationFormat>On-screen Show (4:3)</PresentationFormat>
  <Paragraphs>745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Consolas</vt:lpstr>
      <vt:lpstr>Corbel</vt:lpstr>
      <vt:lpstr>Courier New</vt:lpstr>
      <vt:lpstr>Wingdings</vt:lpstr>
      <vt:lpstr>Wingdings 2</vt:lpstr>
      <vt:lpstr>Telerik Academy</vt:lpstr>
      <vt:lpstr>Advanced SQL</vt:lpstr>
      <vt:lpstr>Outline</vt:lpstr>
      <vt:lpstr>FYI</vt:lpstr>
      <vt:lpstr>SQL Language Review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Functions</vt:lpstr>
      <vt:lpstr>Standard Functions in Microsoft SQL Server</vt:lpstr>
      <vt:lpstr>COALESCE() Functions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Lucas Cordova</dc:creator>
  <cp:lastModifiedBy>Lucas Cordova</cp:lastModifiedBy>
  <cp:revision>1</cp:revision>
  <dcterms:created xsi:type="dcterms:W3CDTF">2007-12-08T16:03:35Z</dcterms:created>
  <dcterms:modified xsi:type="dcterms:W3CDTF">2018-10-10T15:49:48Z</dcterms:modified>
</cp:coreProperties>
</file>