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03DD-4B2F-4F95-9D2D-E6BC2661B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A9DF8-6964-493B-B082-B7B1ED43B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2E4B-0250-4D1B-894D-4C4990DA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088E2-260D-4F6B-AC4B-199BB7FF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93DB-8B99-4DE6-9DB5-9A858DF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18FE-433B-439F-899C-D591576F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9E244-3B37-478C-BF5B-F93CEE4BD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A657-70EA-4A72-BFC9-9402D9A3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E1656-ED80-4F4D-B7DE-11B1A051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EF855-9CC7-4E84-B602-06F30AEE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2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6D1B7-2959-4A67-AC7C-B38FD932A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C56D-74E5-47F1-B53B-D8F5E67B4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4E83-7225-450E-8C44-3637628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38FA-37DC-4D7B-A5A7-7C36D18A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9522-C04C-4BE6-A20C-45C770BF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ED95-85C4-403D-9B7E-210B8C0B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5076-523A-4262-9694-C28D30C5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51FA-910B-41C3-9223-F9609E57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31F3-47EE-4099-91C3-08D9A505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7BBD-2832-43D2-BA4B-12D5F09F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4141-7C51-42FB-907E-770A0F51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1AA8-A671-486A-915C-8737976CB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B81E-248A-438A-960A-50763922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A9AB-04D6-422D-9466-B8E5D35C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954B-523B-417A-9CA8-20D29DD5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BB8C-854C-4E04-90D9-1DAF80F0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6D2F-CC9D-48C9-8F61-E9478471E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E3E36-BADF-42ED-89BF-B73A89DFA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49E0-AAF7-4E88-9849-280DB051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9E3A-F91F-45C4-9B3B-B435DAAC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B6E9-E6C1-49EA-A838-F3DBB335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D496-A9C3-4E46-9AEA-F6CB7D60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4091-0784-4A7B-B508-EB2B203A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222F-57A9-401E-B5E0-D99972EE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4FA99-42E9-4089-9EF4-46CBB254F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75244-5FA8-41F9-959B-6DE24D4CC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930D3-EFA5-45E1-8ADE-4E28A14A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AB57D-D714-4E9F-A95D-C236AAF5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4625F-ED28-41FE-8169-CAD41D27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058A-58F5-4F04-96A8-08172EC7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E7762-3388-4850-B092-B782456C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A2F87-FE1C-4D8F-B515-EC9A0655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98AA8-BD37-4BFD-859F-26B362F7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26FCD-B0E2-4060-87DD-D1767DD7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D7C79-0271-41A8-AA8A-EA5C6B7D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47B35-A1F4-4A21-A097-083050DD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7E42-2B29-4B5B-BCE0-DBCBD2E0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530C-C800-473B-8C6D-BB629CD8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7BC6D-8D95-4127-9B29-8E6DD7841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DF46D-5B6E-417C-8A45-ED075DD5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510E4-1B70-4E39-94EB-06814304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35AF0-1237-44BD-AE3B-9CCF7C57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AD30-68BC-4C70-91E3-5AB3801E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2A88F-49A3-4998-85A5-A453EDEC7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F86D1-A0BC-41F1-9538-4A9E17DF8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DEE83-FCC0-446D-9F6B-3570BAF4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428E9-1F05-47A3-B069-CB4FE281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C9AE8-EB71-4A10-85A3-B9593629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2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64031-F016-40FA-B635-D9F8246D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5AF57-6798-4802-BA49-9DBFFD63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8C57-B2E1-407A-A0AF-7DEF646A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34E9-4CCA-4756-9E84-85B6C98F76A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2C37-4284-4379-BCE0-D2AF9A4F6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8A2-ECA4-4547-970A-7EC716172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9686-BF0D-4134-9C9D-C4943EF8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A24260-E324-40C6-928D-E2B2625904DF}"/>
              </a:ext>
            </a:extLst>
          </p:cNvPr>
          <p:cNvSpPr txBox="1"/>
          <p:nvPr/>
        </p:nvSpPr>
        <p:spPr>
          <a:xfrm>
            <a:off x="1924594" y="400594"/>
            <a:ext cx="807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Roaming Arduino-Bot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A2194-2DA3-48BE-AD7D-DA90A4939A30}"/>
              </a:ext>
            </a:extLst>
          </p:cNvPr>
          <p:cNvSpPr txBox="1"/>
          <p:nvPr/>
        </p:nvSpPr>
        <p:spPr>
          <a:xfrm>
            <a:off x="3013166" y="1300821"/>
            <a:ext cx="570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Using IR LED’s and IR Sensors</a:t>
            </a:r>
          </a:p>
        </p:txBody>
      </p:sp>
      <p:pic>
        <p:nvPicPr>
          <p:cNvPr id="9" name="Picture 8" descr="A picture containing indoor, floor, wall&#10;&#10;Description generated with very high confidence">
            <a:extLst>
              <a:ext uri="{FF2B5EF4-FFF2-40B4-BE49-F238E27FC236}">
                <a16:creationId xmlns:a16="http://schemas.microsoft.com/office/drawing/2014/main" id="{E7156233-0969-46DD-B0BB-822ED0438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80" y="2079171"/>
            <a:ext cx="4430486" cy="44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3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8E4F49-31FE-4AEF-B756-C74440BFC476}"/>
              </a:ext>
            </a:extLst>
          </p:cNvPr>
          <p:cNvSpPr txBox="1"/>
          <p:nvPr/>
        </p:nvSpPr>
        <p:spPr>
          <a:xfrm>
            <a:off x="3048000" y="39624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/>
              <a:t>What It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3564B-AE92-490E-A935-2D34716094DE}"/>
              </a:ext>
            </a:extLst>
          </p:cNvPr>
          <p:cNvSpPr txBox="1"/>
          <p:nvPr/>
        </p:nvSpPr>
        <p:spPr>
          <a:xfrm>
            <a:off x="1076960" y="1757680"/>
            <a:ext cx="690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Pulses IR LEDs at specific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23DA9-377E-4007-AD95-26C3B29CCBB3}"/>
              </a:ext>
            </a:extLst>
          </p:cNvPr>
          <p:cNvSpPr txBox="1"/>
          <p:nvPr/>
        </p:nvSpPr>
        <p:spPr>
          <a:xfrm>
            <a:off x="1076960" y="2658348"/>
            <a:ext cx="799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Detects reflected IR light with sensors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6A40E-DF8A-4641-A502-5067888FBF4C}"/>
              </a:ext>
            </a:extLst>
          </p:cNvPr>
          <p:cNvSpPr txBox="1"/>
          <p:nvPr/>
        </p:nvSpPr>
        <p:spPr>
          <a:xfrm>
            <a:off x="1076960" y="3559016"/>
            <a:ext cx="780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Drives servos forward or backward depending on sensor input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351D7-9919-4904-92DD-01510DB8AA41}"/>
              </a:ext>
            </a:extLst>
          </p:cNvPr>
          <p:cNvSpPr txBox="1"/>
          <p:nvPr/>
        </p:nvSpPr>
        <p:spPr>
          <a:xfrm>
            <a:off x="1046480" y="5013682"/>
            <a:ext cx="799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Effectively roams and avoids obstacles</a:t>
            </a:r>
          </a:p>
        </p:txBody>
      </p:sp>
    </p:spTree>
    <p:extLst>
      <p:ext uri="{BB962C8B-B14F-4D97-AF65-F5344CB8AC3E}">
        <p14:creationId xmlns:p14="http://schemas.microsoft.com/office/powerpoint/2010/main" val="19721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246" y="0"/>
            <a:ext cx="7559754" cy="6858000"/>
          </a:xfrm>
          <a:prstGeom prst="rect">
            <a:avLst/>
          </a:prstGeom>
          <a:solidFill>
            <a:srgbClr val="62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2995" y="484632"/>
            <a:ext cx="670914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F64A036-E07D-489E-B4E5-EFA38BC84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4" r="27762" b="1"/>
          <a:stretch/>
        </p:blipFill>
        <p:spPr>
          <a:xfrm>
            <a:off x="5707382" y="810845"/>
            <a:ext cx="2315724" cy="5086759"/>
          </a:xfrm>
          <a:prstGeom prst="rect">
            <a:avLst/>
          </a:prstGeom>
        </p:spPr>
      </p:pic>
      <p:pic>
        <p:nvPicPr>
          <p:cNvPr id="6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9B27D055-5D30-451D-B7C6-B7202FD4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4" r="-3" b="11998"/>
          <a:stretch/>
        </p:blipFill>
        <p:spPr>
          <a:xfrm>
            <a:off x="8054530" y="634686"/>
            <a:ext cx="3603723" cy="2922096"/>
          </a:xfrm>
          <a:prstGeom prst="rect">
            <a:avLst/>
          </a:prstGeom>
        </p:spPr>
      </p:pic>
      <p:pic>
        <p:nvPicPr>
          <p:cNvPr id="8" name="Picture 7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D7B5F9B2-8E77-4000-83DF-4965FB9ADF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4589"/>
          <a:stretch/>
        </p:blipFill>
        <p:spPr>
          <a:xfrm>
            <a:off x="8023106" y="3436449"/>
            <a:ext cx="3603723" cy="199678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7EFBF9-56A4-4B45-97F6-45320CF2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8" y="129204"/>
            <a:ext cx="369751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Components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A9778D-A07D-4478-AE40-6803F60E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88" y="2257650"/>
            <a:ext cx="369751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62473F"/>
              </a:buClr>
            </a:pPr>
            <a:r>
              <a:rPr lang="en-US" sz="4000" dirty="0"/>
              <a:t>2 Continuous Rotation Servos </a:t>
            </a:r>
          </a:p>
          <a:p>
            <a:pPr>
              <a:buClr>
                <a:srgbClr val="62473F"/>
              </a:buClr>
            </a:pPr>
            <a:r>
              <a:rPr lang="en-US" sz="4000" dirty="0"/>
              <a:t>2 IR LEDs</a:t>
            </a:r>
          </a:p>
          <a:p>
            <a:pPr>
              <a:buClr>
                <a:srgbClr val="62473F"/>
              </a:buClr>
            </a:pPr>
            <a:r>
              <a:rPr lang="en-US" sz="4000" dirty="0"/>
              <a:t>2 IR Sensors</a:t>
            </a:r>
          </a:p>
        </p:txBody>
      </p:sp>
    </p:spTree>
    <p:extLst>
      <p:ext uri="{BB962C8B-B14F-4D97-AF65-F5344CB8AC3E}">
        <p14:creationId xmlns:p14="http://schemas.microsoft.com/office/powerpoint/2010/main" val="26214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B72B48-04F6-4878-92CF-92CFFCA3C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519" y="1564628"/>
            <a:ext cx="4000246" cy="3710227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002FA8-69BE-496C-8903-B09174C2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95" y="1573887"/>
            <a:ext cx="4253987" cy="3700968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CA7023-FE8A-4098-BCD8-5260A1C1F1EE}"/>
              </a:ext>
            </a:extLst>
          </p:cNvPr>
          <p:cNvSpPr txBox="1"/>
          <p:nvPr/>
        </p:nvSpPr>
        <p:spPr>
          <a:xfrm>
            <a:off x="2763520" y="17272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LED and Sensor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5E927-3C50-4172-88DC-8E498DE6BBAA}"/>
              </a:ext>
            </a:extLst>
          </p:cNvPr>
          <p:cNvSpPr txBox="1"/>
          <p:nvPr/>
        </p:nvSpPr>
        <p:spPr>
          <a:xfrm>
            <a:off x="1484928" y="5583415"/>
            <a:ext cx="388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obstacle detected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C5E03-3903-41D0-82CB-D1F9CF0DBD4E}"/>
              </a:ext>
            </a:extLst>
          </p:cNvPr>
          <p:cNvSpPr txBox="1"/>
          <p:nvPr/>
        </p:nvSpPr>
        <p:spPr>
          <a:xfrm>
            <a:off x="6699082" y="5574156"/>
            <a:ext cx="388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Obstacle detected</a:t>
            </a:r>
          </a:p>
        </p:txBody>
      </p:sp>
    </p:spTree>
    <p:extLst>
      <p:ext uri="{BB962C8B-B14F-4D97-AF65-F5344CB8AC3E}">
        <p14:creationId xmlns:p14="http://schemas.microsoft.com/office/powerpoint/2010/main" val="77493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9AA39-9111-4F32-BF3C-B60E6D5D6A2C}"/>
              </a:ext>
            </a:extLst>
          </p:cNvPr>
          <p:cNvSpPr txBox="1"/>
          <p:nvPr/>
        </p:nvSpPr>
        <p:spPr>
          <a:xfrm>
            <a:off x="3403600" y="304800"/>
            <a:ext cx="490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/>
              <a:t>Code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45683C-BB8F-4D02-823C-BA431461E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8" y="1780803"/>
            <a:ext cx="5384822" cy="4005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C1E23-A6A6-40DE-B263-B6F57AA854BE}"/>
              </a:ext>
            </a:extLst>
          </p:cNvPr>
          <p:cNvSpPr txBox="1"/>
          <p:nvPr/>
        </p:nvSpPr>
        <p:spPr>
          <a:xfrm>
            <a:off x="6475129" y="2044682"/>
            <a:ext cx="4917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tone() function generates a square wave of the specified frequency on a pin.</a:t>
            </a:r>
          </a:p>
          <a:p>
            <a:endParaRPr lang="en-US" sz="2000" dirty="0"/>
          </a:p>
          <a:p>
            <a:r>
              <a:rPr lang="en-US" sz="2000" dirty="0"/>
              <a:t>The IR sensor input signal is read and stored in a bool.</a:t>
            </a:r>
          </a:p>
          <a:p>
            <a:endParaRPr lang="en-US" sz="2000" dirty="0"/>
          </a:p>
          <a:p>
            <a:r>
              <a:rPr lang="en-US" sz="2000" dirty="0"/>
              <a:t>This logic value passed to the indicator LED.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noTone</a:t>
            </a:r>
            <a:r>
              <a:rPr lang="en-US" sz="2000" dirty="0"/>
              <a:t>() function stops the square wave generation so that tone() can be used on the other LED pin.</a:t>
            </a:r>
          </a:p>
        </p:txBody>
      </p:sp>
    </p:spTree>
    <p:extLst>
      <p:ext uri="{BB962C8B-B14F-4D97-AF65-F5344CB8AC3E}">
        <p14:creationId xmlns:p14="http://schemas.microsoft.com/office/powerpoint/2010/main" val="421663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B9E3C-6293-4E57-8074-186320F7C0F5}"/>
              </a:ext>
            </a:extLst>
          </p:cNvPr>
          <p:cNvSpPr txBox="1"/>
          <p:nvPr/>
        </p:nvSpPr>
        <p:spPr>
          <a:xfrm>
            <a:off x="3403600" y="304800"/>
            <a:ext cx="490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/>
              <a:t>Code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1712F5-0DB3-455D-9578-C63A0ACA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38" y="1384884"/>
            <a:ext cx="2578128" cy="2644613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CE8ADE-0908-469C-8D69-E0F4DC26B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38" y="4029497"/>
            <a:ext cx="2578128" cy="2675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B9AF5-F8EC-40C6-BD64-9A2A2F7F02F5}"/>
              </a:ext>
            </a:extLst>
          </p:cNvPr>
          <p:cNvSpPr txBox="1"/>
          <p:nvPr/>
        </p:nvSpPr>
        <p:spPr>
          <a:xfrm>
            <a:off x="6416765" y="1534718"/>
            <a:ext cx="378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obstacle detected: </a:t>
            </a:r>
          </a:p>
          <a:p>
            <a:r>
              <a:rPr lang="en-US" sz="2400" dirty="0"/>
              <a:t>Move both servos forward.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64AB8-BFDF-4602-A6D4-5BCABD2872D5}"/>
              </a:ext>
            </a:extLst>
          </p:cNvPr>
          <p:cNvSpPr txBox="1"/>
          <p:nvPr/>
        </p:nvSpPr>
        <p:spPr>
          <a:xfrm>
            <a:off x="6416765" y="2846976"/>
            <a:ext cx="378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Right sensor detects object:</a:t>
            </a:r>
          </a:p>
          <a:p>
            <a:r>
              <a:rPr lang="en-US" sz="2400" dirty="0"/>
              <a:t>Turn left.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2A610-D70E-4EA1-8574-4B796E9549E3}"/>
              </a:ext>
            </a:extLst>
          </p:cNvPr>
          <p:cNvSpPr txBox="1"/>
          <p:nvPr/>
        </p:nvSpPr>
        <p:spPr>
          <a:xfrm>
            <a:off x="6416765" y="4237613"/>
            <a:ext cx="378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Left sensor detects object:</a:t>
            </a:r>
          </a:p>
          <a:p>
            <a:r>
              <a:rPr lang="en-US" sz="2400" dirty="0"/>
              <a:t>Turn right.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4EC72-63A4-490F-AEDB-F1DBE4322F2B}"/>
              </a:ext>
            </a:extLst>
          </p:cNvPr>
          <p:cNvSpPr txBox="1"/>
          <p:nvPr/>
        </p:nvSpPr>
        <p:spPr>
          <a:xfrm>
            <a:off x="6416766" y="5470992"/>
            <a:ext cx="378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sensors detect object:</a:t>
            </a:r>
          </a:p>
          <a:p>
            <a:r>
              <a:rPr lang="en-US" sz="2400" dirty="0"/>
              <a:t>Move both servos backward.</a:t>
            </a:r>
          </a:p>
        </p:txBody>
      </p:sp>
    </p:spTree>
    <p:extLst>
      <p:ext uri="{BB962C8B-B14F-4D97-AF65-F5344CB8AC3E}">
        <p14:creationId xmlns:p14="http://schemas.microsoft.com/office/powerpoint/2010/main" val="188647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3D798-9D8D-468F-B1E5-88DC698D8DDA}"/>
              </a:ext>
            </a:extLst>
          </p:cNvPr>
          <p:cNvSpPr txBox="1"/>
          <p:nvPr/>
        </p:nvSpPr>
        <p:spPr>
          <a:xfrm>
            <a:off x="2934789" y="330926"/>
            <a:ext cx="5904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76243-0D0C-45F0-87FD-CB1EB8AA2ECF}"/>
              </a:ext>
            </a:extLst>
          </p:cNvPr>
          <p:cNvSpPr txBox="1"/>
          <p:nvPr/>
        </p:nvSpPr>
        <p:spPr>
          <a:xfrm>
            <a:off x="3709851" y="1770186"/>
            <a:ext cx="498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Servos drain battery FAST.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BA11B-38A2-4785-9523-8AF2BD169DF3}"/>
              </a:ext>
            </a:extLst>
          </p:cNvPr>
          <p:cNvSpPr txBox="1"/>
          <p:nvPr/>
        </p:nvSpPr>
        <p:spPr>
          <a:xfrm>
            <a:off x="3709851" y="2707885"/>
            <a:ext cx="498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Delay() 2 </a:t>
            </a:r>
            <a:r>
              <a:rPr lang="en-US" sz="3200" dirty="0" err="1"/>
              <a:t>ms</a:t>
            </a:r>
            <a:r>
              <a:rPr lang="en-US" sz="3200" dirty="0"/>
              <a:t> after moving servos when obstacle encountered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CE4E4-1E05-4420-8B9F-2A8B3FA30FF5}"/>
              </a:ext>
            </a:extLst>
          </p:cNvPr>
          <p:cNvSpPr txBox="1"/>
          <p:nvPr/>
        </p:nvSpPr>
        <p:spPr>
          <a:xfrm>
            <a:off x="3709851" y="4709328"/>
            <a:ext cx="498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Ambient light can trigger IR sensors. Dim room works best.</a:t>
            </a:r>
          </a:p>
        </p:txBody>
      </p:sp>
    </p:spTree>
    <p:extLst>
      <p:ext uri="{BB962C8B-B14F-4D97-AF65-F5344CB8AC3E}">
        <p14:creationId xmlns:p14="http://schemas.microsoft.com/office/powerpoint/2010/main" val="347355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Key Components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Capehart</dc:creator>
  <cp:lastModifiedBy>Timothy Capehart</cp:lastModifiedBy>
  <cp:revision>16</cp:revision>
  <dcterms:created xsi:type="dcterms:W3CDTF">2017-08-15T16:52:52Z</dcterms:created>
  <dcterms:modified xsi:type="dcterms:W3CDTF">2017-08-15T22:51:46Z</dcterms:modified>
</cp:coreProperties>
</file>