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A508-83A4-4980-9DF3-6E40FA491A04}" type="datetimeFigureOut">
              <a:rPr lang="en-US" smtClean="0"/>
              <a:t>14-Jan-19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2A8E-D52F-443F-BC9C-811A8AB617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codecademy.com/why-lear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apelle/python_ines/conda-cheatshee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.ai/" TargetMode="External"/><Relationship Id="rId2" Type="http://schemas.openxmlformats.org/officeDocument/2006/relationships/hyperlink" Target="https://www.youtube.com/watch?v=Gzun8PpyBC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NumPy</a:t>
            </a:r>
            <a:r>
              <a:rPr lang="en-US" dirty="0" smtClean="0"/>
              <a:t> to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I’m learning Python in 2018</a:t>
            </a:r>
            <a:endParaRPr lang="en-US" dirty="0"/>
          </a:p>
        </p:txBody>
      </p:sp>
      <p:pic>
        <p:nvPicPr>
          <p:cNvPr id="2050" name="Picture 2" descr="http://news.codecademy.com/content/images/2018/01/growth_major_languages-1-1400x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4800"/>
            <a:ext cx="5373510" cy="460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4823" y="6245229"/>
            <a:ext cx="493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https://news.codecademy.com/why-learn-python/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6352667" y="2487978"/>
            <a:ext cx="4860175" cy="402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rise of Python can be connected to the rise of interest in data </a:t>
            </a:r>
            <a:r>
              <a:rPr lang="en-US" dirty="0" smtClean="0"/>
              <a:t>science</a:t>
            </a:r>
          </a:p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All popular ML and DL frameworks (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448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hlinkClick r:id="rId2"/>
              </a:rPr>
              <a:t>Anaconda</a:t>
            </a:r>
            <a:r>
              <a:rPr lang="en-US" dirty="0" smtClean="0"/>
              <a:t> : Anaconda is  the most popular Python distribution, it installs everything we need to be able to do data science in python, manage environments and install python apps. (</a:t>
            </a:r>
            <a:r>
              <a:rPr lang="en-US" b="1" dirty="0" smtClean="0"/>
              <a:t>no admin needed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2.7 or 3? </a:t>
            </a:r>
            <a:r>
              <a:rPr lang="en-US" dirty="0" smtClean="0">
                <a:sym typeface="Wingdings" panose="05000000000000000000" pitchFamily="2" charset="2"/>
              </a:rPr>
              <a:t> Short answer </a:t>
            </a:r>
            <a:r>
              <a:rPr lang="en-US" b="1" dirty="0" smtClean="0">
                <a:sym typeface="Wingdings" panose="05000000000000000000" pitchFamily="2" charset="2"/>
              </a:rPr>
              <a:t>Python 3</a:t>
            </a:r>
            <a:r>
              <a:rPr lang="en-US" dirty="0" smtClean="0">
                <a:sym typeface="Wingdings" panose="05000000000000000000" pitchFamily="2" charset="2"/>
              </a:rPr>
              <a:t>. (3.7 is the latest version right now, get this one)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Install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(is not mandatory, but is super useful)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After Anaconda finish installing, call the 111 to install Visual Studio Code (a awesome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ython editor proposed by Anaconda and Microsoft)</a:t>
            </a:r>
          </a:p>
        </p:txBody>
      </p:sp>
    </p:spTree>
    <p:extLst>
      <p:ext uri="{BB962C8B-B14F-4D97-AF65-F5344CB8AC3E}">
        <p14:creationId xmlns:p14="http://schemas.microsoft.com/office/powerpoint/2010/main" val="292191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up (Anaconda Prompt)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321183"/>
            <a:ext cx="9791700" cy="1009650"/>
          </a:xfrm>
          <a:prstGeom prst="rect">
            <a:avLst/>
          </a:prstGeom>
        </p:spPr>
      </p:pic>
      <p:sp>
        <p:nvSpPr>
          <p:cNvPr id="7" name="Espace réservé du contenu 4"/>
          <p:cNvSpPr txBox="1">
            <a:spLocks/>
          </p:cNvSpPr>
          <p:nvPr/>
        </p:nvSpPr>
        <p:spPr>
          <a:xfrm>
            <a:off x="990600" y="1978024"/>
            <a:ext cx="10515600" cy="36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Command Line interface, important for deploying over SSH.</a:t>
            </a:r>
            <a:endParaRPr lang="en-US" dirty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990600" y="3610089"/>
            <a:ext cx="10515600" cy="36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 </a:t>
            </a:r>
            <a:r>
              <a:rPr lang="en-US" dirty="0" err="1" smtClean="0"/>
              <a:t>conda</a:t>
            </a:r>
            <a:r>
              <a:rPr lang="en-US" dirty="0" smtClean="0"/>
              <a:t> commands: </a:t>
            </a:r>
            <a:endParaRPr lang="en-US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96942"/>
              </p:ext>
            </p:extLst>
          </p:nvPr>
        </p:nvGraphicFramePr>
        <p:xfrm>
          <a:off x="1450109" y="39707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320">
                  <a:extLst>
                    <a:ext uri="{9D8B030D-6E8A-4147-A177-3AD203B41FA5}">
                      <a16:colId xmlns:a16="http://schemas.microsoft.com/office/drawing/2014/main" val="3028915802"/>
                    </a:ext>
                  </a:extLst>
                </a:gridCol>
                <a:gridCol w="5313680">
                  <a:extLst>
                    <a:ext uri="{9D8B030D-6E8A-4147-A177-3AD203B41FA5}">
                      <a16:colId xmlns:a16="http://schemas.microsoft.com/office/drawing/2014/main" val="233917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conda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info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Verify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installed, check version 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conda</a:t>
                      </a:r>
                      <a:r>
                        <a:rPr lang="en-US" dirty="0" smtClean="0"/>
                        <a:t> update </a:t>
                      </a:r>
                      <a:r>
                        <a:rPr lang="en-US" dirty="0" err="1" smtClean="0"/>
                        <a:t>conda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the current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conda</a:t>
                      </a:r>
                      <a:r>
                        <a:rPr lang="en-US" dirty="0" smtClean="0"/>
                        <a:t> install ‘package’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 a package included in Anaconda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8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‘command’ --help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line help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 ‘package’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installed ‘package’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27175"/>
                  </a:ext>
                </a:extLst>
              </a:tr>
            </a:tbl>
          </a:graphicData>
        </a:graphic>
      </p:graphicFrame>
      <p:sp>
        <p:nvSpPr>
          <p:cNvPr id="13" name="Espace réservé du contenu 4"/>
          <p:cNvSpPr txBox="1">
            <a:spLocks/>
          </p:cNvSpPr>
          <p:nvPr/>
        </p:nvSpPr>
        <p:spPr>
          <a:xfrm>
            <a:off x="990600" y="6144576"/>
            <a:ext cx="10515600" cy="36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Check the </a:t>
            </a:r>
            <a:r>
              <a:rPr lang="en-US" dirty="0" err="1" smtClean="0"/>
              <a:t>cheatsheet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https://github.com/tcapelle/python_ines/conda-cheatsheet.pdf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00150" y="3630382"/>
            <a:ext cx="1925435" cy="326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Environment</a:t>
            </a:r>
            <a:endParaRPr lang="en-US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990601" y="1978024"/>
            <a:ext cx="9732818" cy="1180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environment is an enclosed box where your code runs, is like a virtual machine for python only. It enable code </a:t>
            </a:r>
            <a:r>
              <a:rPr lang="en-US" dirty="0" err="1" smtClean="0"/>
              <a:t>reproductibility</a:t>
            </a:r>
            <a:r>
              <a:rPr lang="en-US" dirty="0" smtClean="0"/>
              <a:t>. It is essential to master this workflow.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00150" y="4193473"/>
            <a:ext cx="9115945" cy="1883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contenu 4"/>
          <p:cNvSpPr>
            <a:spLocks noGrp="1"/>
          </p:cNvSpPr>
          <p:nvPr>
            <p:ph idx="1"/>
          </p:nvPr>
        </p:nvSpPr>
        <p:spPr>
          <a:xfrm>
            <a:off x="990599" y="3676560"/>
            <a:ext cx="10705407" cy="36062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λ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conda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env</a:t>
            </a:r>
            <a:r>
              <a:rPr lang="en-US" b="1" dirty="0" smtClean="0">
                <a:solidFill>
                  <a:schemeClr val="bg1"/>
                </a:solidFill>
              </a:rPr>
              <a:t> list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/>
              <a:t>will list the environments, (* base) means that the base environment is selected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00150" y="4193470"/>
            <a:ext cx="90494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C:\Users\TC256760</a:t>
            </a:r>
          </a:p>
          <a:p>
            <a:r>
              <a:rPr lang="el-G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λ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environments: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base                  *  C:\Users\TC256760\AppData\Local\Continuum\anaconda3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TF                       C:\Users\TC256760\AppData\Local\Continuum\anaconda3\envs\TF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fastai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   C:\Users\TC256760\AppData\Local\Continuum\anaconda3\envs\fastai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fastaiv1                 C:\Users\TC256760\AppData\Local\Continuum\anaconda3\envs\fastaiv1</a:t>
            </a:r>
          </a:p>
        </p:txBody>
      </p:sp>
    </p:spTree>
    <p:extLst>
      <p:ext uri="{BB962C8B-B14F-4D97-AF65-F5344CB8AC3E}">
        <p14:creationId xmlns:p14="http://schemas.microsoft.com/office/powerpoint/2010/main" val="362578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Environment</a:t>
            </a:r>
            <a:endParaRPr lang="en-US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990601" y="1978024"/>
            <a:ext cx="9732818" cy="54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new environment called ‘modelling’ with python 3.7: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5091" y="2747599"/>
            <a:ext cx="5328458" cy="326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λ </a:t>
            </a:r>
            <a:r>
              <a:rPr lang="en-US" dirty="0" err="1" smtClean="0">
                <a:latin typeface="Consolas" panose="020B0609020204030204" pitchFamily="49" charset="0"/>
              </a:rPr>
              <a:t>conda</a:t>
            </a:r>
            <a:r>
              <a:rPr lang="en-US" dirty="0" smtClean="0">
                <a:latin typeface="Consolas" panose="020B0609020204030204" pitchFamily="49" charset="0"/>
              </a:rPr>
              <a:t> create –name modelling python=3.7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990601" y="3303411"/>
            <a:ext cx="9732818" cy="54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Activate the newly created environment ‘modelling’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0946" y="3859223"/>
            <a:ext cx="3512127" cy="1272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dirty="0" smtClean="0">
                <a:latin typeface="Consolas" panose="020B0609020204030204" pitchFamily="49" charset="0"/>
              </a:rPr>
              <a:t>λ </a:t>
            </a:r>
            <a:r>
              <a:rPr lang="en-US" dirty="0" err="1" smtClean="0">
                <a:latin typeface="Consolas" panose="020B0609020204030204" pitchFamily="49" charset="0"/>
              </a:rPr>
              <a:t>conda</a:t>
            </a:r>
            <a:r>
              <a:rPr lang="en-US" dirty="0" smtClean="0">
                <a:latin typeface="Consolas" panose="020B0609020204030204" pitchFamily="49" charset="0"/>
              </a:rPr>
              <a:t> activate modelling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C:\Users\TC256760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(modelling) </a:t>
            </a:r>
            <a:r>
              <a:rPr lang="el-GR" dirty="0" smtClean="0">
                <a:latin typeface="Consolas" panose="020B0609020204030204" pitchFamily="49" charset="0"/>
              </a:rPr>
              <a:t>λ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990601" y="5218109"/>
            <a:ext cx="9732818" cy="54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Let’s install some useful packages: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72738" y="5845629"/>
            <a:ext cx="9881062" cy="326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λ </a:t>
            </a:r>
            <a:r>
              <a:rPr lang="en-US" dirty="0" err="1" smtClean="0">
                <a:latin typeface="Consolas" panose="020B0609020204030204" pitchFamily="49" charset="0"/>
              </a:rPr>
              <a:t>conda</a:t>
            </a:r>
            <a:r>
              <a:rPr lang="en-US" dirty="0" smtClean="0">
                <a:latin typeface="Consolas" panose="020B0609020204030204" pitchFamily="49" charset="0"/>
              </a:rPr>
              <a:t> install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pandas </a:t>
            </a:r>
            <a:r>
              <a:rPr lang="en-US" dirty="0" err="1" smtClean="0">
                <a:latin typeface="Consolas" panose="020B0609020204030204" pitchFamily="49" charset="0"/>
              </a:rPr>
              <a:t>scikit</a:t>
            </a:r>
            <a:r>
              <a:rPr lang="en-US" dirty="0" smtClean="0">
                <a:latin typeface="Consolas" panose="020B0609020204030204" pitchFamily="49" charset="0"/>
              </a:rPr>
              <a:t>-learn </a:t>
            </a:r>
            <a:r>
              <a:rPr lang="en-US" dirty="0" err="1" smtClean="0">
                <a:latin typeface="Consolas" panose="020B0609020204030204" pitchFamily="49" charset="0"/>
              </a:rPr>
              <a:t>scipy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seaborn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matplotlib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jupyterlab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Excellent </a:t>
            </a:r>
            <a:r>
              <a:rPr lang="en-US" dirty="0" err="1" smtClean="0"/>
              <a:t>Jupyter</a:t>
            </a:r>
            <a:r>
              <a:rPr lang="en-US" dirty="0" smtClean="0"/>
              <a:t> demo at </a:t>
            </a:r>
            <a:r>
              <a:rPr lang="en-US" dirty="0" smtClean="0">
                <a:hlinkClick r:id="rId2"/>
              </a:rPr>
              <a:t>scipy-2018 conference</a:t>
            </a:r>
            <a:endParaRPr lang="en-US" dirty="0" smtClean="0"/>
          </a:p>
          <a:p>
            <a:r>
              <a:rPr lang="en-US" dirty="0" smtClean="0"/>
              <a:t>Everything @ </a:t>
            </a:r>
            <a:r>
              <a:rPr lang="en-US" dirty="0" smtClean="0">
                <a:hlinkClick r:id="rId3"/>
              </a:rPr>
              <a:t>fast.ai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2524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378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Thème Office</vt:lpstr>
      <vt:lpstr>Scientific Python</vt:lpstr>
      <vt:lpstr>Why I’m learning Python in 2018</vt:lpstr>
      <vt:lpstr>Setup</vt:lpstr>
      <vt:lpstr>Starting up (Anaconda Prompt)</vt:lpstr>
      <vt:lpstr>Creating an Environment</vt:lpstr>
      <vt:lpstr>Creating an Environment</vt:lpstr>
      <vt:lpstr>References 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CAPELLE Thomas 256760</dc:creator>
  <cp:lastModifiedBy>CAPELLE Thomas 256760</cp:lastModifiedBy>
  <cp:revision>13</cp:revision>
  <dcterms:created xsi:type="dcterms:W3CDTF">2018-12-06T07:52:50Z</dcterms:created>
  <dcterms:modified xsi:type="dcterms:W3CDTF">2019-01-14T14:05:11Z</dcterms:modified>
</cp:coreProperties>
</file>