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Travis Carlson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http://tcarlson.systems</a:t>
            </a:r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729400" y="20844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Amazon Web Services: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Infrastructure in a few clicks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950" y="152400"/>
            <a:ext cx="3324099" cy="13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Going further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S3 - Cheap, reliable storage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Glaciar - Even cheaper S3 storage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CloudFront - CDN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DynamoDB - NoSQL database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ElastiCache - Memcached service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SQS - Message queues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SES - E-mail service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857250"/>
            <a:ext cx="4286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EC2 Demo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Create instance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Create database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Connect + install web server, test database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Set up monitors/alerts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Backup server + database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Restore + scale up instance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Command line operations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EC2 Concepts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AMI (Virtual Machine Image)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Instance Type - vCPUs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EBS (Storage Volumes)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VPC (Network security)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Elastic IP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7" y="433387"/>
            <a:ext cx="77057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EC2 Advanced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Load Balancer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Auto Scaling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CloudFormation / OpsWorks (Configuation automation)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Container Service (Docker)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Private Cloud VPN&lt;-&gt;VPC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138237"/>
            <a:ext cx="75628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938229"/>
            <a:ext cx="8282799" cy="320664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1537250" y="348050"/>
            <a:ext cx="6313199" cy="62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the presenter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Systems Architect for a small startup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Application Integration specialist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Back-end Java Developer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SysAdmin poser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No affiliation with Amazon!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048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200"/>
              <a:t>http://www.urbandictionary.com/define.php?term=poser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950" y="2320620"/>
            <a:ext cx="1958850" cy="197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4863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Who is IaaS for?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Why should a developer care?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4178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Startups/SMBs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Proof of Concepts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Agile teams blocked by bureaucracy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Elastic map-reduce style jobs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Side/personal projects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etc...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676275"/>
            <a:ext cx="50101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502925" y="4699925"/>
            <a:ext cx="4930799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http://www.itsmonkie.co.uk/choose-saas-paas-iaas-premise/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438050" y="87025"/>
            <a:ext cx="6400199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The cloud infrastructure stack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149" y="48350"/>
            <a:ext cx="5873699" cy="47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2214675" y="4853450"/>
            <a:ext cx="5046899" cy="13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https://www.linkedin.com/pulse/20140730172610-9679881-pizza-as-a-service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algn="ctr">
              <a:spcBef>
                <a:spcPts val="0"/>
              </a:spcBef>
              <a:buNone/>
            </a:pPr>
            <a:r>
              <a:rPr lang="en" sz="3600"/>
              <a:t>Where does AWS fit into the stack?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976312"/>
            <a:ext cx="769620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040000" y="183700"/>
            <a:ext cx="5588099" cy="46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Anywhere you want!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Essentials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EC2 - server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RDS - relational database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CloudWatch - monitoring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