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0" r:id="rId8"/>
    <p:sldId id="263" r:id="rId9"/>
    <p:sldId id="264" r:id="rId10"/>
  </p:sldIdLst>
  <p:sldSz cx="9144000" cy="5143500" type="screen16x9"/>
  <p:notesSz cx="6858000" cy="9144000"/>
  <p:embeddedFontLst>
    <p:embeddedFont>
      <p:font typeface="Ubuntu" panose="020B0604020202020204" charset="0"/>
      <p:regular r:id="rId12"/>
      <p:bold r:id="rId13"/>
      <p:italic r:id="rId14"/>
      <p:boldItalic r:id="rId15"/>
    </p:embeddedFont>
    <p:embeddedFont>
      <p:font typeface="Ubuntu Medium" panose="020B0604020202020204" charset="0"/>
      <p:regular r:id="rId16"/>
      <p:bold r:id="rId17"/>
      <p:italic r:id="rId18"/>
      <p:boldItalic r:id="rId19"/>
    </p:embeddedFont>
    <p:embeddedFont>
      <p:font typeface="Ubuntu Condensed" panose="020B0604020202020204" charset="0"/>
      <p:regular r:id="rId20"/>
    </p:embeddedFont>
    <p:embeddedFont>
      <p:font typeface="Ubuntu Mon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7" autoAdjust="0"/>
  </p:normalViewPr>
  <p:slideViewPr>
    <p:cSldViewPr snapToGrid="0">
      <p:cViewPr varScale="1">
        <p:scale>
          <a:sx n="111" d="100"/>
          <a:sy n="111" d="100"/>
        </p:scale>
        <p:origin x="634"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8218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79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cc1a16f2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cc1a16f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3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cc1a16f2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cc1a16f2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to speaker</a:t>
            </a:r>
            <a:endParaRPr/>
          </a:p>
        </p:txBody>
      </p:sp>
    </p:spTree>
    <p:extLst>
      <p:ext uri="{BB962C8B-B14F-4D97-AF65-F5344CB8AC3E}">
        <p14:creationId xmlns:p14="http://schemas.microsoft.com/office/powerpoint/2010/main" val="47799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fcc1a16f2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fcc1a16f2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10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cc1a16f2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cc1a16f2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04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cc1a16f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cc1a16f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66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2ef6012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2ef6012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86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cc1a16f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cc1a16f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87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cc1a16f2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cc1a16f2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34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48000" y="1331800"/>
            <a:ext cx="5327100" cy="1990800"/>
          </a:xfrm>
          <a:prstGeom prst="rect">
            <a:avLst/>
          </a:prstGeom>
        </p:spPr>
        <p:txBody>
          <a:bodyPr spcFirstLastPara="1" wrap="square" lIns="0" tIns="0" rIns="0" bIns="0" anchor="ctr" anchorCtr="0">
            <a:noAutofit/>
          </a:bodyPr>
          <a:lstStyle>
            <a:lvl1pPr lvl="0" algn="r">
              <a:lnSpc>
                <a:spcPct val="120000"/>
              </a:lnSpc>
              <a:spcBef>
                <a:spcPts val="0"/>
              </a:spcBef>
              <a:spcAft>
                <a:spcPts val="0"/>
              </a:spcAft>
              <a:buSzPts val="3600"/>
              <a:buFont typeface="Ubuntu"/>
              <a:buNone/>
              <a:defRPr sz="3600" b="1">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048000" y="3048000"/>
            <a:ext cx="5327100" cy="823800"/>
          </a:xfrm>
          <a:prstGeom prst="rect">
            <a:avLst/>
          </a:prstGeom>
        </p:spPr>
        <p:txBody>
          <a:bodyPr spcFirstLastPara="1" wrap="square" lIns="0" tIns="0" rIns="0" bIns="0" anchor="ctr" anchorCtr="0">
            <a:noAutofit/>
          </a:bodyPr>
          <a:lstStyle>
            <a:lvl1pPr lvl="0" algn="r">
              <a:lnSpc>
                <a:spcPct val="100000"/>
              </a:lnSpc>
              <a:spcBef>
                <a:spcPts val="0"/>
              </a:spcBef>
              <a:spcAft>
                <a:spcPts val="0"/>
              </a:spcAft>
              <a:buSzPts val="1200"/>
              <a:buNone/>
              <a:defRPr sz="1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 END">
  <p:cSld name="TITLE_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2"/>
          <p:cNvSpPr txBox="1">
            <a:spLocks noGrp="1"/>
          </p:cNvSpPr>
          <p:nvPr>
            <p:ph type="ctrTitle"/>
          </p:nvPr>
        </p:nvSpPr>
        <p:spPr>
          <a:xfrm>
            <a:off x="3048000" y="950800"/>
            <a:ext cx="5327100" cy="1990800"/>
          </a:xfrm>
          <a:prstGeom prst="rect">
            <a:avLst/>
          </a:prstGeom>
        </p:spPr>
        <p:txBody>
          <a:bodyPr spcFirstLastPara="1" wrap="square" lIns="0" tIns="0" rIns="0" bIns="0" anchor="ctr" anchorCtr="0">
            <a:noAutofit/>
          </a:bodyPr>
          <a:lstStyle>
            <a:lvl1pPr lvl="0" algn="r" rtl="0">
              <a:lnSpc>
                <a:spcPct val="120000"/>
              </a:lnSpc>
              <a:spcBef>
                <a:spcPts val="0"/>
              </a:spcBef>
              <a:spcAft>
                <a:spcPts val="0"/>
              </a:spcAft>
              <a:buSzPts val="3600"/>
              <a:buFont typeface="Ubuntu"/>
              <a:buNone/>
              <a:defRPr sz="3600" b="1">
                <a:latin typeface="Ubuntu"/>
                <a:ea typeface="Ubuntu"/>
                <a:cs typeface="Ubuntu"/>
                <a:sym typeface="Ubuntu"/>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12"/>
          <p:cNvSpPr txBox="1">
            <a:spLocks noGrp="1"/>
          </p:cNvSpPr>
          <p:nvPr>
            <p:ph type="subTitle" idx="1"/>
          </p:nvPr>
        </p:nvSpPr>
        <p:spPr>
          <a:xfrm>
            <a:off x="3048000" y="2667000"/>
            <a:ext cx="5327100" cy="823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2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12"/>
          <p:cNvSpPr txBox="1"/>
          <p:nvPr/>
        </p:nvSpPr>
        <p:spPr>
          <a:xfrm>
            <a:off x="4263000" y="3490800"/>
            <a:ext cx="2897100" cy="4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ED764D"/>
                </a:solidFill>
                <a:latin typeface="Ubuntu Condensed"/>
                <a:ea typeface="Ubuntu Condensed"/>
                <a:cs typeface="Ubuntu Condensed"/>
                <a:sym typeface="Ubuntu Condensed"/>
              </a:rPr>
              <a:t>Thank you</a:t>
            </a:r>
            <a:endParaRPr sz="2400">
              <a:solidFill>
                <a:srgbClr val="ED764D"/>
              </a:solidFill>
              <a:latin typeface="Ubuntu Condensed"/>
              <a:ea typeface="Ubuntu Condensed"/>
              <a:cs typeface="Ubuntu Condensed"/>
              <a:sym typeface="Ubuntu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385250" y="2150850"/>
            <a:ext cx="6373500" cy="841800"/>
          </a:xfrm>
          <a:prstGeom prst="rect">
            <a:avLst/>
          </a:prstGeom>
        </p:spPr>
        <p:txBody>
          <a:bodyPr spcFirstLastPara="1" wrap="square" lIns="0" tIns="0" rIns="0" bIns="0" anchor="ctr" anchorCtr="0">
            <a:noAutofit/>
          </a:bodyPr>
          <a:lstStyle>
            <a:lvl1pPr lvl="0" algn="ctr">
              <a:spcBef>
                <a:spcPts val="0"/>
              </a:spcBef>
              <a:spcAft>
                <a:spcPts val="0"/>
              </a:spcAft>
              <a:buSzPts val="3600"/>
              <a:buFont typeface="Ubuntu"/>
              <a:buNone/>
              <a:defRPr sz="3600" b="1">
                <a:latin typeface="Ubuntu"/>
                <a:ea typeface="Ubuntu"/>
                <a:cs typeface="Ubuntu"/>
                <a:sym typeface="Ubuntu"/>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4" name="Google Shape;14;p3"/>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lvl1pPr lvl="0" algn="l" rtl="0">
              <a:buNone/>
              <a:defRPr sz="1300">
                <a:solidFill>
                  <a:schemeClr val="accent5"/>
                </a:solidFill>
              </a:defRPr>
            </a:lvl1pPr>
            <a:lvl2pPr lvl="1" algn="l" rtl="0">
              <a:buNone/>
              <a:defRPr sz="1300">
                <a:solidFill>
                  <a:schemeClr val="accent5"/>
                </a:solidFill>
              </a:defRPr>
            </a:lvl2pPr>
            <a:lvl3pPr lvl="2" algn="l" rtl="0">
              <a:buNone/>
              <a:defRPr sz="1300">
                <a:solidFill>
                  <a:schemeClr val="accent5"/>
                </a:solidFill>
              </a:defRPr>
            </a:lvl3pPr>
            <a:lvl4pPr lvl="3" algn="l" rtl="0">
              <a:buNone/>
              <a:defRPr sz="1300">
                <a:solidFill>
                  <a:schemeClr val="accent5"/>
                </a:solidFill>
              </a:defRPr>
            </a:lvl4pPr>
            <a:lvl5pPr lvl="4" algn="l" rtl="0">
              <a:buNone/>
              <a:defRPr sz="1300">
                <a:solidFill>
                  <a:schemeClr val="accent5"/>
                </a:solidFill>
              </a:defRPr>
            </a:lvl5pPr>
            <a:lvl6pPr lvl="5" algn="l" rtl="0">
              <a:buNone/>
              <a:defRPr sz="1300">
                <a:solidFill>
                  <a:schemeClr val="accent5"/>
                </a:solidFill>
              </a:defRPr>
            </a:lvl6pPr>
            <a:lvl7pPr lvl="6" algn="l" rtl="0">
              <a:buNone/>
              <a:defRPr sz="1300">
                <a:solidFill>
                  <a:schemeClr val="accent5"/>
                </a:solidFill>
              </a:defRPr>
            </a:lvl7pPr>
            <a:lvl8pPr lvl="7" algn="l" rtl="0">
              <a:buNone/>
              <a:defRPr sz="1300">
                <a:solidFill>
                  <a:schemeClr val="accent5"/>
                </a:solidFill>
              </a:defRPr>
            </a:lvl8pPr>
            <a:lvl9pPr lvl="8" algn="l" rtl="0">
              <a:buNone/>
              <a:defRPr sz="1300">
                <a:solidFill>
                  <a:schemeClr val="accent5"/>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lvl1pPr lvl="0">
              <a:spcBef>
                <a:spcPts val="0"/>
              </a:spcBef>
              <a:spcAft>
                <a:spcPts val="0"/>
              </a:spcAft>
              <a:buSzPts val="2800"/>
              <a:buFont typeface="Ubuntu"/>
              <a:buNone/>
              <a:defRPr b="1">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4"/>
          <p:cNvSpPr txBox="1">
            <a:spLocks noGrp="1"/>
          </p:cNvSpPr>
          <p:nvPr>
            <p:ph type="body" idx="1"/>
          </p:nvPr>
        </p:nvSpPr>
        <p:spPr>
          <a:xfrm>
            <a:off x="766725" y="1152625"/>
            <a:ext cx="7620000" cy="34164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dirty="0"/>
          </a:p>
        </p:txBody>
      </p:sp>
      <p:sp>
        <p:nvSpPr>
          <p:cNvPr id="18" name="Google Shape;18;p4"/>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lvl1pPr lvl="0" algn="l">
              <a:buNone/>
              <a:defRPr sz="1300">
                <a:solidFill>
                  <a:schemeClr val="accent5"/>
                </a:solidFill>
              </a:defRPr>
            </a:lvl1pPr>
            <a:lvl2pPr lvl="1" algn="l">
              <a:buNone/>
              <a:defRPr sz="1300">
                <a:solidFill>
                  <a:schemeClr val="accent5"/>
                </a:solidFill>
              </a:defRPr>
            </a:lvl2pPr>
            <a:lvl3pPr lvl="2" algn="l">
              <a:buNone/>
              <a:defRPr sz="1300">
                <a:solidFill>
                  <a:schemeClr val="accent5"/>
                </a:solidFill>
              </a:defRPr>
            </a:lvl3pPr>
            <a:lvl4pPr lvl="3" algn="l">
              <a:buNone/>
              <a:defRPr sz="1300">
                <a:solidFill>
                  <a:schemeClr val="accent5"/>
                </a:solidFill>
              </a:defRPr>
            </a:lvl4pPr>
            <a:lvl5pPr lvl="4" algn="l">
              <a:buNone/>
              <a:defRPr sz="1300">
                <a:solidFill>
                  <a:schemeClr val="accent5"/>
                </a:solidFill>
              </a:defRPr>
            </a:lvl5pPr>
            <a:lvl6pPr lvl="5" algn="l">
              <a:buNone/>
              <a:defRPr sz="1300">
                <a:solidFill>
                  <a:schemeClr val="accent5"/>
                </a:solidFill>
              </a:defRPr>
            </a:lvl6pPr>
            <a:lvl7pPr lvl="6" algn="l">
              <a:buNone/>
              <a:defRPr sz="1300">
                <a:solidFill>
                  <a:schemeClr val="accent5"/>
                </a:solidFill>
              </a:defRPr>
            </a:lvl7pPr>
            <a:lvl8pPr lvl="7" algn="l">
              <a:buNone/>
              <a:defRPr sz="1300">
                <a:solidFill>
                  <a:schemeClr val="accent5"/>
                </a:solidFill>
              </a:defRPr>
            </a:lvl8pPr>
            <a:lvl9pPr lvl="8" algn="l">
              <a:buNone/>
              <a:defRPr sz="1300">
                <a:solidFill>
                  <a:schemeClr val="accent5"/>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lvl1pPr lvl="0">
              <a:spcBef>
                <a:spcPts val="0"/>
              </a:spcBef>
              <a:spcAft>
                <a:spcPts val="0"/>
              </a:spcAft>
              <a:buSzPts val="2800"/>
              <a:buFont typeface="Ubuntu"/>
              <a:buNone/>
              <a:defRPr b="1">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766724" y="1152475"/>
            <a:ext cx="3727455" cy="34164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2" name="Google Shape;22;p5"/>
          <p:cNvSpPr txBox="1">
            <a:spLocks noGrp="1"/>
          </p:cNvSpPr>
          <p:nvPr>
            <p:ph type="body" idx="2"/>
          </p:nvPr>
        </p:nvSpPr>
        <p:spPr>
          <a:xfrm>
            <a:off x="4669278" y="1152475"/>
            <a:ext cx="3717448" cy="34164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3" name="Google Shape;23;p5"/>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lvl1pPr lvl="0">
              <a:spcBef>
                <a:spcPts val="0"/>
              </a:spcBef>
              <a:spcAft>
                <a:spcPts val="0"/>
              </a:spcAft>
              <a:buSzPts val="2800"/>
              <a:buFont typeface="Ubuntu"/>
              <a:buNone/>
              <a:defRPr b="1">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6" name="Google Shape;26;p6"/>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67994" y="194435"/>
            <a:ext cx="3804005" cy="962012"/>
          </a:xfrm>
          <a:prstGeom prst="rect">
            <a:avLst/>
          </a:prstGeom>
        </p:spPr>
        <p:txBody>
          <a:bodyPr spcFirstLastPara="1" wrap="square" lIns="0" tIns="0" rIns="0" bIns="0" anchor="ctr" anchorCtr="0">
            <a:noAutofit/>
          </a:bodyPr>
          <a:lstStyle>
            <a:lvl1pPr lvl="0">
              <a:spcBef>
                <a:spcPts val="0"/>
              </a:spcBef>
              <a:spcAft>
                <a:spcPts val="0"/>
              </a:spcAft>
              <a:buSzPts val="2400"/>
              <a:buFont typeface="Ubuntu"/>
              <a:buNone/>
              <a:defRPr sz="2800" b="1">
                <a:latin typeface="Ubuntu"/>
                <a:ea typeface="Ubuntu"/>
                <a:cs typeface="Ubuntu"/>
                <a:sym typeface="Ubuntu"/>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29" name="Google Shape;29;p7"/>
          <p:cNvSpPr txBox="1">
            <a:spLocks noGrp="1"/>
          </p:cNvSpPr>
          <p:nvPr>
            <p:ph type="body" idx="1"/>
          </p:nvPr>
        </p:nvSpPr>
        <p:spPr>
          <a:xfrm>
            <a:off x="767993" y="1174446"/>
            <a:ext cx="3804005" cy="3424447"/>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0" name="Google Shape;30;p7"/>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388100" y="1754841"/>
            <a:ext cx="6367800" cy="1651034"/>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b="1">
                <a:latin typeface="Ubuntu" panose="020B060402020202020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3" name="Google Shape;33;p8"/>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6"/>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702300" y="1370625"/>
            <a:ext cx="7739400" cy="1749000"/>
          </a:xfrm>
          <a:prstGeom prst="rect">
            <a:avLst/>
          </a:prstGeom>
          <a:effectLst>
            <a:outerShdw blurRad="285750" dist="9525" dir="5400000" algn="bl" rotWithShape="0">
              <a:srgbClr val="2C001E"/>
            </a:outerShdw>
          </a:effectLst>
        </p:spPr>
        <p:txBody>
          <a:bodyPr spcFirstLastPara="1" wrap="square" lIns="0" tIns="0" rIns="0" bIns="0" anchor="ctr" anchorCtr="0">
            <a:noAutofit/>
          </a:bodyPr>
          <a:lstStyle>
            <a:lvl1pPr marL="457200" lvl="0" indent="-228600" algn="ctr" rtl="0">
              <a:lnSpc>
                <a:spcPct val="100000"/>
              </a:lnSpc>
              <a:spcBef>
                <a:spcPts val="0"/>
              </a:spcBef>
              <a:spcAft>
                <a:spcPts val="0"/>
              </a:spcAft>
              <a:buClr>
                <a:schemeClr val="lt2"/>
              </a:buClr>
              <a:buSzPts val="3000"/>
              <a:buNone/>
              <a:defRPr sz="3000" b="1">
                <a:solidFill>
                  <a:schemeClr val="lt2"/>
                </a:solidFill>
                <a:effectLst>
                  <a:outerShdw blurRad="38100" dist="38100" dir="2700000" algn="tl">
                    <a:srgbClr val="000000">
                      <a:alpha val="43137"/>
                    </a:srgbClr>
                  </a:outerShdw>
                </a:effectLst>
              </a:defRPr>
            </a:lvl1pPr>
          </a:lstStyle>
          <a:p>
            <a:endParaRPr dirty="0"/>
          </a:p>
        </p:txBody>
      </p:sp>
      <p:sp>
        <p:nvSpPr>
          <p:cNvPr id="42" name="Google Shape;42;p10"/>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subTitle" idx="2"/>
          </p:nvPr>
        </p:nvSpPr>
        <p:spPr>
          <a:xfrm>
            <a:off x="702300" y="3119625"/>
            <a:ext cx="7739400" cy="894000"/>
          </a:xfrm>
          <a:prstGeom prst="rect">
            <a:avLst/>
          </a:prstGeom>
          <a:effectLst>
            <a:outerShdw blurRad="285750" dist="9525" dir="5400000" algn="bl" rotWithShape="0">
              <a:srgbClr val="2C001E"/>
            </a:outerShdw>
          </a:effectLst>
        </p:spPr>
        <p:txBody>
          <a:bodyPr spcFirstLastPara="1" wrap="square" lIns="0" tIns="0" rIns="0" bIns="0" anchor="t" anchorCtr="0">
            <a:noAutofit/>
          </a:bodyPr>
          <a:lstStyle>
            <a:lvl1pPr lvl="0" algn="ctr">
              <a:spcBef>
                <a:spcPts val="0"/>
              </a:spcBef>
              <a:spcAft>
                <a:spcPts val="0"/>
              </a:spcAft>
              <a:buNone/>
              <a:defRPr sz="1600">
                <a:solidFill>
                  <a:schemeClr val="lt2"/>
                </a:solidFill>
                <a:effectLst>
                  <a:outerShdw blurRad="38100" dist="38100" dir="2700000" algn="tl">
                    <a:srgbClr val="000000">
                      <a:alpha val="43137"/>
                    </a:srgbClr>
                  </a:outerShdw>
                </a:effectLst>
              </a:defRPr>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1"/>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66725" y="189325"/>
            <a:ext cx="7620000" cy="9633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2800"/>
              <a:buFont typeface="Ubuntu Medium"/>
              <a:buNone/>
              <a:defRPr sz="2800">
                <a:solidFill>
                  <a:schemeClr val="dk1"/>
                </a:solidFill>
                <a:latin typeface="Ubuntu Medium"/>
                <a:ea typeface="Ubuntu Medium"/>
                <a:cs typeface="Ubuntu Medium"/>
                <a:sym typeface="Ubuntu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66725" y="1152625"/>
            <a:ext cx="7620000" cy="3416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SzPts val="1600"/>
              <a:buFont typeface="Ubuntu"/>
              <a:buChar char="●"/>
              <a:defRPr sz="1600">
                <a:latin typeface="Ubuntu"/>
                <a:ea typeface="Ubuntu"/>
                <a:cs typeface="Ubuntu"/>
                <a:sym typeface="Ubuntu"/>
              </a:defRPr>
            </a:lvl1pPr>
            <a:lvl2pPr marL="914400" lvl="1" indent="-330200">
              <a:lnSpc>
                <a:spcPct val="115000"/>
              </a:lnSpc>
              <a:spcBef>
                <a:spcPts val="1600"/>
              </a:spcBef>
              <a:spcAft>
                <a:spcPts val="0"/>
              </a:spcAft>
              <a:buSzPts val="1600"/>
              <a:buFont typeface="Ubuntu"/>
              <a:buChar char="○"/>
              <a:defRPr sz="1600">
                <a:latin typeface="Ubuntu"/>
                <a:ea typeface="Ubuntu"/>
                <a:cs typeface="Ubuntu"/>
                <a:sym typeface="Ubuntu"/>
              </a:defRPr>
            </a:lvl2pPr>
            <a:lvl3pPr marL="1371600" lvl="2" indent="-330200">
              <a:lnSpc>
                <a:spcPct val="115000"/>
              </a:lnSpc>
              <a:spcBef>
                <a:spcPts val="1600"/>
              </a:spcBef>
              <a:spcAft>
                <a:spcPts val="0"/>
              </a:spcAft>
              <a:buSzPts val="1600"/>
              <a:buFont typeface="Ubuntu"/>
              <a:buChar char="■"/>
              <a:defRPr sz="1600">
                <a:latin typeface="Ubuntu"/>
                <a:ea typeface="Ubuntu"/>
                <a:cs typeface="Ubuntu"/>
                <a:sym typeface="Ubuntu"/>
              </a:defRPr>
            </a:lvl3pPr>
            <a:lvl4pPr marL="1828800" lvl="3" indent="-330200">
              <a:lnSpc>
                <a:spcPct val="115000"/>
              </a:lnSpc>
              <a:spcBef>
                <a:spcPts val="1600"/>
              </a:spcBef>
              <a:spcAft>
                <a:spcPts val="0"/>
              </a:spcAft>
              <a:buSzPts val="1600"/>
              <a:buFont typeface="Ubuntu"/>
              <a:buChar char="●"/>
              <a:defRPr sz="1600">
                <a:latin typeface="Ubuntu"/>
                <a:ea typeface="Ubuntu"/>
                <a:cs typeface="Ubuntu"/>
                <a:sym typeface="Ubuntu"/>
              </a:defRPr>
            </a:lvl4pPr>
            <a:lvl5pPr marL="2286000" lvl="4" indent="-330200">
              <a:lnSpc>
                <a:spcPct val="115000"/>
              </a:lnSpc>
              <a:spcBef>
                <a:spcPts val="1600"/>
              </a:spcBef>
              <a:spcAft>
                <a:spcPts val="0"/>
              </a:spcAft>
              <a:buSzPts val="1600"/>
              <a:buFont typeface="Ubuntu"/>
              <a:buChar char="○"/>
              <a:defRPr sz="1600">
                <a:latin typeface="Ubuntu"/>
                <a:ea typeface="Ubuntu"/>
                <a:cs typeface="Ubuntu"/>
                <a:sym typeface="Ubuntu"/>
              </a:defRPr>
            </a:lvl5pPr>
            <a:lvl6pPr marL="2743200" lvl="5" indent="-330200">
              <a:lnSpc>
                <a:spcPct val="115000"/>
              </a:lnSpc>
              <a:spcBef>
                <a:spcPts val="1600"/>
              </a:spcBef>
              <a:spcAft>
                <a:spcPts val="0"/>
              </a:spcAft>
              <a:buSzPts val="1600"/>
              <a:buFont typeface="Ubuntu"/>
              <a:buChar char="■"/>
              <a:defRPr sz="1600">
                <a:latin typeface="Ubuntu"/>
                <a:ea typeface="Ubuntu"/>
                <a:cs typeface="Ubuntu"/>
                <a:sym typeface="Ubuntu"/>
              </a:defRPr>
            </a:lvl6pPr>
            <a:lvl7pPr marL="3200400" lvl="6" indent="-330200">
              <a:lnSpc>
                <a:spcPct val="115000"/>
              </a:lnSpc>
              <a:spcBef>
                <a:spcPts val="1600"/>
              </a:spcBef>
              <a:spcAft>
                <a:spcPts val="0"/>
              </a:spcAft>
              <a:buSzPts val="1600"/>
              <a:buFont typeface="Ubuntu"/>
              <a:buChar char="●"/>
              <a:defRPr sz="1600">
                <a:latin typeface="Ubuntu"/>
                <a:ea typeface="Ubuntu"/>
                <a:cs typeface="Ubuntu"/>
                <a:sym typeface="Ubuntu"/>
              </a:defRPr>
            </a:lvl7pPr>
            <a:lvl8pPr marL="3657600" lvl="7" indent="-330200">
              <a:lnSpc>
                <a:spcPct val="115000"/>
              </a:lnSpc>
              <a:spcBef>
                <a:spcPts val="1600"/>
              </a:spcBef>
              <a:spcAft>
                <a:spcPts val="0"/>
              </a:spcAft>
              <a:buSzPts val="1600"/>
              <a:buFont typeface="Ubuntu"/>
              <a:buChar char="○"/>
              <a:defRPr sz="1600">
                <a:latin typeface="Ubuntu"/>
                <a:ea typeface="Ubuntu"/>
                <a:cs typeface="Ubuntu"/>
                <a:sym typeface="Ubuntu"/>
              </a:defRPr>
            </a:lvl8pPr>
            <a:lvl9pPr marL="4114800" lvl="8" indent="-330200">
              <a:lnSpc>
                <a:spcPct val="115000"/>
              </a:lnSpc>
              <a:spcBef>
                <a:spcPts val="1600"/>
              </a:spcBef>
              <a:spcAft>
                <a:spcPts val="1600"/>
              </a:spcAft>
              <a:buSzPts val="1600"/>
              <a:buFont typeface="Ubuntu"/>
              <a:buChar char="■"/>
              <a:defRPr sz="1600">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0" y="4840200"/>
            <a:ext cx="333300" cy="265200"/>
          </a:xfrm>
          <a:prstGeom prst="rect">
            <a:avLst/>
          </a:prstGeom>
          <a:noFill/>
          <a:ln>
            <a:noFill/>
          </a:ln>
        </p:spPr>
        <p:txBody>
          <a:bodyPr spcFirstLastPara="1" wrap="square" lIns="91425" tIns="91425" rIns="91425" bIns="91425" anchor="ctr" anchorCtr="0">
            <a:noAutofit/>
          </a:bodyPr>
          <a:lstStyle>
            <a:lvl1pPr lvl="0" algn="l" rtl="0">
              <a:buNone/>
              <a:defRPr sz="1300">
                <a:solidFill>
                  <a:schemeClr val="accent5"/>
                </a:solidFill>
              </a:defRPr>
            </a:lvl1pPr>
            <a:lvl2pPr lvl="1" algn="l" rtl="0">
              <a:buNone/>
              <a:defRPr sz="1300">
                <a:solidFill>
                  <a:schemeClr val="accent5"/>
                </a:solidFill>
              </a:defRPr>
            </a:lvl2pPr>
            <a:lvl3pPr lvl="2" algn="l" rtl="0">
              <a:buNone/>
              <a:defRPr sz="1300">
                <a:solidFill>
                  <a:schemeClr val="accent5"/>
                </a:solidFill>
              </a:defRPr>
            </a:lvl3pPr>
            <a:lvl4pPr lvl="3" algn="l" rtl="0">
              <a:buNone/>
              <a:defRPr sz="1300">
                <a:solidFill>
                  <a:schemeClr val="accent5"/>
                </a:solidFill>
              </a:defRPr>
            </a:lvl4pPr>
            <a:lvl5pPr lvl="4" algn="l" rtl="0">
              <a:buNone/>
              <a:defRPr sz="1300">
                <a:solidFill>
                  <a:schemeClr val="accent5"/>
                </a:solidFill>
              </a:defRPr>
            </a:lvl5pPr>
            <a:lvl6pPr lvl="5" algn="l" rtl="0">
              <a:buNone/>
              <a:defRPr sz="1300">
                <a:solidFill>
                  <a:schemeClr val="accent5"/>
                </a:solidFill>
              </a:defRPr>
            </a:lvl6pPr>
            <a:lvl7pPr lvl="6" algn="l" rtl="0">
              <a:buNone/>
              <a:defRPr sz="1300">
                <a:solidFill>
                  <a:schemeClr val="accent5"/>
                </a:solidFill>
              </a:defRPr>
            </a:lvl7pPr>
            <a:lvl8pPr lvl="7" algn="l" rtl="0">
              <a:buNone/>
              <a:defRPr sz="1300">
                <a:solidFill>
                  <a:schemeClr val="accent5"/>
                </a:solidFill>
              </a:defRPr>
            </a:lvl8pPr>
            <a:lvl9pPr lvl="8" algn="l" rtl="0">
              <a:buNone/>
              <a:defRPr sz="1300">
                <a:solidFill>
                  <a:schemeClr val="accent5"/>
                </a:solidFill>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bucon-europe-201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048000" y="1331800"/>
            <a:ext cx="5327100" cy="1990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This is the Title of the Talk or Workshop</a:t>
            </a:r>
            <a:endParaRPr dirty="0"/>
          </a:p>
        </p:txBody>
      </p:sp>
      <p:sp>
        <p:nvSpPr>
          <p:cNvPr id="55" name="Google Shape;55;p13"/>
          <p:cNvSpPr txBox="1">
            <a:spLocks noGrp="1"/>
          </p:cNvSpPr>
          <p:nvPr>
            <p:ph type="subTitle" idx="1"/>
          </p:nvPr>
        </p:nvSpPr>
        <p:spPr>
          <a:xfrm>
            <a:off x="3048000" y="3048000"/>
            <a:ext cx="5327100" cy="823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presentation by: Speaker on Ubucon Europe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me</a:t>
            </a:r>
            <a:endParaRPr/>
          </a:p>
        </p:txBody>
      </p:sp>
      <p:sp>
        <p:nvSpPr>
          <p:cNvPr id="61" name="Google Shape;61;p14"/>
          <p:cNvSpPr txBox="1">
            <a:spLocks noGrp="1"/>
          </p:cNvSpPr>
          <p:nvPr>
            <p:ph type="body" idx="1"/>
          </p:nvPr>
        </p:nvSpPr>
        <p:spPr>
          <a:xfrm>
            <a:off x="766725" y="1152625"/>
            <a:ext cx="3738000" cy="3416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 may write a small paragraph about myself. Maybe share what I do and some of my projects. But keep it short.</a:t>
            </a:r>
            <a:endParaRPr/>
          </a:p>
          <a:p>
            <a:pPr marL="0" lvl="0" indent="0" algn="l" rtl="0">
              <a:spcBef>
                <a:spcPts val="1600"/>
              </a:spcBef>
              <a:spcAft>
                <a:spcPts val="0"/>
              </a:spcAft>
              <a:buNone/>
            </a:pPr>
            <a:r>
              <a:rPr lang="en" sz="1400"/>
              <a:t>And maybe share some contacts and where to find me</a:t>
            </a:r>
            <a:endParaRPr sz="1400"/>
          </a:p>
          <a:p>
            <a:pPr marL="457200" lvl="0" indent="0" algn="l" rtl="0">
              <a:spcBef>
                <a:spcPts val="1600"/>
              </a:spcBef>
              <a:spcAft>
                <a:spcPts val="0"/>
              </a:spcAft>
              <a:buNone/>
            </a:pPr>
            <a:r>
              <a:rPr lang="en" sz="1100" b="1">
                <a:solidFill>
                  <a:srgbClr val="000000"/>
                </a:solidFill>
              </a:rPr>
              <a:t>e-mail</a:t>
            </a:r>
            <a:r>
              <a:rPr lang="en" sz="1100">
                <a:solidFill>
                  <a:srgbClr val="000000"/>
                </a:solidFill>
              </a:rPr>
              <a:t>: something [at] domain [dot] com</a:t>
            </a:r>
            <a:br>
              <a:rPr lang="en" sz="1100">
                <a:solidFill>
                  <a:srgbClr val="000000"/>
                </a:solidFill>
              </a:rPr>
            </a:br>
            <a:r>
              <a:rPr lang="en" sz="1100" b="1">
                <a:solidFill>
                  <a:srgbClr val="000000"/>
                </a:solidFill>
              </a:rPr>
              <a:t>github</a:t>
            </a:r>
            <a:r>
              <a:rPr lang="en" sz="1100">
                <a:solidFill>
                  <a:srgbClr val="000000"/>
                </a:solidFill>
              </a:rPr>
              <a:t>:</a:t>
            </a:r>
            <a:r>
              <a:rPr lang="en" sz="1100">
                <a:solidFill>
                  <a:srgbClr val="000000"/>
                </a:solidFill>
                <a:uFill>
                  <a:noFill/>
                </a:uFill>
                <a:hlinkClick r:id="rId3"/>
              </a:rPr>
              <a:t> </a:t>
            </a:r>
            <a:r>
              <a:rPr lang="en" sz="1100" u="sng">
                <a:solidFill>
                  <a:schemeClr val="hlink"/>
                </a:solidFill>
                <a:hlinkClick r:id="rId3"/>
              </a:rPr>
              <a:t>https://github.com/ubucon-europe-2019</a:t>
            </a:r>
            <a:r>
              <a:rPr lang="en" sz="1100">
                <a:solidFill>
                  <a:srgbClr val="000000"/>
                </a:solidFill>
              </a:rPr>
              <a:t/>
            </a:r>
            <a:br>
              <a:rPr lang="en" sz="1100">
                <a:solidFill>
                  <a:srgbClr val="000000"/>
                </a:solidFill>
              </a:rPr>
            </a:br>
            <a:r>
              <a:rPr lang="en" sz="1100" b="1">
                <a:solidFill>
                  <a:srgbClr val="000000"/>
                </a:solidFill>
              </a:rPr>
              <a:t>twitter</a:t>
            </a:r>
            <a:r>
              <a:rPr lang="en" sz="1100">
                <a:solidFill>
                  <a:srgbClr val="000000"/>
                </a:solidFill>
              </a:rPr>
              <a:t>: @twitterhandle</a:t>
            </a:r>
            <a:br>
              <a:rPr lang="en" sz="1100">
                <a:solidFill>
                  <a:srgbClr val="000000"/>
                </a:solidFill>
              </a:rPr>
            </a:br>
            <a:r>
              <a:rPr lang="en" sz="1100" b="1">
                <a:solidFill>
                  <a:srgbClr val="000000"/>
                </a:solidFill>
              </a:rPr>
              <a:t>telegram</a:t>
            </a:r>
            <a:r>
              <a:rPr lang="en" sz="1100">
                <a:solidFill>
                  <a:srgbClr val="000000"/>
                </a:solidFill>
              </a:rPr>
              <a:t>: @telegramhandle</a:t>
            </a:r>
            <a:endParaRPr sz="1100">
              <a:solidFill>
                <a:srgbClr val="000000"/>
              </a:solidFill>
            </a:endParaRPr>
          </a:p>
          <a:p>
            <a:pPr marL="0" lvl="0" indent="0" algn="l" rtl="0">
              <a:spcBef>
                <a:spcPts val="1200"/>
              </a:spcBef>
              <a:spcAft>
                <a:spcPts val="0"/>
              </a:spcAft>
              <a:buNone/>
            </a:pPr>
            <a:endParaRPr/>
          </a:p>
          <a:p>
            <a:pPr marL="0" lvl="0" indent="0" algn="l" rtl="0">
              <a:spcBef>
                <a:spcPts val="1600"/>
              </a:spcBef>
              <a:spcAft>
                <a:spcPts val="1600"/>
              </a:spcAft>
              <a:buNone/>
            </a:pPr>
            <a:endParaRPr/>
          </a:p>
        </p:txBody>
      </p:sp>
      <p:sp>
        <p:nvSpPr>
          <p:cNvPr id="62" name="Google Shape;62;p14"/>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pic>
        <p:nvPicPr>
          <p:cNvPr id="63" name="Google Shape;63;p14"/>
          <p:cNvPicPr preferRelativeResize="0"/>
          <p:nvPr/>
        </p:nvPicPr>
        <p:blipFill>
          <a:blip r:embed="rId4">
            <a:alphaModFix/>
          </a:blip>
          <a:stretch>
            <a:fillRect/>
          </a:stretch>
        </p:blipFill>
        <p:spPr>
          <a:xfrm>
            <a:off x="5164000" y="1079275"/>
            <a:ext cx="3805201" cy="26617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385250" y="2150850"/>
            <a:ext cx="6373500" cy="84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Topic 1</a:t>
            </a:r>
            <a:endParaRPr/>
          </a:p>
        </p:txBody>
      </p:sp>
      <p:sp>
        <p:nvSpPr>
          <p:cNvPr id="69" name="Google Shape;69;p15"/>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Sub topic 1.1</a:t>
            </a:r>
            <a:endParaRPr/>
          </a:p>
        </p:txBody>
      </p:sp>
      <p:sp>
        <p:nvSpPr>
          <p:cNvPr id="75" name="Google Shape;75;p16"/>
          <p:cNvSpPr txBox="1">
            <a:spLocks noGrp="1"/>
          </p:cNvSpPr>
          <p:nvPr>
            <p:ph type="body" idx="1"/>
          </p:nvPr>
        </p:nvSpPr>
        <p:spPr>
          <a:xfrm>
            <a:off x="766725" y="1152625"/>
            <a:ext cx="7620000" cy="3416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Lorem ipsum dolor sit amet, consectetur adipiscing elit. Donec tempus vel turpis fringilla eleifend. Nam elementum consectetur risus, sit amet faucibus enim scelerisque at. Nullam bibendum enim id sagittis mollis. Nulla facilisi.</a:t>
            </a:r>
            <a:endParaRPr/>
          </a:p>
          <a:p>
            <a:pPr marL="0" lvl="0" indent="0" algn="l" rtl="0">
              <a:spcBef>
                <a:spcPts val="1600"/>
              </a:spcBef>
              <a:spcAft>
                <a:spcPts val="0"/>
              </a:spcAft>
              <a:buNone/>
            </a:pPr>
            <a:r>
              <a:rPr lang="en"/>
              <a:t>In dignissim ut neque sit amet vulputate. Praesent ultricies malesuada nisl, in iaculis sapien aliquet eget. Mauris eleifend dolor mi. Proin bibendum rhoncus imperdiet. Duis sollicitudin lorem at mattis iaculis.</a:t>
            </a:r>
            <a:endParaRPr/>
          </a:p>
          <a:p>
            <a:pPr marL="457200" lvl="0" indent="-330200" algn="l" rtl="0">
              <a:spcBef>
                <a:spcPts val="1600"/>
              </a:spcBef>
              <a:spcAft>
                <a:spcPts val="0"/>
              </a:spcAft>
              <a:buSzPts val="1600"/>
              <a:buChar char="●"/>
            </a:pPr>
            <a:r>
              <a:rPr lang="en"/>
              <a:t>Fusce pulvinar,</a:t>
            </a:r>
            <a:endParaRPr/>
          </a:p>
          <a:p>
            <a:pPr marL="914400" lvl="1" indent="-330200" algn="l" rtl="0">
              <a:spcBef>
                <a:spcPts val="0"/>
              </a:spcBef>
              <a:spcAft>
                <a:spcPts val="0"/>
              </a:spcAft>
              <a:buSzPts val="1600"/>
              <a:buChar char="○"/>
            </a:pPr>
            <a:r>
              <a:rPr lang="en"/>
              <a:t>sapien in varius tristique,</a:t>
            </a:r>
            <a:endParaRPr/>
          </a:p>
          <a:p>
            <a:pPr marL="1371600" lvl="2" indent="-330200" algn="l" rtl="0">
              <a:spcBef>
                <a:spcPts val="0"/>
              </a:spcBef>
              <a:spcAft>
                <a:spcPts val="0"/>
              </a:spcAft>
              <a:buSzPts val="1600"/>
              <a:buChar char="■"/>
            </a:pPr>
            <a:r>
              <a:rPr lang="en"/>
              <a:t>turpis ante interdum tortor.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76" name="Google Shape;76;p16"/>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Sub topic 1.2</a:t>
            </a:r>
            <a:endParaRPr/>
          </a:p>
        </p:txBody>
      </p:sp>
      <p:sp>
        <p:nvSpPr>
          <p:cNvPr id="91" name="Google Shape;91;p18"/>
          <p:cNvSpPr txBox="1">
            <a:spLocks noGrp="1"/>
          </p:cNvSpPr>
          <p:nvPr>
            <p:ph type="body" idx="1"/>
          </p:nvPr>
        </p:nvSpPr>
        <p:spPr>
          <a:xfrm>
            <a:off x="766725" y="1152625"/>
            <a:ext cx="7620000" cy="3416400"/>
          </a:xfrm>
          <a:prstGeom prst="rect">
            <a:avLst/>
          </a:prstGeom>
        </p:spPr>
        <p:txBody>
          <a:bodyPr spcFirstLastPara="1" wrap="square" lIns="0" tIns="0" rIns="0" bIns="0" anchor="t" anchorCtr="0">
            <a:noAutofit/>
          </a:bodyPr>
          <a:lstStyle/>
          <a:p>
            <a:pPr marL="0" lvl="0" indent="0" algn="l" rtl="0">
              <a:spcBef>
                <a:spcPts val="0"/>
              </a:spcBef>
              <a:spcAft>
                <a:spcPts val="1600"/>
              </a:spcAft>
              <a:buNone/>
            </a:pPr>
            <a:r>
              <a:rPr lang="en"/>
              <a:t>Duis nibh nisi, ultrices vel lorem et, ultricies vulputate mi. Vivamus pretium risus et dolor hendrerit mollis. Integer aliquet libero vel euismod blandit. Curabitur nibh justo, tincidunt a dolor ut, gravida posuere eros. </a:t>
            </a:r>
            <a:endParaRPr/>
          </a:p>
        </p:txBody>
      </p:sp>
      <p:sp>
        <p:nvSpPr>
          <p:cNvPr id="92" name="Google Shape;92;p18"/>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93" name="Google Shape;93;p18"/>
          <p:cNvPicPr preferRelativeResize="0"/>
          <p:nvPr/>
        </p:nvPicPr>
        <p:blipFill>
          <a:blip r:embed="rId3">
            <a:alphaModFix/>
          </a:blip>
          <a:stretch>
            <a:fillRect/>
          </a:stretch>
        </p:blipFill>
        <p:spPr>
          <a:xfrm>
            <a:off x="3817225" y="2227025"/>
            <a:ext cx="1519000" cy="151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body" idx="1"/>
          </p:nvPr>
        </p:nvSpPr>
        <p:spPr>
          <a:xfrm>
            <a:off x="702300" y="1370625"/>
            <a:ext cx="7739400" cy="174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This is an impactful pause slide ...</a:t>
            </a:r>
            <a:endParaRPr/>
          </a:p>
        </p:txBody>
      </p:sp>
      <p:sp>
        <p:nvSpPr>
          <p:cNvPr id="99" name="Google Shape;99;p19"/>
          <p:cNvSpPr txBox="1">
            <a:spLocks noGrp="1"/>
          </p:cNvSpPr>
          <p:nvPr>
            <p:ph type="sldNum" idx="12"/>
          </p:nvPr>
        </p:nvSpPr>
        <p:spPr>
          <a:xfrm>
            <a:off x="0" y="4819125"/>
            <a:ext cx="2745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00" name="Google Shape;100;p19"/>
          <p:cNvSpPr txBox="1">
            <a:spLocks noGrp="1"/>
          </p:cNvSpPr>
          <p:nvPr>
            <p:ph type="subTitle" idx="2"/>
          </p:nvPr>
        </p:nvSpPr>
        <p:spPr>
          <a:xfrm>
            <a:off x="702300" y="3119625"/>
            <a:ext cx="7739400" cy="894000"/>
          </a:xfrm>
          <a:prstGeom prst="rect">
            <a:avLst/>
          </a:prstGeom>
        </p:spPr>
        <p:txBody>
          <a:bodyPr spcFirstLastPara="1" wrap="square" lIns="0" tIns="0" rIns="0" bIns="0" anchor="t" anchorCtr="0">
            <a:noAutofit/>
          </a:bodyPr>
          <a:lstStyle/>
          <a:p>
            <a:pPr marL="0" lvl="0" indent="0" algn="ctr" rtl="0">
              <a:spcBef>
                <a:spcPts val="0"/>
              </a:spcBef>
              <a:spcAft>
                <a:spcPts val="1600"/>
              </a:spcAft>
              <a:buNone/>
            </a:pPr>
            <a:r>
              <a:rPr lang="en"/>
              <a:t>Use this at will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766725" y="189325"/>
            <a:ext cx="7620000" cy="96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Sub topic 1.3</a:t>
            </a:r>
            <a:endParaRPr/>
          </a:p>
        </p:txBody>
      </p:sp>
      <p:sp>
        <p:nvSpPr>
          <p:cNvPr id="82" name="Google Shape;82;p17"/>
          <p:cNvSpPr txBox="1">
            <a:spLocks noGrp="1"/>
          </p:cNvSpPr>
          <p:nvPr>
            <p:ph type="body" idx="1"/>
          </p:nvPr>
        </p:nvSpPr>
        <p:spPr>
          <a:xfrm>
            <a:off x="766725" y="1152625"/>
            <a:ext cx="7620000" cy="3416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200" dirty="0">
                <a:solidFill>
                  <a:srgbClr val="ED764D"/>
                </a:solidFill>
                <a:latin typeface="Ubuntu Condensed"/>
                <a:ea typeface="Ubuntu Condensed"/>
                <a:cs typeface="Ubuntu Condensed"/>
                <a:sym typeface="Ubuntu Condensed"/>
              </a:rPr>
              <a:t>Code example 0</a:t>
            </a:r>
            <a:endParaRPr sz="2200" dirty="0">
              <a:solidFill>
                <a:srgbClr val="ED764D"/>
              </a:solidFill>
              <a:latin typeface="Ubuntu Condensed"/>
              <a:ea typeface="Ubuntu Condensed"/>
              <a:cs typeface="Ubuntu Condensed"/>
              <a:sym typeface="Ubuntu Condensed"/>
            </a:endParaRPr>
          </a:p>
          <a:p>
            <a:pPr marL="0" lvl="0" indent="0" algn="l" rtl="0">
              <a:spcBef>
                <a:spcPts val="1600"/>
              </a:spcBef>
              <a:spcAft>
                <a:spcPts val="0"/>
              </a:spcAft>
              <a:buNone/>
            </a:pPr>
            <a:endParaRPr sz="400" dirty="0"/>
          </a:p>
          <a:p>
            <a:pPr marL="0" lvl="0" indent="0" algn="l" rtl="0">
              <a:spcBef>
                <a:spcPts val="1600"/>
              </a:spcBef>
              <a:spcAft>
                <a:spcPts val="0"/>
              </a:spcAft>
              <a:buNone/>
            </a:pPr>
            <a:endParaRPr sz="400" dirty="0"/>
          </a:p>
          <a:p>
            <a:pPr marL="0" lvl="0" indent="0" algn="l" rtl="0">
              <a:spcBef>
                <a:spcPts val="1600"/>
              </a:spcBef>
              <a:spcAft>
                <a:spcPts val="0"/>
              </a:spcAft>
              <a:buNone/>
            </a:pPr>
            <a:endParaRPr sz="400" dirty="0"/>
          </a:p>
          <a:p>
            <a:pPr marL="0" lvl="0" indent="0" algn="l" rtl="0">
              <a:spcBef>
                <a:spcPts val="1600"/>
              </a:spcBef>
              <a:spcAft>
                <a:spcPts val="0"/>
              </a:spcAft>
              <a:buNone/>
            </a:pPr>
            <a:r>
              <a:rPr lang="en" sz="2200" dirty="0">
                <a:solidFill>
                  <a:srgbClr val="ED764D"/>
                </a:solidFill>
                <a:latin typeface="Ubuntu Condensed"/>
                <a:ea typeface="Ubuntu Condensed"/>
                <a:cs typeface="Ubuntu Condensed"/>
                <a:sym typeface="Ubuntu Condensed"/>
              </a:rPr>
              <a:t>Code example 1</a:t>
            </a:r>
            <a:endParaRPr sz="2200" dirty="0">
              <a:solidFill>
                <a:srgbClr val="ED764D"/>
              </a:solidFill>
              <a:latin typeface="Ubuntu Condensed"/>
              <a:ea typeface="Ubuntu Condensed"/>
              <a:cs typeface="Ubuntu Condensed"/>
              <a:sym typeface="Ubuntu Condensed"/>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solidFill>
                  <a:srgbClr val="000000"/>
                </a:solidFill>
              </a:rPr>
              <a:t>* inline </a:t>
            </a:r>
            <a:r>
              <a:rPr lang="en" dirty="0">
                <a:solidFill>
                  <a:srgbClr val="000000"/>
                </a:solidFill>
                <a:highlight>
                  <a:srgbClr val="D4D4D4"/>
                </a:highlight>
                <a:latin typeface="Ubuntu Mono"/>
                <a:ea typeface="Ubuntu Mono"/>
                <a:cs typeface="Ubuntu Mono"/>
                <a:sym typeface="Ubuntu Mono"/>
              </a:rPr>
              <a:t># code</a:t>
            </a:r>
            <a:endParaRPr dirty="0">
              <a:solidFill>
                <a:srgbClr val="000000"/>
              </a:solidFill>
              <a:highlight>
                <a:srgbClr val="D4D4D4"/>
              </a:highlight>
              <a:latin typeface="Ubuntu Mono"/>
              <a:ea typeface="Ubuntu Mono"/>
              <a:cs typeface="Ubuntu Mono"/>
              <a:sym typeface="Ubuntu Mono"/>
            </a:endParaRPr>
          </a:p>
          <a:p>
            <a:pPr marL="0" lvl="0" indent="0" algn="l" rtl="0">
              <a:spcBef>
                <a:spcPts val="1600"/>
              </a:spcBef>
              <a:spcAft>
                <a:spcPts val="1600"/>
              </a:spcAft>
              <a:buNone/>
            </a:pPr>
            <a:endParaRPr dirty="0"/>
          </a:p>
        </p:txBody>
      </p:sp>
      <p:sp>
        <p:nvSpPr>
          <p:cNvPr id="83" name="Google Shape;83;p17"/>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4" name="Google Shape;84;p17"/>
          <p:cNvSpPr/>
          <p:nvPr/>
        </p:nvSpPr>
        <p:spPr>
          <a:xfrm>
            <a:off x="766725" y="1653725"/>
            <a:ext cx="7620000" cy="694800"/>
          </a:xfrm>
          <a:prstGeom prst="roundRect">
            <a:avLst>
              <a:gd name="adj" fmla="val 2137"/>
            </a:avLst>
          </a:prstGeom>
          <a:solidFill>
            <a:schemeClr val="lt2"/>
          </a:solid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a:solidFill>
                  <a:srgbClr val="38761D"/>
                </a:solidFill>
                <a:latin typeface="Ubuntu Mono"/>
                <a:ea typeface="Ubuntu Mono"/>
                <a:cs typeface="Ubuntu Mono"/>
                <a:sym typeface="Ubuntu Mono"/>
              </a:rPr>
              <a:t>printf</a:t>
            </a:r>
            <a:r>
              <a:rPr lang="en">
                <a:latin typeface="Ubuntu Mono"/>
                <a:ea typeface="Ubuntu Mono"/>
                <a:cs typeface="Ubuntu Mono"/>
                <a:sym typeface="Ubuntu Mono"/>
              </a:rPr>
              <a:t>(</a:t>
            </a:r>
            <a:r>
              <a:rPr lang="en">
                <a:solidFill>
                  <a:srgbClr val="85200C"/>
                </a:solidFill>
                <a:latin typeface="Ubuntu Mono"/>
                <a:ea typeface="Ubuntu Mono"/>
                <a:cs typeface="Ubuntu Mono"/>
                <a:sym typeface="Ubuntu Mono"/>
              </a:rPr>
              <a:t>"This is an example with code!"</a:t>
            </a:r>
            <a:r>
              <a:rPr lang="en">
                <a:latin typeface="Ubuntu Mono"/>
                <a:ea typeface="Ubuntu Mono"/>
                <a:cs typeface="Ubuntu Mono"/>
                <a:sym typeface="Ubuntu Mono"/>
              </a:rPr>
              <a:t>);</a:t>
            </a:r>
            <a:endParaRPr>
              <a:latin typeface="Ubuntu Mono"/>
              <a:ea typeface="Ubuntu Mono"/>
              <a:cs typeface="Ubuntu Mono"/>
              <a:sym typeface="Ubuntu Mono"/>
            </a:endParaRPr>
          </a:p>
          <a:p>
            <a:pPr marL="0" lvl="0" indent="0" algn="l" rtl="0">
              <a:lnSpc>
                <a:spcPct val="120000"/>
              </a:lnSpc>
              <a:spcBef>
                <a:spcPts val="0"/>
              </a:spcBef>
              <a:spcAft>
                <a:spcPts val="0"/>
              </a:spcAft>
              <a:buNone/>
            </a:pPr>
            <a:r>
              <a:rPr lang="en">
                <a:latin typeface="Ubuntu Mono"/>
                <a:ea typeface="Ubuntu Mono"/>
                <a:cs typeface="Ubuntu Mono"/>
                <a:sym typeface="Ubuntu Mono"/>
              </a:rPr>
              <a:t>&gt;&gt; This is an example with code!</a:t>
            </a:r>
            <a:endParaRPr>
              <a:latin typeface="Ubuntu Mono"/>
              <a:ea typeface="Ubuntu Mono"/>
              <a:cs typeface="Ubuntu Mono"/>
              <a:sym typeface="Ubuntu Mono"/>
            </a:endParaRPr>
          </a:p>
        </p:txBody>
      </p:sp>
      <p:sp>
        <p:nvSpPr>
          <p:cNvPr id="85" name="Google Shape;85;p17"/>
          <p:cNvSpPr/>
          <p:nvPr/>
        </p:nvSpPr>
        <p:spPr>
          <a:xfrm>
            <a:off x="766725" y="3094800"/>
            <a:ext cx="7620000" cy="694800"/>
          </a:xfrm>
          <a:prstGeom prst="roundRect">
            <a:avLst>
              <a:gd name="adj" fmla="val 2137"/>
            </a:avLst>
          </a:prstGeom>
          <a:solidFill>
            <a:schemeClr val="lt2"/>
          </a:solid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dirty="0">
                <a:latin typeface="Ubuntu Mono"/>
                <a:ea typeface="Ubuntu Mono"/>
                <a:cs typeface="Ubuntu Mono"/>
                <a:sym typeface="Ubuntu Mono"/>
              </a:rPr>
              <a:t>For beautiful code snippets</a:t>
            </a:r>
            <a:endParaRPr dirty="0">
              <a:latin typeface="Ubuntu Mono"/>
              <a:ea typeface="Ubuntu Mono"/>
              <a:cs typeface="Ubuntu Mono"/>
              <a:sym typeface="Ubuntu Mono"/>
            </a:endParaRPr>
          </a:p>
          <a:p>
            <a:pPr marL="0" lvl="0" indent="0" algn="l" rtl="0">
              <a:lnSpc>
                <a:spcPct val="120000"/>
              </a:lnSpc>
              <a:spcBef>
                <a:spcPts val="0"/>
              </a:spcBef>
              <a:spcAft>
                <a:spcPts val="0"/>
              </a:spcAft>
              <a:buNone/>
            </a:pPr>
            <a:r>
              <a:rPr lang="en" dirty="0" smtClean="0">
                <a:solidFill>
                  <a:schemeClr val="lt2"/>
                </a:solidFill>
                <a:highlight>
                  <a:schemeClr val="accent6"/>
                </a:highlight>
                <a:latin typeface="Ubuntu Mono"/>
                <a:ea typeface="Ubuntu Mono"/>
                <a:cs typeface="Ubuntu Mono"/>
                <a:sym typeface="Ubuntu Mono"/>
              </a:rPr>
              <a:t>&gt; </a:t>
            </a:r>
            <a:r>
              <a:rPr lang="en" dirty="0" smtClean="0">
                <a:solidFill>
                  <a:schemeClr val="lt2"/>
                </a:solidFill>
                <a:highlight>
                  <a:schemeClr val="accent6"/>
                </a:highlight>
                <a:latin typeface="Ubuntu Mono"/>
                <a:ea typeface="Ubuntu Mono"/>
                <a:cs typeface="Ubuntu Mono"/>
                <a:sym typeface="Ubuntu Mono"/>
              </a:rPr>
              <a:t>like </a:t>
            </a:r>
            <a:r>
              <a:rPr lang="en" dirty="0">
                <a:solidFill>
                  <a:schemeClr val="lt2"/>
                </a:solidFill>
                <a:highlight>
                  <a:schemeClr val="accent6"/>
                </a:highlight>
                <a:latin typeface="Ubuntu Mono"/>
                <a:ea typeface="Ubuntu Mono"/>
                <a:cs typeface="Ubuntu Mono"/>
                <a:sym typeface="Ubuntu Mono"/>
              </a:rPr>
              <a:t>this one                                                                  </a:t>
            </a:r>
            <a:r>
              <a:rPr lang="en" dirty="0">
                <a:solidFill>
                  <a:schemeClr val="accent6"/>
                </a:solidFill>
                <a:highlight>
                  <a:schemeClr val="accent6"/>
                </a:highlight>
                <a:latin typeface="Ubuntu Mono"/>
                <a:ea typeface="Ubuntu Mono"/>
                <a:cs typeface="Ubuntu Mono"/>
                <a:sym typeface="Ubuntu Mono"/>
              </a:rPr>
              <a:t>.</a:t>
            </a:r>
            <a:r>
              <a:rPr lang="en" dirty="0">
                <a:solidFill>
                  <a:schemeClr val="lt2"/>
                </a:solidFill>
                <a:highlight>
                  <a:schemeClr val="accent6"/>
                </a:highlight>
                <a:latin typeface="Ubuntu Mono"/>
                <a:ea typeface="Ubuntu Mono"/>
                <a:cs typeface="Ubuntu Mono"/>
                <a:sym typeface="Ubuntu Mono"/>
              </a:rPr>
              <a:t>           </a:t>
            </a:r>
            <a:endParaRPr dirty="0">
              <a:solidFill>
                <a:schemeClr val="lt2"/>
              </a:solidFill>
              <a:highlight>
                <a:schemeClr val="accent6"/>
              </a:highlight>
              <a:latin typeface="Ubuntu Mono"/>
              <a:ea typeface="Ubuntu Mono"/>
              <a:cs typeface="Ubuntu Mono"/>
              <a:sym typeface="Ubuntu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385250" y="2150850"/>
            <a:ext cx="6373500" cy="84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The end</a:t>
            </a:r>
            <a:endParaRPr/>
          </a:p>
        </p:txBody>
      </p:sp>
      <p:sp>
        <p:nvSpPr>
          <p:cNvPr id="106" name="Google Shape;106;p20"/>
          <p:cNvSpPr txBox="1">
            <a:spLocks noGrp="1"/>
          </p:cNvSpPr>
          <p:nvPr>
            <p:ph type="sldNum" idx="12"/>
          </p:nvPr>
        </p:nvSpPr>
        <p:spPr>
          <a:xfrm>
            <a:off x="0" y="4840200"/>
            <a:ext cx="333300" cy="2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048000" y="950800"/>
            <a:ext cx="5327100" cy="1990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This is the Title of the Talk or Workshop</a:t>
            </a:r>
            <a:endParaRPr/>
          </a:p>
        </p:txBody>
      </p:sp>
      <p:sp>
        <p:nvSpPr>
          <p:cNvPr id="112" name="Google Shape;112;p21"/>
          <p:cNvSpPr txBox="1">
            <a:spLocks noGrp="1"/>
          </p:cNvSpPr>
          <p:nvPr>
            <p:ph type="subTitle" idx="1"/>
          </p:nvPr>
        </p:nvSpPr>
        <p:spPr>
          <a:xfrm>
            <a:off x="3048000" y="2667000"/>
            <a:ext cx="5327100" cy="823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presentation by: Speaker on Ubucon Europe 2019</a:t>
            </a:r>
            <a:endParaRPr/>
          </a:p>
        </p:txBody>
      </p:sp>
    </p:spTree>
  </p:cSld>
  <p:clrMapOvr>
    <a:masterClrMapping/>
  </p:clrMapOvr>
</p:sld>
</file>

<file path=ppt/theme/theme1.xml><?xml version="1.0" encoding="utf-8"?>
<a:theme xmlns:a="http://schemas.openxmlformats.org/drawingml/2006/main" name="UbuconEurope2019">
  <a:themeElements>
    <a:clrScheme name="Simple Light">
      <a:dk1>
        <a:srgbClr val="E95420"/>
      </a:dk1>
      <a:lt1>
        <a:srgbClr val="FFFFFF"/>
      </a:lt1>
      <a:dk2>
        <a:srgbClr val="595959"/>
      </a:dk2>
      <a:lt2>
        <a:srgbClr val="EEEEEE"/>
      </a:lt2>
      <a:accent1>
        <a:srgbClr val="FFAB40"/>
      </a:accent1>
      <a:accent2>
        <a:srgbClr val="212121"/>
      </a:accent2>
      <a:accent3>
        <a:srgbClr val="78909C"/>
      </a:accent3>
      <a:accent4>
        <a:srgbClr val="FFAB40"/>
      </a:accent4>
      <a:accent5>
        <a:srgbClr val="FBDDD2"/>
      </a:accent5>
      <a:accent6>
        <a:srgbClr val="5E275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281</Words>
  <Application>Microsoft Office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Ubuntu</vt:lpstr>
      <vt:lpstr>Ubuntu Medium</vt:lpstr>
      <vt:lpstr>Ubuntu Condensed</vt:lpstr>
      <vt:lpstr>Arial</vt:lpstr>
      <vt:lpstr>Ubuntu Mono</vt:lpstr>
      <vt:lpstr>UbuconEurope2019</vt:lpstr>
      <vt:lpstr>This is the Title of the Talk or Workshop</vt:lpstr>
      <vt:lpstr>About me</vt:lpstr>
      <vt:lpstr>Topic 1</vt:lpstr>
      <vt:lpstr>Sub topic 1.1</vt:lpstr>
      <vt:lpstr>Sub topic 1.2</vt:lpstr>
      <vt:lpstr>PowerPoint Presentation</vt:lpstr>
      <vt:lpstr>Sub topic 1.3</vt:lpstr>
      <vt:lpstr>The end</vt:lpstr>
      <vt:lpstr>This is the Title of the Talk or Workshop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Talk or Workshop</dc:title>
  <dc:creator>Joana Sanches</dc:creator>
  <cp:lastModifiedBy>Joana Sanches</cp:lastModifiedBy>
  <cp:revision>4</cp:revision>
  <dcterms:modified xsi:type="dcterms:W3CDTF">2019-08-21T21:19:55Z</dcterms:modified>
</cp:coreProperties>
</file>