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776" r:id="rId5"/>
    <p:sldMasterId id="2147483779" r:id="rId6"/>
    <p:sldMasterId id="2147483803" r:id="rId7"/>
    <p:sldMasterId id="2147483806" r:id="rId8"/>
    <p:sldMasterId id="2147483830" r:id="rId9"/>
  </p:sldMasterIdLst>
  <p:notesMasterIdLst>
    <p:notesMasterId r:id="rId22"/>
  </p:notesMasterIdLst>
  <p:sldIdLst>
    <p:sldId id="273" r:id="rId10"/>
    <p:sldId id="289" r:id="rId11"/>
    <p:sldId id="275" r:id="rId12"/>
    <p:sldId id="287" r:id="rId13"/>
    <p:sldId id="276" r:id="rId14"/>
    <p:sldId id="278" r:id="rId15"/>
    <p:sldId id="277" r:id="rId16"/>
    <p:sldId id="279" r:id="rId17"/>
    <p:sldId id="280" r:id="rId18"/>
    <p:sldId id="288" r:id="rId19"/>
    <p:sldId id="285" r:id="rId20"/>
    <p:sldId id="28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3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1BBD-CDAC-40E3-BBFA-6C14AE2C296E}" type="datetimeFigureOut">
              <a:rPr lang="zh-TW" altLang="en-US" smtClean="0"/>
              <a:t>2024/6/8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3E150-78B7-4F9F-844E-1942DE4A0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3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12ebaae033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12ebaae033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18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82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1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0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329" y="1845819"/>
            <a:ext cx="5151332" cy="5064688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49503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818333" y="3362971"/>
            <a:ext cx="324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818333" y="3890404"/>
            <a:ext cx="3242000" cy="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8635746" y="-1261387"/>
            <a:ext cx="8064383" cy="792816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6831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2752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487821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487821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569221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487821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487821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569221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796656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796656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878056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796656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796656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878056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448033" y="3127500"/>
            <a:ext cx="542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4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772767" y="2118977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772767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2586767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772767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772767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2586767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0878530" y="1468452"/>
            <a:ext cx="5151332" cy="5064688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3647575" y="-3391220"/>
            <a:ext cx="5357289" cy="4859688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1141422" y="2654882"/>
            <a:ext cx="790885" cy="1548229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50560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7635933" y="4692833"/>
            <a:ext cx="36024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934900" y="1887767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3083537" y="346112"/>
            <a:ext cx="7579543" cy="6876985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5282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950967" y="2314533"/>
            <a:ext cx="51452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950967" y="3152267"/>
            <a:ext cx="51452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5455066" y="1072477"/>
            <a:ext cx="6815017" cy="627215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349" y="5722460"/>
            <a:ext cx="1997119" cy="1135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356423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956733" y="1955867"/>
            <a:ext cx="50672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6264467" y="1955867"/>
            <a:ext cx="49708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04756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2355967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2355967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7633648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7633633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4994793" y="4368817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4994800" y="4818000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1485775" y="2308580"/>
            <a:ext cx="5357289" cy="4859688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89711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999488" y="13533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999488" y="17789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999488" y="2546179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999488" y="2971779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999488" y="3739045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999488" y="4164645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999488" y="49319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999488" y="53575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6048065" y="-9713"/>
            <a:ext cx="9042079" cy="8202223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96317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468233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468233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4771931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4771931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468233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468233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4771931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4771931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8075636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8075636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8075636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8075636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3763575" y="1221031"/>
            <a:ext cx="5357289" cy="4859688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1117055" y="5047348"/>
            <a:ext cx="790885" cy="1548229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96407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2527933" y="4628833"/>
            <a:ext cx="713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24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24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24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8610346" y="-2861587"/>
            <a:ext cx="8064383" cy="792816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4198705" y="-562295"/>
            <a:ext cx="7310276" cy="6631275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46556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956800" y="3136200"/>
            <a:ext cx="53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956800" y="2037333"/>
            <a:ext cx="2047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953467" y="4258600"/>
            <a:ext cx="53572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944709" y="-2433420"/>
            <a:ext cx="5357289" cy="4859688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5996333" y="1072477"/>
            <a:ext cx="6815017" cy="627215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28822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217000" y="221382"/>
            <a:ext cx="790885" cy="1548229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1177100" y="5098182"/>
            <a:ext cx="790885" cy="1548229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61140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0054330" y="-797615"/>
            <a:ext cx="5151332" cy="5064688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0054322" y="495315"/>
            <a:ext cx="790885" cy="1548229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391278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0642574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6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646642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8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21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5408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329" y="1845819"/>
            <a:ext cx="5151332" cy="5064688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827254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956800" y="3136200"/>
            <a:ext cx="53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956800" y="2037333"/>
            <a:ext cx="2047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953467" y="4258600"/>
            <a:ext cx="53572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944709" y="-2433420"/>
            <a:ext cx="5357289" cy="4859688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5996333" y="1072477"/>
            <a:ext cx="6815017" cy="627215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07164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6486025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420021" y="5082082"/>
            <a:ext cx="790885" cy="1548229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0650188" y="272931"/>
            <a:ext cx="790885" cy="1548229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337" y="-124"/>
            <a:ext cx="2693136" cy="153139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9497930" y="2869185"/>
            <a:ext cx="5151332" cy="5064688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7582892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3599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58" name="Google Shape;258;p4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434776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953467" y="1140900"/>
            <a:ext cx="5122800" cy="1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953467" y="3009900"/>
            <a:ext cx="5122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147" y="5465372"/>
            <a:ext cx="2449083" cy="1392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0904455" y="826098"/>
            <a:ext cx="790885" cy="1548229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3672786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953467" y="1742800"/>
            <a:ext cx="816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0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7647200" y="774994"/>
            <a:ext cx="6815017" cy="627215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6133632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4492133" y="1894300"/>
            <a:ext cx="6746400" cy="1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4492133" y="4048500"/>
            <a:ext cx="6746400" cy="9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3397319" y="81193"/>
            <a:ext cx="7605187" cy="6898793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166955" y="592964"/>
            <a:ext cx="790885" cy="1548229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0447655" y="5071931"/>
            <a:ext cx="790885" cy="1548229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8394106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818333" y="3362971"/>
            <a:ext cx="324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818333" y="3890404"/>
            <a:ext cx="3242000" cy="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8635746" y="-1261387"/>
            <a:ext cx="8064383" cy="792816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02312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2785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487821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487821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569221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487821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487821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569221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796656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796656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878056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796656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796656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878056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448033" y="3127500"/>
            <a:ext cx="542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4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772767" y="2118977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772767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2586767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772767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772767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2586767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0878530" y="1468452"/>
            <a:ext cx="5151332" cy="5064688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3647575" y="-3391220"/>
            <a:ext cx="5357289" cy="4859688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1141422" y="2654882"/>
            <a:ext cx="790885" cy="1548229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71624023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7635933" y="4692833"/>
            <a:ext cx="36024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934900" y="1887767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3083537" y="346112"/>
            <a:ext cx="7579543" cy="6876985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7154094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950967" y="2314533"/>
            <a:ext cx="51452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950967" y="3152267"/>
            <a:ext cx="51452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5455066" y="1072477"/>
            <a:ext cx="6815017" cy="627215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349" y="5722460"/>
            <a:ext cx="1997119" cy="1135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774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956733" y="1955867"/>
            <a:ext cx="50672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6264467" y="1955867"/>
            <a:ext cx="49708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8375589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2355967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2355967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7633648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7633633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4994793" y="4368817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4994800" y="4818000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1485775" y="2308580"/>
            <a:ext cx="5357289" cy="4859688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642918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6486025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420021" y="5082082"/>
            <a:ext cx="790885" cy="1548229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0650188" y="272931"/>
            <a:ext cx="790885" cy="1548229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337" y="-124"/>
            <a:ext cx="2693136" cy="153139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9497930" y="2869185"/>
            <a:ext cx="5151332" cy="5064688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8124710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999488" y="13533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999488" y="17789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999488" y="2546179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999488" y="2971779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999488" y="3739045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999488" y="4164645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999488" y="49319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999488" y="53575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6048065" y="-9713"/>
            <a:ext cx="9042079" cy="8202223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5754359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468233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468233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4771931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4771931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468233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468233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4771931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4771931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8075636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8075636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8075636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8075636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3763575" y="1221031"/>
            <a:ext cx="5357289" cy="4859688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1117055" y="5047348"/>
            <a:ext cx="790885" cy="1548229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4321584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2527933" y="4628833"/>
            <a:ext cx="713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67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8610346" y="-2861587"/>
            <a:ext cx="8064383" cy="792816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4198705" y="-562295"/>
            <a:ext cx="7310276" cy="6631275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24397005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217000" y="221382"/>
            <a:ext cx="790885" cy="1548229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1177100" y="5098182"/>
            <a:ext cx="790885" cy="1548229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176256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0054330" y="-797615"/>
            <a:ext cx="5151332" cy="5064688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0054322" y="495315"/>
            <a:ext cx="790885" cy="1548229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3136017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0642574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6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687049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45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8948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329" y="1845819"/>
            <a:ext cx="5151332" cy="5064688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85393602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956800" y="3136200"/>
            <a:ext cx="53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956800" y="2037333"/>
            <a:ext cx="2047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953467" y="4258600"/>
            <a:ext cx="53572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944709" y="-2433420"/>
            <a:ext cx="5357289" cy="4859688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5996333" y="1072477"/>
            <a:ext cx="6815017" cy="627215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7762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744510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58" name="Google Shape;258;p4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9278001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6486025" y="4130867"/>
            <a:ext cx="4362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420021" y="5082082"/>
            <a:ext cx="790885" cy="1548229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0650188" y="272931"/>
            <a:ext cx="790885" cy="1548229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337" y="-124"/>
            <a:ext cx="2693136" cy="153139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9497930" y="2869185"/>
            <a:ext cx="5151332" cy="5064688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8557107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341907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953467" y="1140900"/>
            <a:ext cx="5122800" cy="1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953467" y="3009900"/>
            <a:ext cx="5122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147" y="5465372"/>
            <a:ext cx="2449083" cy="1392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0904455" y="826098"/>
            <a:ext cx="790885" cy="1548229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97218459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953467" y="1742800"/>
            <a:ext cx="816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0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7647200" y="774994"/>
            <a:ext cx="6815017" cy="627215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80750489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4492133" y="1894300"/>
            <a:ext cx="6746400" cy="1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4492133" y="4048500"/>
            <a:ext cx="6746400" cy="9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3397319" y="81193"/>
            <a:ext cx="7605187" cy="6898793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166955" y="592964"/>
            <a:ext cx="790885" cy="1548229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0447655" y="5071931"/>
            <a:ext cx="790885" cy="1548229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932656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2197235" y="1158467"/>
            <a:ext cx="611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409635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818333" y="3362971"/>
            <a:ext cx="324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818333" y="3890404"/>
            <a:ext cx="3242000" cy="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8635746" y="-1261387"/>
            <a:ext cx="8064383" cy="792816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7410255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93901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487821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487821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569221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487821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487821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569221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7966563" y="2118965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7966565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8780563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7966563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7966565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8780563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448033" y="3127500"/>
            <a:ext cx="5422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4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772767" y="2118977"/>
            <a:ext cx="309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772767" y="2462036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2586767" y="1110833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772767" y="4963213"/>
            <a:ext cx="3097200" cy="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772767" y="5323364"/>
            <a:ext cx="309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2586767" y="3962845"/>
            <a:ext cx="146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0878530" y="1468452"/>
            <a:ext cx="5151332" cy="5064688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3647575" y="-3391220"/>
            <a:ext cx="5357289" cy="4859688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1141422" y="2654882"/>
            <a:ext cx="790885" cy="1548229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86321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953467" y="1140900"/>
            <a:ext cx="5122800" cy="1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953467" y="3009900"/>
            <a:ext cx="51228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147" y="5465372"/>
            <a:ext cx="2449083" cy="1392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0904455" y="826098"/>
            <a:ext cx="790885" cy="1548229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16673085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7635933" y="4692833"/>
            <a:ext cx="36024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934900" y="1887767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3083537" y="346112"/>
            <a:ext cx="7579543" cy="6876985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14881788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950967" y="2314533"/>
            <a:ext cx="51452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4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950967" y="3152267"/>
            <a:ext cx="51452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5455066" y="1072477"/>
            <a:ext cx="6815017" cy="627215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349" y="5722460"/>
            <a:ext cx="1997119" cy="1135616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92403543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956733" y="1955867"/>
            <a:ext cx="50672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0865297" y="-2183348"/>
            <a:ext cx="5151332" cy="5064688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0302271" y="-834885"/>
            <a:ext cx="790885" cy="1548229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6264467" y="1955867"/>
            <a:ext cx="4970800" cy="4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3979657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2355967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2355967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7633648" y="2560515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7633633" y="3009703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4994793" y="4368817"/>
            <a:ext cx="321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4994800" y="4818000"/>
            <a:ext cx="3218800" cy="1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1485775" y="2308580"/>
            <a:ext cx="5357289" cy="4859688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93604053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999488" y="13533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999488" y="17789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999488" y="2546179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999488" y="2971779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999488" y="3739045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999488" y="4164645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999488" y="4931912"/>
            <a:ext cx="3108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999488" y="5357512"/>
            <a:ext cx="3108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6048065" y="-9713"/>
            <a:ext cx="9042079" cy="8202223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9960359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468233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468233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4771931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4771931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468233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468233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4771931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4771931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8075636" y="2369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8075636" y="3151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8075636" y="47162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8075636" y="54982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3763575" y="1221031"/>
            <a:ext cx="5357289" cy="4859688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1117055" y="5047348"/>
            <a:ext cx="790885" cy="1548229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77542528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2527933" y="4628833"/>
            <a:ext cx="7136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67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867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67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8610346" y="-2861587"/>
            <a:ext cx="8064383" cy="792816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4198705" y="-562295"/>
            <a:ext cx="7310276" cy="6631275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1332647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217000" y="221382"/>
            <a:ext cx="790885" cy="1548229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1177100" y="5098182"/>
            <a:ext cx="790885" cy="1548229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50424557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3066475" y="-3597120"/>
            <a:ext cx="5357289" cy="4859688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0054330" y="-797615"/>
            <a:ext cx="5151332" cy="5064688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0054322" y="495315"/>
            <a:ext cx="790885" cy="1548229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086024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0642574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6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72272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953467" y="1742800"/>
            <a:ext cx="816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0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7647200" y="774994"/>
            <a:ext cx="6815017" cy="627215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4578612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39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8182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59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611281" y="-428361"/>
            <a:ext cx="13412233" cy="772210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4492133" y="1894300"/>
            <a:ext cx="6746400" cy="1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4492133" y="4048500"/>
            <a:ext cx="6746400" cy="9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3397319" y="81193"/>
            <a:ext cx="7605187" cy="6898793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166955" y="592964"/>
            <a:ext cx="790885" cy="1548229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0447655" y="5071931"/>
            <a:ext cx="790885" cy="1548229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73226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2197235" y="1158467"/>
            <a:ext cx="6116400" cy="2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1935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83793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184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8997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3958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2703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8382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431800" y="1082200"/>
            <a:ext cx="3492499" cy="5367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7438509" y="4936539"/>
            <a:ext cx="772991" cy="1513092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748123" y="4087567"/>
            <a:ext cx="8490400" cy="55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你想成為肌肉壯漢嗎 </a:t>
            </a:r>
            <a:r>
              <a:rPr lang="en-US" altLang="zh-TW" dirty="0"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3049100" y="297582"/>
            <a:ext cx="790885" cy="1548229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10135942" y="414606"/>
            <a:ext cx="772991" cy="1513092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3648656" y="3371400"/>
            <a:ext cx="74808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748123" y="1796900"/>
            <a:ext cx="8490400" cy="227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solidFill>
                  <a:srgbClr val="21212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你好健身房網站</a:t>
            </a:r>
            <a:endParaRPr dirty="0">
              <a:solidFill>
                <a:srgbClr val="21212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1660552" y="4160172"/>
            <a:ext cx="2166607" cy="1059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1707463" y="2949730"/>
            <a:ext cx="2119697" cy="108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1491398" y="263226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列出最終購買清單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1469293" y="3939157"/>
            <a:ext cx="3497652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提交訂單後清空購物車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結帳頁面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642157" y="241495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646200" y="360305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EE3C39E-2BAE-07A1-E84F-C61811E1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9" y="2191210"/>
            <a:ext cx="6447440" cy="2865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05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242D3F-6279-F373-7AB5-8CF37596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05" y="0"/>
            <a:ext cx="4934963" cy="6858000"/>
          </a:xfrm>
          <a:prstGeom prst="rect">
            <a:avLst/>
          </a:prstGeom>
        </p:spPr>
      </p:pic>
      <p:sp>
        <p:nvSpPr>
          <p:cNvPr id="8" name="Google Shape;3298;p47">
            <a:extLst>
              <a:ext uri="{FF2B5EF4-FFF2-40B4-BE49-F238E27FC236}">
                <a16:creationId xmlns:a16="http://schemas.microsoft.com/office/drawing/2014/main" id="{15E2DF91-1D9F-5974-813A-887849EE2EDF}"/>
              </a:ext>
            </a:extLst>
          </p:cNvPr>
          <p:cNvSpPr txBox="1">
            <a:spLocks/>
          </p:cNvSpPr>
          <p:nvPr/>
        </p:nvSpPr>
        <p:spPr>
          <a:xfrm>
            <a:off x="283264" y="178823"/>
            <a:ext cx="5159332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後端 </a:t>
            </a:r>
            <a:r>
              <a:rPr lang="en-US" altLang="zh-TW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Express.js </a:t>
            </a:r>
            <a:r>
              <a:rPr lang="zh-TW" altLang="en-US" sz="36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路由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D09C91-4FEB-44C1-97F2-28FEB5F3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0" y="4468881"/>
            <a:ext cx="5039139" cy="20860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6ADE34-9401-1250-5AFB-F13FE566B72B}"/>
              </a:ext>
            </a:extLst>
          </p:cNvPr>
          <p:cNvSpPr txBox="1"/>
          <p:nvPr/>
        </p:nvSpPr>
        <p:spPr>
          <a:xfrm>
            <a:off x="382519" y="1703157"/>
            <a:ext cx="6095170" cy="94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POST : 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提交資料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表單提交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GET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請求資料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zh-TW" alt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訪問網頁 </a:t>
            </a:r>
            <a:r>
              <a:rPr lang="en-US" altLang="zh-TW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B513958-48BD-7859-8B52-E1AC44EB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60" y="3188756"/>
            <a:ext cx="6029960" cy="10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4099967" y="914633"/>
            <a:ext cx="41108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未來展望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7" name="Google Shape;3077;p45"/>
          <p:cNvSpPr/>
          <p:nvPr/>
        </p:nvSpPr>
        <p:spPr>
          <a:xfrm rot="10800000" flipH="1">
            <a:off x="8157071" y="2156700"/>
            <a:ext cx="1966800" cy="1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8" name="Google Shape;3078;p45"/>
          <p:cNvSpPr txBox="1">
            <a:spLocks noGrp="1"/>
          </p:cNvSpPr>
          <p:nvPr>
            <p:ph type="ctrTitle" idx="4294967295"/>
          </p:nvPr>
        </p:nvSpPr>
        <p:spPr>
          <a:xfrm>
            <a:off x="8053251" y="1903600"/>
            <a:ext cx="2682400" cy="4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會員帳號</a:t>
            </a:r>
            <a:endParaRPr sz="2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79" name="Google Shape;3079;p45"/>
          <p:cNvSpPr txBox="1">
            <a:spLocks noGrp="1"/>
          </p:cNvSpPr>
          <p:nvPr>
            <p:ph type="subTitle" idx="4294967295"/>
          </p:nvPr>
        </p:nvSpPr>
        <p:spPr>
          <a:xfrm>
            <a:off x="8053213" y="2436191"/>
            <a:ext cx="3036000" cy="8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保存每個會員資料並且能在不同帳號間切換</a:t>
            </a:r>
            <a:endParaRPr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0" name="Google Shape;3080;p45"/>
          <p:cNvSpPr/>
          <p:nvPr/>
        </p:nvSpPr>
        <p:spPr>
          <a:xfrm rot="10800000" flipH="1">
            <a:off x="1596367" y="2179200"/>
            <a:ext cx="243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1" name="Google Shape;3081;p45"/>
          <p:cNvSpPr txBox="1">
            <a:spLocks noGrp="1"/>
          </p:cNvSpPr>
          <p:nvPr>
            <p:ph type="ctrTitle" idx="4294967295"/>
          </p:nvPr>
        </p:nvSpPr>
        <p:spPr>
          <a:xfrm>
            <a:off x="1460052" y="1903600"/>
            <a:ext cx="2678400" cy="4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zh-TW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金流支付功能</a:t>
            </a:r>
            <a:r>
              <a:rPr lang="en-US" altLang="zh-TW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</a:t>
            </a:r>
            <a:endParaRPr sz="2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2" name="Google Shape;3082;p45"/>
          <p:cNvSpPr txBox="1">
            <a:spLocks noGrp="1"/>
          </p:cNvSpPr>
          <p:nvPr>
            <p:ph type="subTitle" idx="4294967295"/>
          </p:nvPr>
        </p:nvSpPr>
        <p:spPr>
          <a:xfrm>
            <a:off x="1449973" y="2561800"/>
            <a:ext cx="2669463" cy="8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Apple Pay</a:t>
            </a: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、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Line</a:t>
            </a: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Pay</a:t>
            </a:r>
          </a:p>
        </p:txBody>
      </p:sp>
      <p:sp>
        <p:nvSpPr>
          <p:cNvPr id="3083" name="Google Shape;3083;p45"/>
          <p:cNvSpPr/>
          <p:nvPr/>
        </p:nvSpPr>
        <p:spPr>
          <a:xfrm rot="10800000" flipH="1">
            <a:off x="8161677" y="5104967"/>
            <a:ext cx="13392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4" name="Google Shape;3084;p45"/>
          <p:cNvSpPr txBox="1">
            <a:spLocks noGrp="1"/>
          </p:cNvSpPr>
          <p:nvPr>
            <p:ph type="ctrTitle" idx="4294967295"/>
          </p:nvPr>
        </p:nvSpPr>
        <p:spPr>
          <a:xfrm>
            <a:off x="8053332" y="4851867"/>
            <a:ext cx="2682000" cy="4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物流</a:t>
            </a:r>
            <a:endParaRPr sz="2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85" name="Google Shape;3085;p45"/>
          <p:cNvSpPr txBox="1">
            <a:spLocks noGrp="1"/>
          </p:cNvSpPr>
          <p:nvPr>
            <p:ph type="subTitle" idx="4294967295"/>
          </p:nvPr>
        </p:nvSpPr>
        <p:spPr>
          <a:xfrm>
            <a:off x="8053213" y="5277467"/>
            <a:ext cx="2682000" cy="86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讓使用者能及時追蹤商品的物流狀態 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出貨 </a:t>
            </a:r>
            <a:r>
              <a:rPr lang="en-US" altLang="zh-TW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  <a:endParaRPr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404655" y="418048"/>
            <a:ext cx="790885" cy="1548229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117" name="Google Shape;3117;p45"/>
          <p:cNvGrpSpPr/>
          <p:nvPr/>
        </p:nvGrpSpPr>
        <p:grpSpPr>
          <a:xfrm>
            <a:off x="10234455" y="3346398"/>
            <a:ext cx="790885" cy="1548229"/>
            <a:chOff x="4921825" y="870250"/>
            <a:chExt cx="407925" cy="798550"/>
          </a:xfrm>
        </p:grpSpPr>
        <p:sp>
          <p:nvSpPr>
            <p:cNvPr id="3118" name="Google Shape;3118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19" name="Google Shape;3119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0" name="Google Shape;3120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1" name="Google Shape;3121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2" name="Google Shape;3122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3" name="Google Shape;3123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4" name="Google Shape;3124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5" name="Google Shape;3125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6" name="Google Shape;3126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7" name="Google Shape;3127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3" name="Google Shape;3133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4" name="Google Shape;3134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5" name="Google Shape;3135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6" name="Google Shape;3136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7" name="Google Shape;3137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8" name="Google Shape;3138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1" name="Google Shape;3141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2" name="Google Shape;3142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3" name="Google Shape;3143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4" name="Google Shape;3144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5" name="Google Shape;3145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6" name="Google Shape;3146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47" name="Google Shape;3147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148" name="Google Shape;3148;p45"/>
          <p:cNvGrpSpPr/>
          <p:nvPr/>
        </p:nvGrpSpPr>
        <p:grpSpPr>
          <a:xfrm flipH="1">
            <a:off x="-1506075" y="2394513"/>
            <a:ext cx="5357289" cy="4859688"/>
            <a:chOff x="3166062" y="1034326"/>
            <a:chExt cx="6010422" cy="5452155"/>
          </a:xfrm>
        </p:grpSpPr>
        <p:sp>
          <p:nvSpPr>
            <p:cNvPr id="3149" name="Google Shape;3149;p45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0" name="Google Shape;3150;p45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151" name="Google Shape;3151;p45"/>
          <p:cNvGrpSpPr/>
          <p:nvPr/>
        </p:nvGrpSpPr>
        <p:grpSpPr>
          <a:xfrm>
            <a:off x="3643998" y="1221029"/>
            <a:ext cx="4904017" cy="4903041"/>
            <a:chOff x="893986" y="592571"/>
            <a:chExt cx="3678013" cy="3677281"/>
          </a:xfrm>
        </p:grpSpPr>
        <p:sp>
          <p:nvSpPr>
            <p:cNvPr id="3152" name="Google Shape;3152;p45"/>
            <p:cNvSpPr/>
            <p:nvPr/>
          </p:nvSpPr>
          <p:spPr>
            <a:xfrm rot="1800047">
              <a:off x="1386468" y="1086434"/>
              <a:ext cx="2690936" cy="2690936"/>
            </a:xfrm>
            <a:prstGeom prst="blockArc">
              <a:avLst>
                <a:gd name="adj1" fmla="val 14519365"/>
                <a:gd name="adj2" fmla="val 21550914"/>
                <a:gd name="adj3" fmla="val 957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3" name="Google Shape;3153;p45"/>
            <p:cNvSpPr/>
            <p:nvPr/>
          </p:nvSpPr>
          <p:spPr>
            <a:xfrm rot="-1800047" flipH="1">
              <a:off x="1388581" y="1086434"/>
              <a:ext cx="2690936" cy="2690936"/>
            </a:xfrm>
            <a:prstGeom prst="blockArc">
              <a:avLst>
                <a:gd name="adj1" fmla="val 14463022"/>
                <a:gd name="adj2" fmla="val 21472873"/>
                <a:gd name="adj3" fmla="val 938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4" name="Google Shape;3154;p45"/>
            <p:cNvSpPr/>
            <p:nvPr/>
          </p:nvSpPr>
          <p:spPr>
            <a:xfrm rot="-9000757" flipH="1">
              <a:off x="1387578" y="1084808"/>
              <a:ext cx="2690226" cy="2690226"/>
            </a:xfrm>
            <a:prstGeom prst="blockArc">
              <a:avLst>
                <a:gd name="adj1" fmla="val 14527725"/>
                <a:gd name="adj2" fmla="val 21502663"/>
                <a:gd name="adj3" fmla="val 941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155" name="Google Shape;31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6966" y="3326400"/>
            <a:ext cx="3690567" cy="3476533"/>
          </a:xfrm>
          <a:prstGeom prst="rect">
            <a:avLst/>
          </a:prstGeom>
          <a:noFill/>
          <a:ln>
            <a:noFill/>
          </a:ln>
        </p:spPr>
      </p:pic>
      <p:sp>
        <p:nvSpPr>
          <p:cNvPr id="3156" name="Google Shape;3156;p45"/>
          <p:cNvSpPr/>
          <p:nvPr/>
        </p:nvSpPr>
        <p:spPr>
          <a:xfrm rot="10800000" flipH="1">
            <a:off x="10833013" y="-13"/>
            <a:ext cx="1359004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TW" altLang="en-US"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157" name="Google Shape;3157;p45"/>
          <p:cNvGrpSpPr/>
          <p:nvPr/>
        </p:nvGrpSpPr>
        <p:grpSpPr>
          <a:xfrm>
            <a:off x="5589950" y="3246443"/>
            <a:ext cx="1012087" cy="852216"/>
            <a:chOff x="3358678" y="3603357"/>
            <a:chExt cx="398501" cy="335554"/>
          </a:xfrm>
        </p:grpSpPr>
        <p:sp>
          <p:nvSpPr>
            <p:cNvPr id="3158" name="Google Shape;3158;p45"/>
            <p:cNvSpPr/>
            <p:nvPr/>
          </p:nvSpPr>
          <p:spPr>
            <a:xfrm>
              <a:off x="3384948" y="3628054"/>
              <a:ext cx="12014" cy="12014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68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8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59" name="Google Shape;3159;p45"/>
            <p:cNvSpPr/>
            <p:nvPr/>
          </p:nvSpPr>
          <p:spPr>
            <a:xfrm>
              <a:off x="3421625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58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0" name="Google Shape;3160;p45"/>
            <p:cNvSpPr/>
            <p:nvPr/>
          </p:nvSpPr>
          <p:spPr>
            <a:xfrm>
              <a:off x="3404089" y="3628054"/>
              <a:ext cx="11980" cy="12014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1" name="Google Shape;3161;p45"/>
            <p:cNvSpPr/>
            <p:nvPr/>
          </p:nvSpPr>
          <p:spPr>
            <a:xfrm>
              <a:off x="3664678" y="3628054"/>
              <a:ext cx="67800" cy="12014"/>
            </a:xfrm>
            <a:custGeom>
              <a:avLst/>
              <a:gdLst/>
              <a:ahLst/>
              <a:cxnLst/>
              <a:rect l="l" t="t" r="r" b="b"/>
              <a:pathLst>
                <a:path w="2026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30" y="358"/>
                    <a:pt x="2025" y="263"/>
                    <a:pt x="2025" y="168"/>
                  </a:cubicBezTo>
                  <a:cubicBezTo>
                    <a:pt x="2025" y="96"/>
                    <a:pt x="1930" y="1"/>
                    <a:pt x="1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2" name="Google Shape;3162;p45"/>
            <p:cNvSpPr/>
            <p:nvPr/>
          </p:nvSpPr>
          <p:spPr>
            <a:xfrm>
              <a:off x="3446322" y="3628054"/>
              <a:ext cx="205642" cy="12014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50" y="358"/>
                    <a:pt x="6145" y="263"/>
                    <a:pt x="6145" y="168"/>
                  </a:cubicBezTo>
                  <a:cubicBezTo>
                    <a:pt x="6145" y="96"/>
                    <a:pt x="6050" y="1"/>
                    <a:pt x="5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3" name="Google Shape;3163;p45"/>
            <p:cNvSpPr/>
            <p:nvPr/>
          </p:nvSpPr>
          <p:spPr>
            <a:xfrm>
              <a:off x="3358678" y="3603357"/>
              <a:ext cx="398501" cy="335554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69" y="334"/>
                  </a:moveTo>
                  <a:cubicBezTo>
                    <a:pt x="11383" y="334"/>
                    <a:pt x="11550" y="525"/>
                    <a:pt x="11550" y="739"/>
                  </a:cubicBezTo>
                  <a:lnTo>
                    <a:pt x="11550" y="1477"/>
                  </a:lnTo>
                  <a:lnTo>
                    <a:pt x="11002" y="1477"/>
                  </a:lnTo>
                  <a:cubicBezTo>
                    <a:pt x="10907" y="1477"/>
                    <a:pt x="10812" y="1572"/>
                    <a:pt x="10812" y="1668"/>
                  </a:cubicBezTo>
                  <a:cubicBezTo>
                    <a:pt x="10812" y="1739"/>
                    <a:pt x="10907" y="1834"/>
                    <a:pt x="11002" y="1834"/>
                  </a:cubicBezTo>
                  <a:lnTo>
                    <a:pt x="11550" y="1834"/>
                  </a:lnTo>
                  <a:lnTo>
                    <a:pt x="11550" y="9288"/>
                  </a:lnTo>
                  <a:cubicBezTo>
                    <a:pt x="11550" y="9479"/>
                    <a:pt x="11383" y="9669"/>
                    <a:pt x="11169" y="9669"/>
                  </a:cubicBezTo>
                  <a:lnTo>
                    <a:pt x="762" y="9669"/>
                  </a:lnTo>
                  <a:cubicBezTo>
                    <a:pt x="548" y="9669"/>
                    <a:pt x="357" y="9479"/>
                    <a:pt x="357" y="9288"/>
                  </a:cubicBezTo>
                  <a:lnTo>
                    <a:pt x="357" y="1834"/>
                  </a:lnTo>
                  <a:lnTo>
                    <a:pt x="10216" y="1834"/>
                  </a:lnTo>
                  <a:cubicBezTo>
                    <a:pt x="10312" y="1834"/>
                    <a:pt x="10407" y="1739"/>
                    <a:pt x="10407" y="1668"/>
                  </a:cubicBezTo>
                  <a:cubicBezTo>
                    <a:pt x="10407" y="1572"/>
                    <a:pt x="10312" y="1477"/>
                    <a:pt x="10216" y="1477"/>
                  </a:cubicBezTo>
                  <a:lnTo>
                    <a:pt x="357" y="1477"/>
                  </a:lnTo>
                  <a:lnTo>
                    <a:pt x="357" y="739"/>
                  </a:lnTo>
                  <a:cubicBezTo>
                    <a:pt x="357" y="525"/>
                    <a:pt x="548" y="334"/>
                    <a:pt x="762" y="334"/>
                  </a:cubicBezTo>
                  <a:close/>
                  <a:moveTo>
                    <a:pt x="762" y="1"/>
                  </a:moveTo>
                  <a:cubicBezTo>
                    <a:pt x="333" y="1"/>
                    <a:pt x="0" y="310"/>
                    <a:pt x="0" y="739"/>
                  </a:cubicBezTo>
                  <a:lnTo>
                    <a:pt x="0" y="9288"/>
                  </a:lnTo>
                  <a:cubicBezTo>
                    <a:pt x="0" y="9693"/>
                    <a:pt x="333" y="10026"/>
                    <a:pt x="762" y="10026"/>
                  </a:cubicBezTo>
                  <a:lnTo>
                    <a:pt x="11169" y="10026"/>
                  </a:lnTo>
                  <a:cubicBezTo>
                    <a:pt x="11574" y="10026"/>
                    <a:pt x="11907" y="9693"/>
                    <a:pt x="11907" y="9288"/>
                  </a:cubicBezTo>
                  <a:lnTo>
                    <a:pt x="11907" y="739"/>
                  </a:lnTo>
                  <a:cubicBezTo>
                    <a:pt x="11907" y="310"/>
                    <a:pt x="11598" y="1"/>
                    <a:pt x="11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4" name="Google Shape;3164;p45"/>
            <p:cNvSpPr/>
            <p:nvPr/>
          </p:nvSpPr>
          <p:spPr>
            <a:xfrm>
              <a:off x="3391339" y="3689428"/>
              <a:ext cx="185731" cy="161803"/>
            </a:xfrm>
            <a:custGeom>
              <a:avLst/>
              <a:gdLst/>
              <a:ahLst/>
              <a:cxnLst/>
              <a:rect l="l" t="t" r="r" b="b"/>
              <a:pathLst>
                <a:path w="5550" h="4835" extrusionOk="0">
                  <a:moveTo>
                    <a:pt x="4359" y="358"/>
                  </a:moveTo>
                  <a:lnTo>
                    <a:pt x="5073" y="1501"/>
                  </a:lnTo>
                  <a:lnTo>
                    <a:pt x="501" y="1501"/>
                  </a:lnTo>
                  <a:lnTo>
                    <a:pt x="1215" y="358"/>
                  </a:lnTo>
                  <a:close/>
                  <a:moveTo>
                    <a:pt x="1286" y="1858"/>
                  </a:moveTo>
                  <a:cubicBezTo>
                    <a:pt x="1263" y="2096"/>
                    <a:pt x="1048" y="2239"/>
                    <a:pt x="810" y="2239"/>
                  </a:cubicBezTo>
                  <a:cubicBezTo>
                    <a:pt x="572" y="2239"/>
                    <a:pt x="381" y="2096"/>
                    <a:pt x="334" y="1858"/>
                  </a:cubicBezTo>
                  <a:close/>
                  <a:moveTo>
                    <a:pt x="2596" y="1858"/>
                  </a:moveTo>
                  <a:cubicBezTo>
                    <a:pt x="2549" y="2096"/>
                    <a:pt x="2358" y="2239"/>
                    <a:pt x="2120" y="2239"/>
                  </a:cubicBezTo>
                  <a:cubicBezTo>
                    <a:pt x="1882" y="2239"/>
                    <a:pt x="1715" y="2072"/>
                    <a:pt x="1644" y="1858"/>
                  </a:cubicBezTo>
                  <a:close/>
                  <a:moveTo>
                    <a:pt x="3906" y="1858"/>
                  </a:moveTo>
                  <a:cubicBezTo>
                    <a:pt x="3882" y="2096"/>
                    <a:pt x="3668" y="2239"/>
                    <a:pt x="3430" y="2239"/>
                  </a:cubicBezTo>
                  <a:cubicBezTo>
                    <a:pt x="3168" y="2239"/>
                    <a:pt x="3001" y="2096"/>
                    <a:pt x="2953" y="1858"/>
                  </a:cubicBezTo>
                  <a:close/>
                  <a:moveTo>
                    <a:pt x="5192" y="1858"/>
                  </a:moveTo>
                  <a:cubicBezTo>
                    <a:pt x="5168" y="2096"/>
                    <a:pt x="4954" y="2239"/>
                    <a:pt x="4716" y="2239"/>
                  </a:cubicBezTo>
                  <a:cubicBezTo>
                    <a:pt x="4478" y="2239"/>
                    <a:pt x="4311" y="2072"/>
                    <a:pt x="4239" y="1858"/>
                  </a:cubicBezTo>
                  <a:close/>
                  <a:moveTo>
                    <a:pt x="4097" y="2263"/>
                  </a:moveTo>
                  <a:lnTo>
                    <a:pt x="4097" y="3525"/>
                  </a:lnTo>
                  <a:lnTo>
                    <a:pt x="3311" y="3525"/>
                  </a:lnTo>
                  <a:lnTo>
                    <a:pt x="3311" y="2596"/>
                  </a:lnTo>
                  <a:lnTo>
                    <a:pt x="3430" y="2596"/>
                  </a:lnTo>
                  <a:cubicBezTo>
                    <a:pt x="3716" y="2596"/>
                    <a:pt x="3954" y="2477"/>
                    <a:pt x="4097" y="2263"/>
                  </a:cubicBezTo>
                  <a:close/>
                  <a:moveTo>
                    <a:pt x="1453" y="2311"/>
                  </a:moveTo>
                  <a:cubicBezTo>
                    <a:pt x="1596" y="2501"/>
                    <a:pt x="1834" y="2620"/>
                    <a:pt x="2096" y="2620"/>
                  </a:cubicBezTo>
                  <a:cubicBezTo>
                    <a:pt x="2168" y="2596"/>
                    <a:pt x="2191" y="2596"/>
                    <a:pt x="2215" y="2596"/>
                  </a:cubicBezTo>
                  <a:lnTo>
                    <a:pt x="2215" y="3549"/>
                  </a:lnTo>
                  <a:lnTo>
                    <a:pt x="1453" y="3549"/>
                  </a:lnTo>
                  <a:lnTo>
                    <a:pt x="1453" y="2311"/>
                  </a:lnTo>
                  <a:close/>
                  <a:moveTo>
                    <a:pt x="2787" y="2311"/>
                  </a:moveTo>
                  <a:cubicBezTo>
                    <a:pt x="2834" y="2358"/>
                    <a:pt x="2906" y="2406"/>
                    <a:pt x="3001" y="2477"/>
                  </a:cubicBezTo>
                  <a:lnTo>
                    <a:pt x="3001" y="3739"/>
                  </a:lnTo>
                  <a:cubicBezTo>
                    <a:pt x="3001" y="3811"/>
                    <a:pt x="3073" y="3906"/>
                    <a:pt x="3168" y="3906"/>
                  </a:cubicBezTo>
                  <a:lnTo>
                    <a:pt x="4263" y="3906"/>
                  </a:lnTo>
                  <a:cubicBezTo>
                    <a:pt x="4359" y="3906"/>
                    <a:pt x="4454" y="3811"/>
                    <a:pt x="4454" y="3739"/>
                  </a:cubicBezTo>
                  <a:lnTo>
                    <a:pt x="4454" y="2549"/>
                  </a:lnTo>
                  <a:cubicBezTo>
                    <a:pt x="4549" y="2573"/>
                    <a:pt x="4620" y="2596"/>
                    <a:pt x="4740" y="2596"/>
                  </a:cubicBezTo>
                  <a:lnTo>
                    <a:pt x="4859" y="2596"/>
                  </a:lnTo>
                  <a:lnTo>
                    <a:pt x="4859" y="4478"/>
                  </a:lnTo>
                  <a:lnTo>
                    <a:pt x="691" y="4478"/>
                  </a:lnTo>
                  <a:lnTo>
                    <a:pt x="691" y="2596"/>
                  </a:lnTo>
                  <a:lnTo>
                    <a:pt x="810" y="2596"/>
                  </a:lnTo>
                  <a:cubicBezTo>
                    <a:pt x="905" y="2596"/>
                    <a:pt x="1024" y="2573"/>
                    <a:pt x="1120" y="2549"/>
                  </a:cubicBezTo>
                  <a:lnTo>
                    <a:pt x="1120" y="3739"/>
                  </a:lnTo>
                  <a:cubicBezTo>
                    <a:pt x="1120" y="3811"/>
                    <a:pt x="1215" y="3906"/>
                    <a:pt x="1286" y="3906"/>
                  </a:cubicBezTo>
                  <a:lnTo>
                    <a:pt x="2406" y="3906"/>
                  </a:lnTo>
                  <a:cubicBezTo>
                    <a:pt x="2477" y="3906"/>
                    <a:pt x="2572" y="3811"/>
                    <a:pt x="2572" y="3739"/>
                  </a:cubicBezTo>
                  <a:lnTo>
                    <a:pt x="2572" y="2477"/>
                  </a:lnTo>
                  <a:cubicBezTo>
                    <a:pt x="2668" y="2430"/>
                    <a:pt x="2715" y="2358"/>
                    <a:pt x="2787" y="2311"/>
                  </a:cubicBezTo>
                  <a:close/>
                  <a:moveTo>
                    <a:pt x="1120" y="1"/>
                  </a:moveTo>
                  <a:cubicBezTo>
                    <a:pt x="1048" y="1"/>
                    <a:pt x="1001" y="48"/>
                    <a:pt x="977" y="96"/>
                  </a:cubicBezTo>
                  <a:lnTo>
                    <a:pt x="48" y="1596"/>
                  </a:lnTo>
                  <a:cubicBezTo>
                    <a:pt x="0" y="1620"/>
                    <a:pt x="0" y="1644"/>
                    <a:pt x="0" y="1668"/>
                  </a:cubicBezTo>
                  <a:lnTo>
                    <a:pt x="0" y="1763"/>
                  </a:lnTo>
                  <a:cubicBezTo>
                    <a:pt x="0" y="2072"/>
                    <a:pt x="167" y="2311"/>
                    <a:pt x="358" y="2453"/>
                  </a:cubicBezTo>
                  <a:lnTo>
                    <a:pt x="358" y="4478"/>
                  </a:lnTo>
                  <a:cubicBezTo>
                    <a:pt x="286" y="4478"/>
                    <a:pt x="191" y="4573"/>
                    <a:pt x="191" y="4644"/>
                  </a:cubicBezTo>
                  <a:cubicBezTo>
                    <a:pt x="191" y="4740"/>
                    <a:pt x="286" y="4835"/>
                    <a:pt x="358" y="4835"/>
                  </a:cubicBezTo>
                  <a:lnTo>
                    <a:pt x="5192" y="4835"/>
                  </a:lnTo>
                  <a:cubicBezTo>
                    <a:pt x="5287" y="4835"/>
                    <a:pt x="5359" y="4740"/>
                    <a:pt x="5359" y="4644"/>
                  </a:cubicBezTo>
                  <a:cubicBezTo>
                    <a:pt x="5359" y="4573"/>
                    <a:pt x="5287" y="4478"/>
                    <a:pt x="5192" y="4478"/>
                  </a:cubicBezTo>
                  <a:lnTo>
                    <a:pt x="5192" y="2477"/>
                  </a:lnTo>
                  <a:cubicBezTo>
                    <a:pt x="5406" y="2334"/>
                    <a:pt x="5549" y="2072"/>
                    <a:pt x="5549" y="1763"/>
                  </a:cubicBezTo>
                  <a:lnTo>
                    <a:pt x="5549" y="1668"/>
                  </a:lnTo>
                  <a:cubicBezTo>
                    <a:pt x="5549" y="1644"/>
                    <a:pt x="5549" y="1620"/>
                    <a:pt x="5525" y="1596"/>
                  </a:cubicBezTo>
                  <a:lnTo>
                    <a:pt x="4597" y="96"/>
                  </a:lnTo>
                  <a:cubicBezTo>
                    <a:pt x="4573" y="48"/>
                    <a:pt x="4501" y="1"/>
                    <a:pt x="4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5" name="Google Shape;3165;p45"/>
            <p:cNvSpPr/>
            <p:nvPr/>
          </p:nvSpPr>
          <p:spPr>
            <a:xfrm>
              <a:off x="3596142" y="3691035"/>
              <a:ext cx="123586" cy="42266"/>
            </a:xfrm>
            <a:custGeom>
              <a:avLst/>
              <a:gdLst/>
              <a:ahLst/>
              <a:cxnLst/>
              <a:rect l="l" t="t" r="r" b="b"/>
              <a:pathLst>
                <a:path w="3693" h="1263" extrusionOk="0">
                  <a:moveTo>
                    <a:pt x="3359" y="357"/>
                  </a:moveTo>
                  <a:lnTo>
                    <a:pt x="3359" y="881"/>
                  </a:lnTo>
                  <a:lnTo>
                    <a:pt x="382" y="881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905"/>
                  </a:lnTo>
                  <a:cubicBezTo>
                    <a:pt x="1" y="1120"/>
                    <a:pt x="144" y="1262"/>
                    <a:pt x="358" y="1262"/>
                  </a:cubicBezTo>
                  <a:lnTo>
                    <a:pt x="3335" y="1262"/>
                  </a:lnTo>
                  <a:cubicBezTo>
                    <a:pt x="3549" y="1262"/>
                    <a:pt x="3692" y="1120"/>
                    <a:pt x="3692" y="905"/>
                  </a:cubicBezTo>
                  <a:lnTo>
                    <a:pt x="3692" y="357"/>
                  </a:lnTo>
                  <a:cubicBezTo>
                    <a:pt x="3692" y="143"/>
                    <a:pt x="3549" y="0"/>
                    <a:pt x="3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6" name="Google Shape;3166;p45"/>
            <p:cNvSpPr/>
            <p:nvPr/>
          </p:nvSpPr>
          <p:spPr>
            <a:xfrm>
              <a:off x="3596142" y="3746820"/>
              <a:ext cx="98856" cy="35105"/>
            </a:xfrm>
            <a:custGeom>
              <a:avLst/>
              <a:gdLst/>
              <a:ahLst/>
              <a:cxnLst/>
              <a:rect l="l" t="t" r="r" b="b"/>
              <a:pathLst>
                <a:path w="2954" h="1049" extrusionOk="0">
                  <a:moveTo>
                    <a:pt x="2620" y="357"/>
                  </a:moveTo>
                  <a:lnTo>
                    <a:pt x="2620" y="715"/>
                  </a:lnTo>
                  <a:lnTo>
                    <a:pt x="382" y="715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691"/>
                  </a:lnTo>
                  <a:cubicBezTo>
                    <a:pt x="1" y="905"/>
                    <a:pt x="144" y="1048"/>
                    <a:pt x="358" y="1048"/>
                  </a:cubicBezTo>
                  <a:lnTo>
                    <a:pt x="2597" y="1048"/>
                  </a:lnTo>
                  <a:cubicBezTo>
                    <a:pt x="2787" y="1048"/>
                    <a:pt x="2954" y="905"/>
                    <a:pt x="2954" y="691"/>
                  </a:cubicBezTo>
                  <a:lnTo>
                    <a:pt x="2954" y="357"/>
                  </a:lnTo>
                  <a:cubicBezTo>
                    <a:pt x="2954" y="143"/>
                    <a:pt x="2787" y="0"/>
                    <a:pt x="2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7" name="Google Shape;3167;p45"/>
            <p:cNvSpPr/>
            <p:nvPr/>
          </p:nvSpPr>
          <p:spPr>
            <a:xfrm>
              <a:off x="3596945" y="3802606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548" y="357"/>
                  </a:lnTo>
                  <a:cubicBezTo>
                    <a:pt x="620" y="357"/>
                    <a:pt x="715" y="262"/>
                    <a:pt x="715" y="167"/>
                  </a:cubicBezTo>
                  <a:cubicBezTo>
                    <a:pt x="715" y="72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8" name="Google Shape;3168;p45"/>
            <p:cNvSpPr/>
            <p:nvPr/>
          </p:nvSpPr>
          <p:spPr>
            <a:xfrm>
              <a:off x="3633623" y="3802606"/>
              <a:ext cx="62178" cy="11980"/>
            </a:xfrm>
            <a:custGeom>
              <a:avLst/>
              <a:gdLst/>
              <a:ahLst/>
              <a:cxnLst/>
              <a:rect l="l" t="t" r="r" b="b"/>
              <a:pathLst>
                <a:path w="1858" h="358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1667" y="357"/>
                  </a:lnTo>
                  <a:cubicBezTo>
                    <a:pt x="1762" y="357"/>
                    <a:pt x="1858" y="262"/>
                    <a:pt x="1858" y="167"/>
                  </a:cubicBezTo>
                  <a:cubicBezTo>
                    <a:pt x="1834" y="72"/>
                    <a:pt x="1762" y="0"/>
                    <a:pt x="1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69" name="Google Shape;3169;p45"/>
            <p:cNvSpPr/>
            <p:nvPr/>
          </p:nvSpPr>
          <p:spPr>
            <a:xfrm>
              <a:off x="3633623" y="3827302"/>
              <a:ext cx="49428" cy="11980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96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0" name="Google Shape;3170;p45"/>
            <p:cNvSpPr/>
            <p:nvPr/>
          </p:nvSpPr>
          <p:spPr>
            <a:xfrm>
              <a:off x="3440733" y="3888676"/>
              <a:ext cx="67800" cy="11980"/>
            </a:xfrm>
            <a:custGeom>
              <a:avLst/>
              <a:gdLst/>
              <a:ahLst/>
              <a:cxnLst/>
              <a:rect l="l" t="t" r="r" b="b"/>
              <a:pathLst>
                <a:path w="2026" h="358" extrusionOk="0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68" y="357"/>
                  </a:cubicBezTo>
                  <a:lnTo>
                    <a:pt x="1835" y="357"/>
                  </a:lnTo>
                  <a:cubicBezTo>
                    <a:pt x="1930" y="357"/>
                    <a:pt x="2025" y="286"/>
                    <a:pt x="2025" y="191"/>
                  </a:cubicBezTo>
                  <a:cubicBezTo>
                    <a:pt x="2025" y="95"/>
                    <a:pt x="1930" y="0"/>
                    <a:pt x="1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1" name="Google Shape;3171;p45"/>
            <p:cNvSpPr/>
            <p:nvPr/>
          </p:nvSpPr>
          <p:spPr>
            <a:xfrm>
              <a:off x="3440733" y="3863946"/>
              <a:ext cx="92497" cy="12014"/>
            </a:xfrm>
            <a:custGeom>
              <a:avLst/>
              <a:gdLst/>
              <a:ahLst/>
              <a:cxnLst/>
              <a:rect l="l" t="t" r="r" b="b"/>
              <a:pathLst>
                <a:path w="2764" h="359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597" y="358"/>
                  </a:lnTo>
                  <a:cubicBezTo>
                    <a:pt x="2668" y="358"/>
                    <a:pt x="2763" y="263"/>
                    <a:pt x="2763" y="191"/>
                  </a:cubicBezTo>
                  <a:cubicBezTo>
                    <a:pt x="2763" y="96"/>
                    <a:pt x="2668" y="1"/>
                    <a:pt x="2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2" name="Google Shape;3172;p45"/>
            <p:cNvSpPr/>
            <p:nvPr/>
          </p:nvSpPr>
          <p:spPr>
            <a:xfrm>
              <a:off x="3596945" y="3863946"/>
              <a:ext cx="123553" cy="12014"/>
            </a:xfrm>
            <a:custGeom>
              <a:avLst/>
              <a:gdLst/>
              <a:ahLst/>
              <a:cxnLst/>
              <a:rect l="l" t="t" r="r" b="b"/>
              <a:pathLst>
                <a:path w="3692" h="35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525" y="358"/>
                  </a:lnTo>
                  <a:cubicBezTo>
                    <a:pt x="3597" y="358"/>
                    <a:pt x="3692" y="263"/>
                    <a:pt x="3692" y="191"/>
                  </a:cubicBezTo>
                  <a:cubicBezTo>
                    <a:pt x="3668" y="96"/>
                    <a:pt x="3597" y="1"/>
                    <a:pt x="35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3" name="Google Shape;3173;p45"/>
            <p:cNvSpPr/>
            <p:nvPr/>
          </p:nvSpPr>
          <p:spPr>
            <a:xfrm>
              <a:off x="3596945" y="3888676"/>
              <a:ext cx="123553" cy="11980"/>
            </a:xfrm>
            <a:custGeom>
              <a:avLst/>
              <a:gdLst/>
              <a:ahLst/>
              <a:cxnLst/>
              <a:rect l="l" t="t" r="r" b="b"/>
              <a:pathLst>
                <a:path w="3692" h="358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91" y="357"/>
                  </a:cubicBezTo>
                  <a:lnTo>
                    <a:pt x="3525" y="357"/>
                  </a:lnTo>
                  <a:cubicBezTo>
                    <a:pt x="3597" y="357"/>
                    <a:pt x="3692" y="286"/>
                    <a:pt x="3692" y="191"/>
                  </a:cubicBezTo>
                  <a:cubicBezTo>
                    <a:pt x="3668" y="95"/>
                    <a:pt x="3597" y="0"/>
                    <a:pt x="3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4" name="Google Shape;3174;p45"/>
            <p:cNvSpPr/>
            <p:nvPr/>
          </p:nvSpPr>
          <p:spPr>
            <a:xfrm>
              <a:off x="3404089" y="3863946"/>
              <a:ext cx="23927" cy="12014"/>
            </a:xfrm>
            <a:custGeom>
              <a:avLst/>
              <a:gdLst/>
              <a:ahLst/>
              <a:cxnLst/>
              <a:rect l="l" t="t" r="r" b="b"/>
              <a:pathLst>
                <a:path w="715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524" y="358"/>
                  </a:lnTo>
                  <a:cubicBezTo>
                    <a:pt x="620" y="358"/>
                    <a:pt x="715" y="263"/>
                    <a:pt x="715" y="191"/>
                  </a:cubicBezTo>
                  <a:cubicBezTo>
                    <a:pt x="715" y="96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5" name="Google Shape;3175;p45"/>
            <p:cNvSpPr/>
            <p:nvPr/>
          </p:nvSpPr>
          <p:spPr>
            <a:xfrm>
              <a:off x="3404089" y="3888676"/>
              <a:ext cx="23927" cy="11980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524" y="357"/>
                  </a:lnTo>
                  <a:cubicBezTo>
                    <a:pt x="620" y="357"/>
                    <a:pt x="715" y="286"/>
                    <a:pt x="715" y="191"/>
                  </a:cubicBezTo>
                  <a:cubicBezTo>
                    <a:pt x="715" y="95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176" name="Google Shape;3176;p45"/>
            <p:cNvSpPr/>
            <p:nvPr/>
          </p:nvSpPr>
          <p:spPr>
            <a:xfrm>
              <a:off x="3596945" y="3827302"/>
              <a:ext cx="23961" cy="11980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548" y="358"/>
                  </a:lnTo>
                  <a:cubicBezTo>
                    <a:pt x="620" y="358"/>
                    <a:pt x="715" y="262"/>
                    <a:pt x="715" y="167"/>
                  </a:cubicBezTo>
                  <a:cubicBezTo>
                    <a:pt x="715" y="96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2821232" y="3573867"/>
            <a:ext cx="1352000" cy="1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78" name="Google Shape;2278;p30"/>
          <p:cNvSpPr/>
          <p:nvPr/>
        </p:nvSpPr>
        <p:spPr>
          <a:xfrm rot="10800000" flipH="1">
            <a:off x="8150000" y="3573867"/>
            <a:ext cx="103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79" name="Google Shape;2279;p30"/>
          <p:cNvSpPr/>
          <p:nvPr/>
        </p:nvSpPr>
        <p:spPr>
          <a:xfrm>
            <a:off x="3443300" y="893833"/>
            <a:ext cx="5392800" cy="3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1343984" y="3383500"/>
            <a:ext cx="436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100"/>
            </a:pPr>
            <a:r>
              <a:rPr lang="zh-TW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前端</a:t>
            </a:r>
            <a:endParaRPr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1" name="Google Shape;2281;p30"/>
          <p:cNvSpPr txBox="1">
            <a:spLocks noGrp="1"/>
          </p:cNvSpPr>
          <p:nvPr>
            <p:ph type="subTitle" idx="2"/>
          </p:nvPr>
        </p:nvSpPr>
        <p:spPr>
          <a:xfrm>
            <a:off x="6486025" y="3383500"/>
            <a:ext cx="43620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後端</a:t>
            </a:r>
            <a:endParaRPr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1343984" y="4130867"/>
            <a:ext cx="4362000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HTML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+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CSS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+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JS + EJS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3" name="Google Shape;2283;p30"/>
          <p:cNvSpPr txBox="1">
            <a:spLocks noGrp="1"/>
          </p:cNvSpPr>
          <p:nvPr>
            <p:ph type="subTitle" idx="4"/>
          </p:nvPr>
        </p:nvSpPr>
        <p:spPr>
          <a:xfrm>
            <a:off x="6295532" y="4126614"/>
            <a:ext cx="5081135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Node.js + Express.js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+</a:t>
            </a:r>
            <a:r>
              <a:rPr lang="zh-TW" altLang="en-US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MySQL</a:t>
            </a:r>
            <a:endParaRPr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使用語言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2285" name="Google Shape;2285;p30"/>
          <p:cNvGrpSpPr/>
          <p:nvPr/>
        </p:nvGrpSpPr>
        <p:grpSpPr>
          <a:xfrm>
            <a:off x="8150008" y="2304042"/>
            <a:ext cx="1034037" cy="723031"/>
            <a:chOff x="8029523" y="4269604"/>
            <a:chExt cx="400108" cy="279767"/>
          </a:xfrm>
        </p:grpSpPr>
        <p:sp>
          <p:nvSpPr>
            <p:cNvPr id="2286" name="Google Shape;2286;p30"/>
            <p:cNvSpPr/>
            <p:nvPr/>
          </p:nvSpPr>
          <p:spPr>
            <a:xfrm>
              <a:off x="8106826" y="4500710"/>
              <a:ext cx="23961" cy="2396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44" y="1"/>
                    <a:pt x="1" y="144"/>
                    <a:pt x="1" y="358"/>
                  </a:cubicBezTo>
                  <a:cubicBezTo>
                    <a:pt x="1" y="572"/>
                    <a:pt x="144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8355468" y="4500710"/>
              <a:ext cx="23961" cy="2396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44"/>
                    <a:pt x="1" y="358"/>
                  </a:cubicBezTo>
                  <a:cubicBezTo>
                    <a:pt x="1" y="572"/>
                    <a:pt x="168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8029523" y="4269604"/>
              <a:ext cx="400108" cy="279767"/>
            </a:xfrm>
            <a:custGeom>
              <a:avLst/>
              <a:gdLst/>
              <a:ahLst/>
              <a:cxnLst/>
              <a:rect l="l" t="t" r="r" b="b"/>
              <a:pathLst>
                <a:path w="11956" h="8360" extrusionOk="0">
                  <a:moveTo>
                    <a:pt x="3978" y="381"/>
                  </a:moveTo>
                  <a:cubicBezTo>
                    <a:pt x="4168" y="381"/>
                    <a:pt x="4359" y="572"/>
                    <a:pt x="4359" y="763"/>
                  </a:cubicBezTo>
                  <a:lnTo>
                    <a:pt x="4359" y="977"/>
                  </a:lnTo>
                  <a:lnTo>
                    <a:pt x="3573" y="977"/>
                  </a:lnTo>
                  <a:lnTo>
                    <a:pt x="3573" y="763"/>
                  </a:lnTo>
                  <a:lnTo>
                    <a:pt x="3597" y="763"/>
                  </a:lnTo>
                  <a:cubicBezTo>
                    <a:pt x="3597" y="572"/>
                    <a:pt x="3763" y="381"/>
                    <a:pt x="3978" y="381"/>
                  </a:cubicBezTo>
                  <a:close/>
                  <a:moveTo>
                    <a:pt x="8503" y="2406"/>
                  </a:moveTo>
                  <a:lnTo>
                    <a:pt x="8955" y="3739"/>
                  </a:lnTo>
                  <a:lnTo>
                    <a:pt x="7526" y="3739"/>
                  </a:lnTo>
                  <a:cubicBezTo>
                    <a:pt x="7407" y="3739"/>
                    <a:pt x="7312" y="3668"/>
                    <a:pt x="7312" y="3549"/>
                  </a:cubicBezTo>
                  <a:lnTo>
                    <a:pt x="7312" y="2406"/>
                  </a:lnTo>
                  <a:close/>
                  <a:moveTo>
                    <a:pt x="9336" y="2430"/>
                  </a:moveTo>
                  <a:lnTo>
                    <a:pt x="9836" y="3787"/>
                  </a:lnTo>
                  <a:lnTo>
                    <a:pt x="9312" y="3787"/>
                  </a:lnTo>
                  <a:lnTo>
                    <a:pt x="8860" y="2430"/>
                  </a:lnTo>
                  <a:close/>
                  <a:moveTo>
                    <a:pt x="5311" y="1334"/>
                  </a:moveTo>
                  <a:lnTo>
                    <a:pt x="5645" y="5240"/>
                  </a:lnTo>
                  <a:lnTo>
                    <a:pt x="2311" y="5240"/>
                  </a:lnTo>
                  <a:lnTo>
                    <a:pt x="2644" y="1334"/>
                  </a:lnTo>
                  <a:lnTo>
                    <a:pt x="3240" y="1334"/>
                  </a:lnTo>
                  <a:lnTo>
                    <a:pt x="3240" y="1715"/>
                  </a:lnTo>
                  <a:cubicBezTo>
                    <a:pt x="3240" y="1810"/>
                    <a:pt x="3311" y="1906"/>
                    <a:pt x="3406" y="1906"/>
                  </a:cubicBezTo>
                  <a:cubicBezTo>
                    <a:pt x="3501" y="1906"/>
                    <a:pt x="3597" y="1810"/>
                    <a:pt x="3597" y="1715"/>
                  </a:cubicBezTo>
                  <a:lnTo>
                    <a:pt x="3597" y="1334"/>
                  </a:lnTo>
                  <a:lnTo>
                    <a:pt x="4359" y="1334"/>
                  </a:lnTo>
                  <a:lnTo>
                    <a:pt x="4359" y="1715"/>
                  </a:lnTo>
                  <a:cubicBezTo>
                    <a:pt x="4359" y="1810"/>
                    <a:pt x="4454" y="1906"/>
                    <a:pt x="4549" y="1906"/>
                  </a:cubicBezTo>
                  <a:cubicBezTo>
                    <a:pt x="4621" y="1906"/>
                    <a:pt x="4716" y="1810"/>
                    <a:pt x="4716" y="1715"/>
                  </a:cubicBezTo>
                  <a:lnTo>
                    <a:pt x="4716" y="1334"/>
                  </a:lnTo>
                  <a:close/>
                  <a:moveTo>
                    <a:pt x="8788" y="1715"/>
                  </a:moveTo>
                  <a:cubicBezTo>
                    <a:pt x="8931" y="1715"/>
                    <a:pt x="9098" y="1810"/>
                    <a:pt x="9146" y="1953"/>
                  </a:cubicBezTo>
                  <a:lnTo>
                    <a:pt x="9217" y="2120"/>
                  </a:lnTo>
                  <a:lnTo>
                    <a:pt x="7121" y="2120"/>
                  </a:lnTo>
                  <a:cubicBezTo>
                    <a:pt x="7026" y="2120"/>
                    <a:pt x="6955" y="2191"/>
                    <a:pt x="6955" y="2287"/>
                  </a:cubicBezTo>
                  <a:lnTo>
                    <a:pt x="6955" y="3596"/>
                  </a:lnTo>
                  <a:cubicBezTo>
                    <a:pt x="6955" y="3906"/>
                    <a:pt x="7193" y="4144"/>
                    <a:pt x="7479" y="4144"/>
                  </a:cubicBezTo>
                  <a:lnTo>
                    <a:pt x="10074" y="4144"/>
                  </a:lnTo>
                  <a:lnTo>
                    <a:pt x="11360" y="4549"/>
                  </a:lnTo>
                  <a:cubicBezTo>
                    <a:pt x="11503" y="4620"/>
                    <a:pt x="11622" y="4763"/>
                    <a:pt x="11622" y="4906"/>
                  </a:cubicBezTo>
                  <a:lnTo>
                    <a:pt x="11622" y="5240"/>
                  </a:lnTo>
                  <a:lnTo>
                    <a:pt x="11384" y="5240"/>
                  </a:lnTo>
                  <a:cubicBezTo>
                    <a:pt x="11289" y="5240"/>
                    <a:pt x="11217" y="5335"/>
                    <a:pt x="11217" y="5406"/>
                  </a:cubicBezTo>
                  <a:cubicBezTo>
                    <a:pt x="11217" y="5502"/>
                    <a:pt x="11289" y="5597"/>
                    <a:pt x="11384" y="5597"/>
                  </a:cubicBezTo>
                  <a:lnTo>
                    <a:pt x="11598" y="5597"/>
                  </a:lnTo>
                  <a:lnTo>
                    <a:pt x="11598" y="6192"/>
                  </a:lnTo>
                  <a:cubicBezTo>
                    <a:pt x="11598" y="6335"/>
                    <a:pt x="11503" y="6454"/>
                    <a:pt x="11384" y="6549"/>
                  </a:cubicBezTo>
                  <a:lnTo>
                    <a:pt x="11027" y="6716"/>
                  </a:lnTo>
                  <a:cubicBezTo>
                    <a:pt x="10813" y="6407"/>
                    <a:pt x="10503" y="6192"/>
                    <a:pt x="10074" y="6192"/>
                  </a:cubicBezTo>
                  <a:cubicBezTo>
                    <a:pt x="9669" y="6192"/>
                    <a:pt x="9288" y="6430"/>
                    <a:pt x="9122" y="6764"/>
                  </a:cubicBezTo>
                  <a:lnTo>
                    <a:pt x="3621" y="6764"/>
                  </a:lnTo>
                  <a:cubicBezTo>
                    <a:pt x="3430" y="6430"/>
                    <a:pt x="3073" y="6192"/>
                    <a:pt x="2668" y="6192"/>
                  </a:cubicBezTo>
                  <a:cubicBezTo>
                    <a:pt x="2239" y="6192"/>
                    <a:pt x="1882" y="6430"/>
                    <a:pt x="1715" y="6764"/>
                  </a:cubicBezTo>
                  <a:lnTo>
                    <a:pt x="429" y="6764"/>
                  </a:lnTo>
                  <a:lnTo>
                    <a:pt x="429" y="5621"/>
                  </a:lnTo>
                  <a:lnTo>
                    <a:pt x="1382" y="5621"/>
                  </a:lnTo>
                  <a:cubicBezTo>
                    <a:pt x="1477" y="5621"/>
                    <a:pt x="1549" y="5525"/>
                    <a:pt x="1549" y="5454"/>
                  </a:cubicBezTo>
                  <a:cubicBezTo>
                    <a:pt x="1549" y="5359"/>
                    <a:pt x="1477" y="5263"/>
                    <a:pt x="1382" y="5263"/>
                  </a:cubicBezTo>
                  <a:lnTo>
                    <a:pt x="429" y="5263"/>
                  </a:lnTo>
                  <a:lnTo>
                    <a:pt x="429" y="1715"/>
                  </a:lnTo>
                  <a:lnTo>
                    <a:pt x="2239" y="1715"/>
                  </a:lnTo>
                  <a:lnTo>
                    <a:pt x="1954" y="5240"/>
                  </a:lnTo>
                  <a:cubicBezTo>
                    <a:pt x="1954" y="5335"/>
                    <a:pt x="1977" y="5454"/>
                    <a:pt x="2025" y="5502"/>
                  </a:cubicBezTo>
                  <a:cubicBezTo>
                    <a:pt x="2096" y="5573"/>
                    <a:pt x="2216" y="5621"/>
                    <a:pt x="2311" y="5621"/>
                  </a:cubicBezTo>
                  <a:lnTo>
                    <a:pt x="5597" y="5621"/>
                  </a:lnTo>
                  <a:cubicBezTo>
                    <a:pt x="5692" y="5621"/>
                    <a:pt x="5811" y="5597"/>
                    <a:pt x="5883" y="5502"/>
                  </a:cubicBezTo>
                  <a:cubicBezTo>
                    <a:pt x="5931" y="5454"/>
                    <a:pt x="5954" y="5311"/>
                    <a:pt x="5954" y="5240"/>
                  </a:cubicBezTo>
                  <a:lnTo>
                    <a:pt x="5669" y="1715"/>
                  </a:lnTo>
                  <a:close/>
                  <a:moveTo>
                    <a:pt x="2668" y="6549"/>
                  </a:moveTo>
                  <a:cubicBezTo>
                    <a:pt x="3073" y="6549"/>
                    <a:pt x="3406" y="6883"/>
                    <a:pt x="3406" y="7288"/>
                  </a:cubicBezTo>
                  <a:cubicBezTo>
                    <a:pt x="3406" y="7669"/>
                    <a:pt x="3073" y="8026"/>
                    <a:pt x="2668" y="8026"/>
                  </a:cubicBezTo>
                  <a:cubicBezTo>
                    <a:pt x="2239" y="8026"/>
                    <a:pt x="1930" y="7692"/>
                    <a:pt x="1930" y="7288"/>
                  </a:cubicBezTo>
                  <a:cubicBezTo>
                    <a:pt x="1930" y="6883"/>
                    <a:pt x="2239" y="6549"/>
                    <a:pt x="2668" y="6549"/>
                  </a:cubicBezTo>
                  <a:close/>
                  <a:moveTo>
                    <a:pt x="10098" y="6549"/>
                  </a:moveTo>
                  <a:cubicBezTo>
                    <a:pt x="10527" y="6549"/>
                    <a:pt x="10860" y="6883"/>
                    <a:pt x="10860" y="7288"/>
                  </a:cubicBezTo>
                  <a:cubicBezTo>
                    <a:pt x="10860" y="7669"/>
                    <a:pt x="10527" y="8026"/>
                    <a:pt x="10098" y="8026"/>
                  </a:cubicBezTo>
                  <a:cubicBezTo>
                    <a:pt x="9693" y="8026"/>
                    <a:pt x="9360" y="7692"/>
                    <a:pt x="9360" y="7288"/>
                  </a:cubicBezTo>
                  <a:cubicBezTo>
                    <a:pt x="9360" y="6883"/>
                    <a:pt x="9693" y="6549"/>
                    <a:pt x="10098" y="6549"/>
                  </a:cubicBezTo>
                  <a:close/>
                  <a:moveTo>
                    <a:pt x="3906" y="0"/>
                  </a:moveTo>
                  <a:cubicBezTo>
                    <a:pt x="3501" y="0"/>
                    <a:pt x="3168" y="334"/>
                    <a:pt x="3168" y="739"/>
                  </a:cubicBezTo>
                  <a:lnTo>
                    <a:pt x="3168" y="953"/>
                  </a:lnTo>
                  <a:lnTo>
                    <a:pt x="2573" y="953"/>
                  </a:lnTo>
                  <a:cubicBezTo>
                    <a:pt x="2406" y="953"/>
                    <a:pt x="2239" y="1096"/>
                    <a:pt x="2216" y="1286"/>
                  </a:cubicBezTo>
                  <a:lnTo>
                    <a:pt x="2216" y="1310"/>
                  </a:lnTo>
                  <a:lnTo>
                    <a:pt x="358" y="1310"/>
                  </a:lnTo>
                  <a:cubicBezTo>
                    <a:pt x="167" y="1310"/>
                    <a:pt x="1" y="1453"/>
                    <a:pt x="1" y="1667"/>
                  </a:cubicBezTo>
                  <a:lnTo>
                    <a:pt x="1" y="6692"/>
                  </a:lnTo>
                  <a:cubicBezTo>
                    <a:pt x="1" y="6907"/>
                    <a:pt x="167" y="7050"/>
                    <a:pt x="358" y="7050"/>
                  </a:cubicBezTo>
                  <a:lnTo>
                    <a:pt x="1501" y="7050"/>
                  </a:lnTo>
                  <a:cubicBezTo>
                    <a:pt x="1501" y="7097"/>
                    <a:pt x="1477" y="7169"/>
                    <a:pt x="1477" y="7264"/>
                  </a:cubicBezTo>
                  <a:cubicBezTo>
                    <a:pt x="1477" y="7859"/>
                    <a:pt x="1977" y="8359"/>
                    <a:pt x="2573" y="8359"/>
                  </a:cubicBezTo>
                  <a:cubicBezTo>
                    <a:pt x="3168" y="8359"/>
                    <a:pt x="3668" y="7859"/>
                    <a:pt x="3668" y="7264"/>
                  </a:cubicBezTo>
                  <a:cubicBezTo>
                    <a:pt x="3668" y="7192"/>
                    <a:pt x="3668" y="7145"/>
                    <a:pt x="3644" y="7050"/>
                  </a:cubicBezTo>
                  <a:lnTo>
                    <a:pt x="9003" y="7050"/>
                  </a:lnTo>
                  <a:cubicBezTo>
                    <a:pt x="9003" y="7097"/>
                    <a:pt x="8979" y="7169"/>
                    <a:pt x="8979" y="7264"/>
                  </a:cubicBezTo>
                  <a:cubicBezTo>
                    <a:pt x="8979" y="7859"/>
                    <a:pt x="9479" y="8359"/>
                    <a:pt x="10074" y="8359"/>
                  </a:cubicBezTo>
                  <a:cubicBezTo>
                    <a:pt x="10670" y="8359"/>
                    <a:pt x="11170" y="7859"/>
                    <a:pt x="11170" y="7264"/>
                  </a:cubicBezTo>
                  <a:cubicBezTo>
                    <a:pt x="11170" y="7169"/>
                    <a:pt x="11170" y="7073"/>
                    <a:pt x="11146" y="7026"/>
                  </a:cubicBezTo>
                  <a:lnTo>
                    <a:pt x="11503" y="6835"/>
                  </a:lnTo>
                  <a:cubicBezTo>
                    <a:pt x="11741" y="6716"/>
                    <a:pt x="11932" y="6454"/>
                    <a:pt x="11932" y="6192"/>
                  </a:cubicBezTo>
                  <a:lnTo>
                    <a:pt x="11932" y="4882"/>
                  </a:lnTo>
                  <a:cubicBezTo>
                    <a:pt x="11956" y="4573"/>
                    <a:pt x="11741" y="4287"/>
                    <a:pt x="11456" y="4192"/>
                  </a:cubicBezTo>
                  <a:lnTo>
                    <a:pt x="10217" y="3787"/>
                  </a:lnTo>
                  <a:lnTo>
                    <a:pt x="9455" y="1787"/>
                  </a:lnTo>
                  <a:cubicBezTo>
                    <a:pt x="9336" y="1525"/>
                    <a:pt x="9074" y="1310"/>
                    <a:pt x="8764" y="1310"/>
                  </a:cubicBezTo>
                  <a:lnTo>
                    <a:pt x="5621" y="1310"/>
                  </a:lnTo>
                  <a:lnTo>
                    <a:pt x="5621" y="1286"/>
                  </a:lnTo>
                  <a:cubicBezTo>
                    <a:pt x="5573" y="1096"/>
                    <a:pt x="5430" y="953"/>
                    <a:pt x="5264" y="953"/>
                  </a:cubicBezTo>
                  <a:lnTo>
                    <a:pt x="4668" y="953"/>
                  </a:lnTo>
                  <a:lnTo>
                    <a:pt x="4668" y="739"/>
                  </a:lnTo>
                  <a:cubicBezTo>
                    <a:pt x="4668" y="334"/>
                    <a:pt x="4335" y="0"/>
                    <a:pt x="3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8243897" y="4444925"/>
              <a:ext cx="149087" cy="11980"/>
            </a:xfrm>
            <a:custGeom>
              <a:avLst/>
              <a:gdLst/>
              <a:ahLst/>
              <a:cxnLst/>
              <a:rect l="l" t="t" r="r" b="b"/>
              <a:pathLst>
                <a:path w="4455" h="358" extrusionOk="0">
                  <a:moveTo>
                    <a:pt x="191" y="1"/>
                  </a:moveTo>
                  <a:cubicBezTo>
                    <a:pt x="96" y="1"/>
                    <a:pt x="1" y="96"/>
                    <a:pt x="1" y="167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64" y="358"/>
                  </a:lnTo>
                  <a:cubicBezTo>
                    <a:pt x="4359" y="358"/>
                    <a:pt x="4454" y="263"/>
                    <a:pt x="4454" y="167"/>
                  </a:cubicBezTo>
                  <a:cubicBezTo>
                    <a:pt x="4407" y="96"/>
                    <a:pt x="4359" y="1"/>
                    <a:pt x="42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800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sp>
        <p:nvSpPr>
          <p:cNvPr id="2290" name="Google Shape;2290;p30"/>
          <p:cNvSpPr/>
          <p:nvPr/>
        </p:nvSpPr>
        <p:spPr>
          <a:xfrm>
            <a:off x="3115618" y="2112403"/>
            <a:ext cx="818751" cy="905643"/>
          </a:xfrm>
          <a:custGeom>
            <a:avLst/>
            <a:gdLst/>
            <a:ahLst/>
            <a:cxnLst/>
            <a:rect l="l" t="t" r="r" b="b"/>
            <a:pathLst>
              <a:path w="10765" h="11908" extrusionOk="0">
                <a:moveTo>
                  <a:pt x="3335" y="7240"/>
                </a:moveTo>
                <a:cubicBezTo>
                  <a:pt x="3549" y="7240"/>
                  <a:pt x="3716" y="7407"/>
                  <a:pt x="3716" y="7621"/>
                </a:cubicBezTo>
                <a:cubicBezTo>
                  <a:pt x="3716" y="7835"/>
                  <a:pt x="3525" y="8002"/>
                  <a:pt x="3335" y="8002"/>
                </a:cubicBezTo>
                <a:cubicBezTo>
                  <a:pt x="3120" y="8002"/>
                  <a:pt x="2954" y="7835"/>
                  <a:pt x="2954" y="7621"/>
                </a:cubicBezTo>
                <a:cubicBezTo>
                  <a:pt x="2930" y="7407"/>
                  <a:pt x="3120" y="7240"/>
                  <a:pt x="3335" y="7240"/>
                </a:cubicBezTo>
                <a:close/>
                <a:moveTo>
                  <a:pt x="7407" y="7240"/>
                </a:moveTo>
                <a:cubicBezTo>
                  <a:pt x="7621" y="7240"/>
                  <a:pt x="7788" y="7407"/>
                  <a:pt x="7788" y="7621"/>
                </a:cubicBezTo>
                <a:cubicBezTo>
                  <a:pt x="7788" y="7835"/>
                  <a:pt x="7621" y="8002"/>
                  <a:pt x="7407" y="8002"/>
                </a:cubicBezTo>
                <a:cubicBezTo>
                  <a:pt x="7193" y="8002"/>
                  <a:pt x="7026" y="7835"/>
                  <a:pt x="7026" y="7621"/>
                </a:cubicBezTo>
                <a:cubicBezTo>
                  <a:pt x="7050" y="7407"/>
                  <a:pt x="7193" y="7240"/>
                  <a:pt x="7407" y="7240"/>
                </a:cubicBezTo>
                <a:close/>
                <a:moveTo>
                  <a:pt x="8431" y="3692"/>
                </a:moveTo>
                <a:cubicBezTo>
                  <a:pt x="8860" y="3692"/>
                  <a:pt x="9264" y="4025"/>
                  <a:pt x="9336" y="4477"/>
                </a:cubicBezTo>
                <a:lnTo>
                  <a:pt x="10407" y="10431"/>
                </a:lnTo>
                <a:cubicBezTo>
                  <a:pt x="10407" y="10693"/>
                  <a:pt x="10336" y="10979"/>
                  <a:pt x="10146" y="11193"/>
                </a:cubicBezTo>
                <a:cubicBezTo>
                  <a:pt x="9979" y="11407"/>
                  <a:pt x="9693" y="11526"/>
                  <a:pt x="9431" y="11526"/>
                </a:cubicBezTo>
                <a:lnTo>
                  <a:pt x="1334" y="11526"/>
                </a:lnTo>
                <a:cubicBezTo>
                  <a:pt x="1072" y="11526"/>
                  <a:pt x="810" y="11407"/>
                  <a:pt x="620" y="11193"/>
                </a:cubicBezTo>
                <a:cubicBezTo>
                  <a:pt x="453" y="10979"/>
                  <a:pt x="358" y="10693"/>
                  <a:pt x="405" y="10431"/>
                </a:cubicBezTo>
                <a:lnTo>
                  <a:pt x="1477" y="4477"/>
                </a:lnTo>
                <a:cubicBezTo>
                  <a:pt x="1572" y="4025"/>
                  <a:pt x="1953" y="3692"/>
                  <a:pt x="2406" y="3692"/>
                </a:cubicBezTo>
                <a:lnTo>
                  <a:pt x="2620" y="3692"/>
                </a:lnTo>
                <a:lnTo>
                  <a:pt x="2620" y="5930"/>
                </a:lnTo>
                <a:cubicBezTo>
                  <a:pt x="2620" y="6311"/>
                  <a:pt x="2715" y="6692"/>
                  <a:pt x="2858" y="7049"/>
                </a:cubicBezTo>
                <a:cubicBezTo>
                  <a:pt x="2715" y="7216"/>
                  <a:pt x="2620" y="7383"/>
                  <a:pt x="2620" y="7597"/>
                </a:cubicBezTo>
                <a:cubicBezTo>
                  <a:pt x="2620" y="8002"/>
                  <a:pt x="2954" y="8335"/>
                  <a:pt x="3358" y="8335"/>
                </a:cubicBezTo>
                <a:cubicBezTo>
                  <a:pt x="3501" y="8335"/>
                  <a:pt x="3668" y="8288"/>
                  <a:pt x="3811" y="8192"/>
                </a:cubicBezTo>
                <a:cubicBezTo>
                  <a:pt x="4287" y="8526"/>
                  <a:pt x="4811" y="8693"/>
                  <a:pt x="5406" y="8693"/>
                </a:cubicBezTo>
                <a:cubicBezTo>
                  <a:pt x="6002" y="8693"/>
                  <a:pt x="6550" y="8526"/>
                  <a:pt x="7026" y="8192"/>
                </a:cubicBezTo>
                <a:cubicBezTo>
                  <a:pt x="7145" y="8288"/>
                  <a:pt x="7288" y="8335"/>
                  <a:pt x="7478" y="8335"/>
                </a:cubicBezTo>
                <a:cubicBezTo>
                  <a:pt x="7883" y="8335"/>
                  <a:pt x="8217" y="8002"/>
                  <a:pt x="8217" y="7597"/>
                </a:cubicBezTo>
                <a:cubicBezTo>
                  <a:pt x="8217" y="7383"/>
                  <a:pt x="8121" y="7168"/>
                  <a:pt x="7978" y="7049"/>
                </a:cubicBezTo>
                <a:cubicBezTo>
                  <a:pt x="8121" y="6692"/>
                  <a:pt x="8217" y="6311"/>
                  <a:pt x="8217" y="5930"/>
                </a:cubicBezTo>
                <a:lnTo>
                  <a:pt x="8217" y="3692"/>
                </a:lnTo>
                <a:close/>
                <a:moveTo>
                  <a:pt x="5383" y="0"/>
                </a:moveTo>
                <a:cubicBezTo>
                  <a:pt x="4263" y="0"/>
                  <a:pt x="3358" y="929"/>
                  <a:pt x="3358" y="2025"/>
                </a:cubicBezTo>
                <a:lnTo>
                  <a:pt x="3358" y="4073"/>
                </a:lnTo>
                <a:cubicBezTo>
                  <a:pt x="3358" y="4168"/>
                  <a:pt x="3454" y="4263"/>
                  <a:pt x="3549" y="4263"/>
                </a:cubicBezTo>
                <a:cubicBezTo>
                  <a:pt x="3620" y="4263"/>
                  <a:pt x="3716" y="4168"/>
                  <a:pt x="3716" y="4073"/>
                </a:cubicBezTo>
                <a:lnTo>
                  <a:pt x="3716" y="3692"/>
                </a:lnTo>
                <a:lnTo>
                  <a:pt x="6526" y="3692"/>
                </a:lnTo>
                <a:cubicBezTo>
                  <a:pt x="6597" y="3692"/>
                  <a:pt x="6692" y="3596"/>
                  <a:pt x="6692" y="3525"/>
                </a:cubicBezTo>
                <a:cubicBezTo>
                  <a:pt x="6692" y="3430"/>
                  <a:pt x="6597" y="3334"/>
                  <a:pt x="6526" y="3334"/>
                </a:cubicBezTo>
                <a:lnTo>
                  <a:pt x="3716" y="3334"/>
                </a:lnTo>
                <a:lnTo>
                  <a:pt x="3716" y="2025"/>
                </a:lnTo>
                <a:cubicBezTo>
                  <a:pt x="3716" y="1096"/>
                  <a:pt x="4454" y="334"/>
                  <a:pt x="5406" y="334"/>
                </a:cubicBezTo>
                <a:cubicBezTo>
                  <a:pt x="6359" y="334"/>
                  <a:pt x="7121" y="1072"/>
                  <a:pt x="7121" y="2025"/>
                </a:cubicBezTo>
                <a:lnTo>
                  <a:pt x="7121" y="4073"/>
                </a:lnTo>
                <a:cubicBezTo>
                  <a:pt x="7121" y="4168"/>
                  <a:pt x="7193" y="4263"/>
                  <a:pt x="7288" y="4263"/>
                </a:cubicBezTo>
                <a:cubicBezTo>
                  <a:pt x="7383" y="4263"/>
                  <a:pt x="7478" y="4168"/>
                  <a:pt x="7478" y="4073"/>
                </a:cubicBezTo>
                <a:lnTo>
                  <a:pt x="7478" y="3692"/>
                </a:lnTo>
                <a:lnTo>
                  <a:pt x="7859" y="3692"/>
                </a:lnTo>
                <a:lnTo>
                  <a:pt x="7859" y="5930"/>
                </a:lnTo>
                <a:cubicBezTo>
                  <a:pt x="7859" y="6263"/>
                  <a:pt x="7788" y="6573"/>
                  <a:pt x="7645" y="6883"/>
                </a:cubicBezTo>
                <a:cubicBezTo>
                  <a:pt x="7597" y="6859"/>
                  <a:pt x="7526" y="6859"/>
                  <a:pt x="7478" y="6859"/>
                </a:cubicBezTo>
                <a:cubicBezTo>
                  <a:pt x="7050" y="6859"/>
                  <a:pt x="6716" y="7168"/>
                  <a:pt x="6716" y="7597"/>
                </a:cubicBezTo>
                <a:cubicBezTo>
                  <a:pt x="6716" y="7716"/>
                  <a:pt x="6764" y="7835"/>
                  <a:pt x="6788" y="7930"/>
                </a:cubicBezTo>
                <a:cubicBezTo>
                  <a:pt x="6359" y="8216"/>
                  <a:pt x="5883" y="8359"/>
                  <a:pt x="5383" y="8359"/>
                </a:cubicBezTo>
                <a:cubicBezTo>
                  <a:pt x="4883" y="8359"/>
                  <a:pt x="4406" y="8216"/>
                  <a:pt x="3978" y="7930"/>
                </a:cubicBezTo>
                <a:cubicBezTo>
                  <a:pt x="4049" y="7835"/>
                  <a:pt x="4049" y="7716"/>
                  <a:pt x="4049" y="7597"/>
                </a:cubicBezTo>
                <a:cubicBezTo>
                  <a:pt x="4049" y="7168"/>
                  <a:pt x="3716" y="6859"/>
                  <a:pt x="3311" y="6859"/>
                </a:cubicBezTo>
                <a:cubicBezTo>
                  <a:pt x="3239" y="6859"/>
                  <a:pt x="3192" y="6859"/>
                  <a:pt x="3120" y="6883"/>
                </a:cubicBezTo>
                <a:cubicBezTo>
                  <a:pt x="3001" y="6573"/>
                  <a:pt x="2906" y="6263"/>
                  <a:pt x="2906" y="5930"/>
                </a:cubicBezTo>
                <a:lnTo>
                  <a:pt x="2906" y="3525"/>
                </a:lnTo>
                <a:cubicBezTo>
                  <a:pt x="2906" y="3453"/>
                  <a:pt x="2882" y="3430"/>
                  <a:pt x="2858" y="3406"/>
                </a:cubicBezTo>
                <a:cubicBezTo>
                  <a:pt x="2834" y="3358"/>
                  <a:pt x="2763" y="3334"/>
                  <a:pt x="2739" y="3334"/>
                </a:cubicBezTo>
                <a:lnTo>
                  <a:pt x="2406" y="3334"/>
                </a:lnTo>
                <a:cubicBezTo>
                  <a:pt x="1787" y="3334"/>
                  <a:pt x="1239" y="3787"/>
                  <a:pt x="1120" y="4406"/>
                </a:cubicBezTo>
                <a:lnTo>
                  <a:pt x="48" y="10360"/>
                </a:lnTo>
                <a:cubicBezTo>
                  <a:pt x="1" y="10741"/>
                  <a:pt x="96" y="11145"/>
                  <a:pt x="334" y="11431"/>
                </a:cubicBezTo>
                <a:cubicBezTo>
                  <a:pt x="548" y="11741"/>
                  <a:pt x="929" y="11907"/>
                  <a:pt x="1310" y="11907"/>
                </a:cubicBezTo>
                <a:lnTo>
                  <a:pt x="9407" y="11907"/>
                </a:lnTo>
                <a:cubicBezTo>
                  <a:pt x="9788" y="11907"/>
                  <a:pt x="10146" y="11741"/>
                  <a:pt x="10384" y="11431"/>
                </a:cubicBezTo>
                <a:cubicBezTo>
                  <a:pt x="10646" y="11145"/>
                  <a:pt x="10765" y="10741"/>
                  <a:pt x="10717" y="10360"/>
                </a:cubicBezTo>
                <a:lnTo>
                  <a:pt x="9645" y="4406"/>
                </a:lnTo>
                <a:cubicBezTo>
                  <a:pt x="9526" y="3787"/>
                  <a:pt x="8979" y="3334"/>
                  <a:pt x="8359" y="3334"/>
                </a:cubicBezTo>
                <a:lnTo>
                  <a:pt x="7407" y="3334"/>
                </a:lnTo>
                <a:lnTo>
                  <a:pt x="7407" y="2025"/>
                </a:lnTo>
                <a:cubicBezTo>
                  <a:pt x="7407" y="905"/>
                  <a:pt x="6478" y="0"/>
                  <a:pt x="53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40"/>
          <p:cNvSpPr/>
          <p:nvPr/>
        </p:nvSpPr>
        <p:spPr>
          <a:xfrm rot="10800000" flipH="1">
            <a:off x="2243759" y="2820075"/>
            <a:ext cx="13056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2" name="Google Shape;2692;p40"/>
          <p:cNvSpPr/>
          <p:nvPr/>
        </p:nvSpPr>
        <p:spPr>
          <a:xfrm rot="10800000" flipH="1">
            <a:off x="5512643" y="2820075"/>
            <a:ext cx="1375200" cy="1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3" name="Google Shape;2693;p40"/>
          <p:cNvSpPr/>
          <p:nvPr/>
        </p:nvSpPr>
        <p:spPr>
          <a:xfrm rot="10800000" flipH="1">
            <a:off x="9056641" y="2820075"/>
            <a:ext cx="895600" cy="15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4" name="Google Shape;2694;p40"/>
          <p:cNvSpPr/>
          <p:nvPr/>
        </p:nvSpPr>
        <p:spPr>
          <a:xfrm rot="10800000" flipH="1">
            <a:off x="2291865" y="4681862"/>
            <a:ext cx="1305600" cy="1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5" name="Google Shape;2695;p40"/>
          <p:cNvSpPr/>
          <p:nvPr/>
        </p:nvSpPr>
        <p:spPr>
          <a:xfrm rot="10800000" flipH="1">
            <a:off x="5560749" y="4681862"/>
            <a:ext cx="13752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6" name="Google Shape;2696;p40"/>
          <p:cNvSpPr/>
          <p:nvPr/>
        </p:nvSpPr>
        <p:spPr>
          <a:xfrm rot="10800000" flipH="1">
            <a:off x="9104747" y="4681862"/>
            <a:ext cx="8956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7" name="Google Shape;2697;p40"/>
          <p:cNvSpPr/>
          <p:nvPr/>
        </p:nvSpPr>
        <p:spPr>
          <a:xfrm>
            <a:off x="3445067" y="914633"/>
            <a:ext cx="5326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8" name="Google Shape;2698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網站頁面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99" name="Google Shape;2699;p40"/>
          <p:cNvSpPr txBox="1">
            <a:spLocks noGrp="1"/>
          </p:cNvSpPr>
          <p:nvPr>
            <p:ph type="title" idx="2"/>
          </p:nvPr>
        </p:nvSpPr>
        <p:spPr>
          <a:xfrm>
            <a:off x="1572541" y="2472941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首頁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1" name="Google Shape;2701;p40"/>
          <p:cNvSpPr txBox="1">
            <a:spLocks noGrp="1"/>
          </p:cNvSpPr>
          <p:nvPr>
            <p:ph type="title" idx="3"/>
          </p:nvPr>
        </p:nvSpPr>
        <p:spPr>
          <a:xfrm>
            <a:off x="4876239" y="2472941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3" name="Google Shape;2703;p40"/>
          <p:cNvSpPr txBox="1">
            <a:spLocks noGrp="1"/>
          </p:cNvSpPr>
          <p:nvPr>
            <p:ph type="title" idx="5"/>
          </p:nvPr>
        </p:nvSpPr>
        <p:spPr>
          <a:xfrm>
            <a:off x="1620647" y="4339995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 </a:t>
            </a:r>
            <a:r>
              <a:rPr lang="en-US" altLang="zh-TW" dirty="0">
                <a:latin typeface="MS UI Gothic" panose="020B0600070205080204" pitchFamily="34" charset="-128"/>
                <a:ea typeface="MS UI Gothic" panose="020B0600070205080204" pitchFamily="34" charset="-128"/>
              </a:rPr>
              <a:t>&amp;</a:t>
            </a: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註冊頁面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5" name="Google Shape;2705;p40"/>
          <p:cNvSpPr txBox="1">
            <a:spLocks noGrp="1"/>
          </p:cNvSpPr>
          <p:nvPr>
            <p:ph type="title" idx="7"/>
          </p:nvPr>
        </p:nvSpPr>
        <p:spPr>
          <a:xfrm>
            <a:off x="4924345" y="4339995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7" name="Google Shape;2707;p40"/>
          <p:cNvSpPr txBox="1">
            <a:spLocks noGrp="1"/>
          </p:cNvSpPr>
          <p:nvPr>
            <p:ph type="title" idx="9"/>
          </p:nvPr>
        </p:nvSpPr>
        <p:spPr>
          <a:xfrm>
            <a:off x="8179944" y="2472941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後台管理頁面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09" name="Google Shape;2709;p40"/>
          <p:cNvSpPr txBox="1">
            <a:spLocks noGrp="1"/>
          </p:cNvSpPr>
          <p:nvPr>
            <p:ph type="title" idx="14"/>
          </p:nvPr>
        </p:nvSpPr>
        <p:spPr>
          <a:xfrm>
            <a:off x="8228050" y="4339995"/>
            <a:ext cx="26480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結帳頁面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11" name="Google Shape;2711;p40"/>
          <p:cNvSpPr/>
          <p:nvPr/>
        </p:nvSpPr>
        <p:spPr>
          <a:xfrm>
            <a:off x="2622231" y="3706313"/>
            <a:ext cx="644868" cy="594464"/>
          </a:xfrm>
          <a:custGeom>
            <a:avLst/>
            <a:gdLst/>
            <a:ahLst/>
            <a:cxnLst/>
            <a:rect l="l" t="t" r="r" b="b"/>
            <a:pathLst>
              <a:path w="11860" h="10933" extrusionOk="0">
                <a:moveTo>
                  <a:pt x="6275" y="341"/>
                </a:moveTo>
                <a:cubicBezTo>
                  <a:pt x="6299" y="341"/>
                  <a:pt x="6323" y="347"/>
                  <a:pt x="6359" y="359"/>
                </a:cubicBezTo>
                <a:cubicBezTo>
                  <a:pt x="6406" y="383"/>
                  <a:pt x="6430" y="430"/>
                  <a:pt x="6478" y="454"/>
                </a:cubicBezTo>
                <a:lnTo>
                  <a:pt x="8430" y="4264"/>
                </a:lnTo>
                <a:cubicBezTo>
                  <a:pt x="8454" y="4312"/>
                  <a:pt x="8454" y="4360"/>
                  <a:pt x="8430" y="4407"/>
                </a:cubicBezTo>
                <a:cubicBezTo>
                  <a:pt x="8407" y="4479"/>
                  <a:pt x="8383" y="4502"/>
                  <a:pt x="8335" y="4526"/>
                </a:cubicBezTo>
                <a:cubicBezTo>
                  <a:pt x="8311" y="4538"/>
                  <a:pt x="8294" y="4544"/>
                  <a:pt x="8273" y="4544"/>
                </a:cubicBezTo>
                <a:cubicBezTo>
                  <a:pt x="8252" y="4544"/>
                  <a:pt x="8228" y="4538"/>
                  <a:pt x="8192" y="4526"/>
                </a:cubicBezTo>
                <a:cubicBezTo>
                  <a:pt x="8145" y="4502"/>
                  <a:pt x="8097" y="4479"/>
                  <a:pt x="8073" y="4431"/>
                </a:cubicBezTo>
                <a:lnTo>
                  <a:pt x="6120" y="621"/>
                </a:lnTo>
                <a:cubicBezTo>
                  <a:pt x="6049" y="549"/>
                  <a:pt x="6120" y="430"/>
                  <a:pt x="6192" y="359"/>
                </a:cubicBezTo>
                <a:cubicBezTo>
                  <a:pt x="6228" y="347"/>
                  <a:pt x="6251" y="341"/>
                  <a:pt x="6275" y="341"/>
                </a:cubicBezTo>
                <a:close/>
                <a:moveTo>
                  <a:pt x="5549" y="359"/>
                </a:moveTo>
                <a:cubicBezTo>
                  <a:pt x="5573" y="359"/>
                  <a:pt x="5597" y="359"/>
                  <a:pt x="5644" y="383"/>
                </a:cubicBezTo>
                <a:cubicBezTo>
                  <a:pt x="5716" y="454"/>
                  <a:pt x="5787" y="573"/>
                  <a:pt x="5716" y="668"/>
                </a:cubicBezTo>
                <a:lnTo>
                  <a:pt x="3763" y="4479"/>
                </a:lnTo>
                <a:cubicBezTo>
                  <a:pt x="3739" y="4526"/>
                  <a:pt x="3691" y="4550"/>
                  <a:pt x="3644" y="4550"/>
                </a:cubicBezTo>
                <a:cubicBezTo>
                  <a:pt x="3620" y="4566"/>
                  <a:pt x="3601" y="4571"/>
                  <a:pt x="3586" y="4571"/>
                </a:cubicBezTo>
                <a:cubicBezTo>
                  <a:pt x="3554" y="4571"/>
                  <a:pt x="3533" y="4550"/>
                  <a:pt x="3501" y="4550"/>
                </a:cubicBezTo>
                <a:cubicBezTo>
                  <a:pt x="3429" y="4526"/>
                  <a:pt x="3406" y="4502"/>
                  <a:pt x="3406" y="4431"/>
                </a:cubicBezTo>
                <a:cubicBezTo>
                  <a:pt x="3382" y="4383"/>
                  <a:pt x="3382" y="4312"/>
                  <a:pt x="3406" y="4264"/>
                </a:cubicBezTo>
                <a:lnTo>
                  <a:pt x="5358" y="454"/>
                </a:lnTo>
                <a:cubicBezTo>
                  <a:pt x="5382" y="383"/>
                  <a:pt x="5430" y="359"/>
                  <a:pt x="5477" y="359"/>
                </a:cubicBezTo>
                <a:close/>
                <a:moveTo>
                  <a:pt x="11312" y="4264"/>
                </a:moveTo>
                <a:cubicBezTo>
                  <a:pt x="11431" y="4264"/>
                  <a:pt x="11526" y="4360"/>
                  <a:pt x="11526" y="4479"/>
                </a:cubicBezTo>
                <a:cubicBezTo>
                  <a:pt x="11503" y="4550"/>
                  <a:pt x="11407" y="4645"/>
                  <a:pt x="11312" y="4645"/>
                </a:cubicBezTo>
                <a:lnTo>
                  <a:pt x="8740" y="4645"/>
                </a:lnTo>
                <a:cubicBezTo>
                  <a:pt x="8764" y="4622"/>
                  <a:pt x="8788" y="4550"/>
                  <a:pt x="8788" y="4526"/>
                </a:cubicBezTo>
                <a:cubicBezTo>
                  <a:pt x="8811" y="4431"/>
                  <a:pt x="8811" y="4360"/>
                  <a:pt x="8811" y="4264"/>
                </a:cubicBezTo>
                <a:close/>
                <a:moveTo>
                  <a:pt x="5906" y="1026"/>
                </a:moveTo>
                <a:lnTo>
                  <a:pt x="7787" y="4622"/>
                </a:lnTo>
                <a:cubicBezTo>
                  <a:pt x="7787" y="4645"/>
                  <a:pt x="7811" y="4645"/>
                  <a:pt x="7811" y="4669"/>
                </a:cubicBezTo>
                <a:lnTo>
                  <a:pt x="4025" y="4669"/>
                </a:lnTo>
                <a:cubicBezTo>
                  <a:pt x="4025" y="4669"/>
                  <a:pt x="4049" y="4645"/>
                  <a:pt x="4049" y="4622"/>
                </a:cubicBezTo>
                <a:lnTo>
                  <a:pt x="4239" y="4264"/>
                </a:lnTo>
                <a:lnTo>
                  <a:pt x="6882" y="4264"/>
                </a:lnTo>
                <a:cubicBezTo>
                  <a:pt x="6978" y="4264"/>
                  <a:pt x="7049" y="4169"/>
                  <a:pt x="7049" y="4074"/>
                </a:cubicBezTo>
                <a:cubicBezTo>
                  <a:pt x="7049" y="4002"/>
                  <a:pt x="6978" y="3907"/>
                  <a:pt x="6882" y="3907"/>
                </a:cubicBezTo>
                <a:lnTo>
                  <a:pt x="4406" y="3907"/>
                </a:lnTo>
                <a:lnTo>
                  <a:pt x="5906" y="1026"/>
                </a:lnTo>
                <a:close/>
                <a:moveTo>
                  <a:pt x="2953" y="5003"/>
                </a:moveTo>
                <a:lnTo>
                  <a:pt x="3144" y="6693"/>
                </a:lnTo>
                <a:lnTo>
                  <a:pt x="1048" y="6693"/>
                </a:lnTo>
                <a:lnTo>
                  <a:pt x="715" y="5003"/>
                </a:lnTo>
                <a:close/>
                <a:moveTo>
                  <a:pt x="5716" y="5003"/>
                </a:moveTo>
                <a:lnTo>
                  <a:pt x="5716" y="6693"/>
                </a:lnTo>
                <a:lnTo>
                  <a:pt x="3501" y="6693"/>
                </a:lnTo>
                <a:lnTo>
                  <a:pt x="3310" y="5003"/>
                </a:lnTo>
                <a:close/>
                <a:moveTo>
                  <a:pt x="8526" y="5003"/>
                </a:moveTo>
                <a:lnTo>
                  <a:pt x="8335" y="6693"/>
                </a:lnTo>
                <a:lnTo>
                  <a:pt x="6073" y="6693"/>
                </a:lnTo>
                <a:lnTo>
                  <a:pt x="6073" y="5003"/>
                </a:lnTo>
                <a:close/>
                <a:moveTo>
                  <a:pt x="11121" y="5003"/>
                </a:moveTo>
                <a:lnTo>
                  <a:pt x="10788" y="6693"/>
                </a:lnTo>
                <a:lnTo>
                  <a:pt x="8692" y="6693"/>
                </a:lnTo>
                <a:lnTo>
                  <a:pt x="8883" y="5003"/>
                </a:lnTo>
                <a:close/>
                <a:moveTo>
                  <a:pt x="3167" y="7051"/>
                </a:moveTo>
                <a:lnTo>
                  <a:pt x="3334" y="8765"/>
                </a:lnTo>
                <a:lnTo>
                  <a:pt x="1429" y="8765"/>
                </a:lnTo>
                <a:lnTo>
                  <a:pt x="1119" y="7051"/>
                </a:lnTo>
                <a:close/>
                <a:moveTo>
                  <a:pt x="5763" y="7051"/>
                </a:moveTo>
                <a:lnTo>
                  <a:pt x="5763" y="8765"/>
                </a:lnTo>
                <a:lnTo>
                  <a:pt x="3691" y="8765"/>
                </a:lnTo>
                <a:lnTo>
                  <a:pt x="3525" y="7051"/>
                </a:lnTo>
                <a:close/>
                <a:moveTo>
                  <a:pt x="8335" y="7051"/>
                </a:moveTo>
                <a:lnTo>
                  <a:pt x="8168" y="8765"/>
                </a:lnTo>
                <a:lnTo>
                  <a:pt x="6120" y="8765"/>
                </a:lnTo>
                <a:lnTo>
                  <a:pt x="6120" y="7051"/>
                </a:lnTo>
                <a:close/>
                <a:moveTo>
                  <a:pt x="10717" y="7051"/>
                </a:moveTo>
                <a:lnTo>
                  <a:pt x="10407" y="8765"/>
                </a:lnTo>
                <a:lnTo>
                  <a:pt x="8502" y="8765"/>
                </a:lnTo>
                <a:lnTo>
                  <a:pt x="8669" y="7051"/>
                </a:lnTo>
                <a:close/>
                <a:moveTo>
                  <a:pt x="3334" y="9075"/>
                </a:moveTo>
                <a:lnTo>
                  <a:pt x="3501" y="10599"/>
                </a:lnTo>
                <a:lnTo>
                  <a:pt x="2096" y="10599"/>
                </a:lnTo>
                <a:cubicBezTo>
                  <a:pt x="1905" y="10599"/>
                  <a:pt x="1739" y="10480"/>
                  <a:pt x="1715" y="10266"/>
                </a:cubicBezTo>
                <a:lnTo>
                  <a:pt x="1477" y="9075"/>
                </a:lnTo>
                <a:close/>
                <a:moveTo>
                  <a:pt x="5716" y="9075"/>
                </a:moveTo>
                <a:lnTo>
                  <a:pt x="5716" y="10599"/>
                </a:lnTo>
                <a:lnTo>
                  <a:pt x="3858" y="10599"/>
                </a:lnTo>
                <a:lnTo>
                  <a:pt x="3691" y="9075"/>
                </a:lnTo>
                <a:close/>
                <a:moveTo>
                  <a:pt x="8097" y="9075"/>
                </a:moveTo>
                <a:lnTo>
                  <a:pt x="7954" y="10599"/>
                </a:lnTo>
                <a:lnTo>
                  <a:pt x="6073" y="10599"/>
                </a:lnTo>
                <a:lnTo>
                  <a:pt x="6073" y="9075"/>
                </a:lnTo>
                <a:close/>
                <a:moveTo>
                  <a:pt x="10336" y="9122"/>
                </a:moveTo>
                <a:lnTo>
                  <a:pt x="10097" y="10313"/>
                </a:lnTo>
                <a:cubicBezTo>
                  <a:pt x="10074" y="10480"/>
                  <a:pt x="9931" y="10623"/>
                  <a:pt x="9716" y="10623"/>
                </a:cubicBezTo>
                <a:lnTo>
                  <a:pt x="8311" y="10623"/>
                </a:lnTo>
                <a:lnTo>
                  <a:pt x="8454" y="9122"/>
                </a:lnTo>
                <a:close/>
                <a:moveTo>
                  <a:pt x="5550" y="1"/>
                </a:moveTo>
                <a:cubicBezTo>
                  <a:pt x="5497" y="1"/>
                  <a:pt x="5441" y="8"/>
                  <a:pt x="5382" y="25"/>
                </a:cubicBezTo>
                <a:cubicBezTo>
                  <a:pt x="5239" y="73"/>
                  <a:pt x="5144" y="192"/>
                  <a:pt x="5073" y="311"/>
                </a:cubicBezTo>
                <a:lnTo>
                  <a:pt x="3096" y="4121"/>
                </a:lnTo>
                <a:cubicBezTo>
                  <a:pt x="3048" y="4241"/>
                  <a:pt x="3001" y="4383"/>
                  <a:pt x="3072" y="4526"/>
                </a:cubicBezTo>
                <a:cubicBezTo>
                  <a:pt x="3096" y="4598"/>
                  <a:pt x="3096" y="4622"/>
                  <a:pt x="3144" y="4645"/>
                </a:cubicBezTo>
                <a:lnTo>
                  <a:pt x="548" y="4645"/>
                </a:lnTo>
                <a:cubicBezTo>
                  <a:pt x="429" y="4645"/>
                  <a:pt x="334" y="4550"/>
                  <a:pt x="334" y="4431"/>
                </a:cubicBezTo>
                <a:cubicBezTo>
                  <a:pt x="334" y="4312"/>
                  <a:pt x="429" y="4241"/>
                  <a:pt x="548" y="4241"/>
                </a:cubicBezTo>
                <a:lnTo>
                  <a:pt x="2548" y="4241"/>
                </a:lnTo>
                <a:cubicBezTo>
                  <a:pt x="2620" y="4241"/>
                  <a:pt x="2715" y="4145"/>
                  <a:pt x="2715" y="4050"/>
                </a:cubicBezTo>
                <a:cubicBezTo>
                  <a:pt x="2715" y="3955"/>
                  <a:pt x="2620" y="3859"/>
                  <a:pt x="2548" y="3859"/>
                </a:cubicBezTo>
                <a:lnTo>
                  <a:pt x="548" y="3859"/>
                </a:lnTo>
                <a:cubicBezTo>
                  <a:pt x="238" y="3859"/>
                  <a:pt x="0" y="4098"/>
                  <a:pt x="0" y="4407"/>
                </a:cubicBezTo>
                <a:cubicBezTo>
                  <a:pt x="0" y="4645"/>
                  <a:pt x="191" y="4860"/>
                  <a:pt x="405" y="4955"/>
                </a:cubicBezTo>
                <a:lnTo>
                  <a:pt x="1405" y="10337"/>
                </a:lnTo>
                <a:cubicBezTo>
                  <a:pt x="1477" y="10694"/>
                  <a:pt x="1762" y="10932"/>
                  <a:pt x="2120" y="10932"/>
                </a:cubicBezTo>
                <a:lnTo>
                  <a:pt x="9740" y="10932"/>
                </a:lnTo>
                <a:cubicBezTo>
                  <a:pt x="10097" y="10932"/>
                  <a:pt x="10407" y="10694"/>
                  <a:pt x="10455" y="10337"/>
                </a:cubicBezTo>
                <a:lnTo>
                  <a:pt x="11479" y="4955"/>
                </a:lnTo>
                <a:cubicBezTo>
                  <a:pt x="11717" y="4883"/>
                  <a:pt x="11860" y="4669"/>
                  <a:pt x="11860" y="4407"/>
                </a:cubicBezTo>
                <a:cubicBezTo>
                  <a:pt x="11860" y="4145"/>
                  <a:pt x="11622" y="3907"/>
                  <a:pt x="11312" y="3907"/>
                </a:cubicBezTo>
                <a:lnTo>
                  <a:pt x="8669" y="3907"/>
                </a:lnTo>
                <a:lnTo>
                  <a:pt x="6787" y="311"/>
                </a:lnTo>
                <a:cubicBezTo>
                  <a:pt x="6740" y="192"/>
                  <a:pt x="6621" y="73"/>
                  <a:pt x="6478" y="25"/>
                </a:cubicBezTo>
                <a:cubicBezTo>
                  <a:pt x="6417" y="17"/>
                  <a:pt x="6359" y="11"/>
                  <a:pt x="6304" y="11"/>
                </a:cubicBezTo>
                <a:cubicBezTo>
                  <a:pt x="6210" y="11"/>
                  <a:pt x="6124" y="28"/>
                  <a:pt x="6049" y="73"/>
                </a:cubicBezTo>
                <a:cubicBezTo>
                  <a:pt x="5978" y="97"/>
                  <a:pt x="5954" y="121"/>
                  <a:pt x="5930" y="144"/>
                </a:cubicBezTo>
                <a:cubicBezTo>
                  <a:pt x="5906" y="121"/>
                  <a:pt x="5835" y="97"/>
                  <a:pt x="5811" y="73"/>
                </a:cubicBezTo>
                <a:cubicBezTo>
                  <a:pt x="5734" y="27"/>
                  <a:pt x="5647" y="1"/>
                  <a:pt x="555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2712" name="Google Shape;2712;p40"/>
          <p:cNvGrpSpPr/>
          <p:nvPr/>
        </p:nvGrpSpPr>
        <p:grpSpPr>
          <a:xfrm>
            <a:off x="9268020" y="2024838"/>
            <a:ext cx="646229" cy="481696"/>
            <a:chOff x="7364081" y="2348201"/>
            <a:chExt cx="397729" cy="296464"/>
          </a:xfrm>
        </p:grpSpPr>
        <p:sp>
          <p:nvSpPr>
            <p:cNvPr id="2713" name="Google Shape;2713;p40"/>
            <p:cNvSpPr/>
            <p:nvPr/>
          </p:nvSpPr>
          <p:spPr>
            <a:xfrm>
              <a:off x="7364081" y="2547416"/>
              <a:ext cx="37481" cy="35908"/>
            </a:xfrm>
            <a:custGeom>
              <a:avLst/>
              <a:gdLst/>
              <a:ahLst/>
              <a:cxnLst/>
              <a:rect l="l" t="t" r="r" b="b"/>
              <a:pathLst>
                <a:path w="1120" h="1073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525"/>
                  </a:lnTo>
                  <a:cubicBezTo>
                    <a:pt x="1" y="834"/>
                    <a:pt x="239" y="1072"/>
                    <a:pt x="548" y="1072"/>
                  </a:cubicBezTo>
                  <a:lnTo>
                    <a:pt x="906" y="1072"/>
                  </a:lnTo>
                  <a:cubicBezTo>
                    <a:pt x="1001" y="1072"/>
                    <a:pt x="1072" y="977"/>
                    <a:pt x="1072" y="882"/>
                  </a:cubicBezTo>
                  <a:cubicBezTo>
                    <a:pt x="1120" y="834"/>
                    <a:pt x="1025" y="739"/>
                    <a:pt x="929" y="739"/>
                  </a:cubicBezTo>
                  <a:lnTo>
                    <a:pt x="572" y="739"/>
                  </a:lnTo>
                  <a:cubicBezTo>
                    <a:pt x="453" y="739"/>
                    <a:pt x="382" y="644"/>
                    <a:pt x="382" y="525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7365687" y="2348201"/>
              <a:ext cx="36678" cy="35874"/>
            </a:xfrm>
            <a:custGeom>
              <a:avLst/>
              <a:gdLst/>
              <a:ahLst/>
              <a:cxnLst/>
              <a:rect l="l" t="t" r="r" b="b"/>
              <a:pathLst>
                <a:path w="1096" h="1072" extrusionOk="0"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lnTo>
                    <a:pt x="0" y="881"/>
                  </a:lnTo>
                  <a:cubicBezTo>
                    <a:pt x="0" y="976"/>
                    <a:pt x="96" y="1072"/>
                    <a:pt x="167" y="1072"/>
                  </a:cubicBezTo>
                  <a:cubicBezTo>
                    <a:pt x="262" y="1072"/>
                    <a:pt x="358" y="976"/>
                    <a:pt x="358" y="881"/>
                  </a:cubicBezTo>
                  <a:lnTo>
                    <a:pt x="358" y="524"/>
                  </a:lnTo>
                  <a:cubicBezTo>
                    <a:pt x="358" y="405"/>
                    <a:pt x="453" y="310"/>
                    <a:pt x="572" y="310"/>
                  </a:cubicBezTo>
                  <a:lnTo>
                    <a:pt x="929" y="310"/>
                  </a:lnTo>
                  <a:cubicBezTo>
                    <a:pt x="1000" y="310"/>
                    <a:pt x="1096" y="238"/>
                    <a:pt x="1096" y="143"/>
                  </a:cubicBezTo>
                  <a:cubicBezTo>
                    <a:pt x="1072" y="71"/>
                    <a:pt x="977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7364884" y="2497219"/>
              <a:ext cx="11980" cy="36678"/>
            </a:xfrm>
            <a:custGeom>
              <a:avLst/>
              <a:gdLst/>
              <a:ahLst/>
              <a:cxnLst/>
              <a:rect l="l" t="t" r="r" b="b"/>
              <a:pathLst>
                <a:path w="358" h="1096" extrusionOk="0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929"/>
                  </a:lnTo>
                  <a:cubicBezTo>
                    <a:pt x="0" y="1024"/>
                    <a:pt x="72" y="1096"/>
                    <a:pt x="167" y="1096"/>
                  </a:cubicBezTo>
                  <a:cubicBezTo>
                    <a:pt x="262" y="1096"/>
                    <a:pt x="358" y="1024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7364884" y="2447792"/>
              <a:ext cx="11980" cy="36711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906"/>
                  </a:lnTo>
                  <a:cubicBezTo>
                    <a:pt x="0" y="1001"/>
                    <a:pt x="72" y="1096"/>
                    <a:pt x="167" y="1096"/>
                  </a:cubicBezTo>
                  <a:cubicBezTo>
                    <a:pt x="262" y="1096"/>
                    <a:pt x="358" y="1001"/>
                    <a:pt x="358" y="906"/>
                  </a:cubicBezTo>
                  <a:lnTo>
                    <a:pt x="358" y="168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7364884" y="2397595"/>
              <a:ext cx="11980" cy="36678"/>
            </a:xfrm>
            <a:custGeom>
              <a:avLst/>
              <a:gdLst/>
              <a:ahLst/>
              <a:cxnLst/>
              <a:rect l="l" t="t" r="r" b="b"/>
              <a:pathLst>
                <a:path w="358" h="1096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929"/>
                  </a:lnTo>
                  <a:cubicBezTo>
                    <a:pt x="0" y="1025"/>
                    <a:pt x="72" y="1096"/>
                    <a:pt x="167" y="1096"/>
                  </a:cubicBezTo>
                  <a:cubicBezTo>
                    <a:pt x="262" y="1096"/>
                    <a:pt x="358" y="1001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7638222" y="2497219"/>
              <a:ext cx="12014" cy="36678"/>
            </a:xfrm>
            <a:custGeom>
              <a:avLst/>
              <a:gdLst/>
              <a:ahLst/>
              <a:cxnLst/>
              <a:rect l="l" t="t" r="r" b="b"/>
              <a:pathLst>
                <a:path w="359" h="1096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929"/>
                  </a:lnTo>
                  <a:cubicBezTo>
                    <a:pt x="1" y="1024"/>
                    <a:pt x="96" y="1096"/>
                    <a:pt x="191" y="1096"/>
                  </a:cubicBezTo>
                  <a:cubicBezTo>
                    <a:pt x="287" y="1096"/>
                    <a:pt x="358" y="1024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7638222" y="2447792"/>
              <a:ext cx="12014" cy="36711"/>
            </a:xfrm>
            <a:custGeom>
              <a:avLst/>
              <a:gdLst/>
              <a:ahLst/>
              <a:cxnLst/>
              <a:rect l="l" t="t" r="r" b="b"/>
              <a:pathLst>
                <a:path w="359" h="1097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906"/>
                  </a:lnTo>
                  <a:cubicBezTo>
                    <a:pt x="1" y="1001"/>
                    <a:pt x="96" y="1096"/>
                    <a:pt x="191" y="1096"/>
                  </a:cubicBezTo>
                  <a:cubicBezTo>
                    <a:pt x="287" y="1096"/>
                    <a:pt x="358" y="1001"/>
                    <a:pt x="358" y="906"/>
                  </a:cubicBezTo>
                  <a:lnTo>
                    <a:pt x="358" y="168"/>
                  </a:lnTo>
                  <a:cubicBezTo>
                    <a:pt x="358" y="72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7638222" y="2397595"/>
              <a:ext cx="12014" cy="36678"/>
            </a:xfrm>
            <a:custGeom>
              <a:avLst/>
              <a:gdLst/>
              <a:ahLst/>
              <a:cxnLst/>
              <a:rect l="l" t="t" r="r" b="b"/>
              <a:pathLst>
                <a:path w="359" h="109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7" y="1096"/>
                    <a:pt x="358" y="1001"/>
                    <a:pt x="358" y="929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7613526" y="2348201"/>
              <a:ext cx="36711" cy="36678"/>
            </a:xfrm>
            <a:custGeom>
              <a:avLst/>
              <a:gdLst/>
              <a:ahLst/>
              <a:cxnLst/>
              <a:rect l="l" t="t" r="r" b="b"/>
              <a:pathLst>
                <a:path w="1097" h="1096" extrusionOk="0">
                  <a:moveTo>
                    <a:pt x="167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96" y="357"/>
                    <a:pt x="167" y="357"/>
                  </a:cubicBezTo>
                  <a:lnTo>
                    <a:pt x="548" y="357"/>
                  </a:lnTo>
                  <a:cubicBezTo>
                    <a:pt x="667" y="357"/>
                    <a:pt x="739" y="429"/>
                    <a:pt x="739" y="548"/>
                  </a:cubicBezTo>
                  <a:lnTo>
                    <a:pt x="739" y="905"/>
                  </a:lnTo>
                  <a:cubicBezTo>
                    <a:pt x="739" y="1000"/>
                    <a:pt x="834" y="1095"/>
                    <a:pt x="929" y="1095"/>
                  </a:cubicBezTo>
                  <a:cubicBezTo>
                    <a:pt x="1025" y="1095"/>
                    <a:pt x="1096" y="1000"/>
                    <a:pt x="1096" y="905"/>
                  </a:cubicBezTo>
                  <a:lnTo>
                    <a:pt x="1096" y="548"/>
                  </a:lnTo>
                  <a:cubicBezTo>
                    <a:pt x="1096" y="238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7414278" y="2348201"/>
              <a:ext cx="36711" cy="11980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930" y="357"/>
                  </a:lnTo>
                  <a:cubicBezTo>
                    <a:pt x="1025" y="357"/>
                    <a:pt x="1096" y="262"/>
                    <a:pt x="1096" y="167"/>
                  </a:cubicBezTo>
                  <a:cubicBezTo>
                    <a:pt x="1096" y="71"/>
                    <a:pt x="1025" y="0"/>
                    <a:pt x="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7464508" y="2348201"/>
              <a:ext cx="36678" cy="11980"/>
            </a:xfrm>
            <a:custGeom>
              <a:avLst/>
              <a:gdLst/>
              <a:ahLst/>
              <a:cxnLst/>
              <a:rect l="l" t="t" r="r" b="b"/>
              <a:pathLst>
                <a:path w="1096" h="358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905" y="357"/>
                  </a:lnTo>
                  <a:cubicBezTo>
                    <a:pt x="1000" y="357"/>
                    <a:pt x="1096" y="262"/>
                    <a:pt x="1096" y="167"/>
                  </a:cubicBezTo>
                  <a:cubicBezTo>
                    <a:pt x="1096" y="71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7513902" y="2348201"/>
              <a:ext cx="36711" cy="11980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930" y="357"/>
                  </a:lnTo>
                  <a:cubicBezTo>
                    <a:pt x="1025" y="357"/>
                    <a:pt x="1096" y="262"/>
                    <a:pt x="1096" y="167"/>
                  </a:cubicBezTo>
                  <a:cubicBezTo>
                    <a:pt x="1096" y="71"/>
                    <a:pt x="1025" y="0"/>
                    <a:pt x="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7564132" y="2348201"/>
              <a:ext cx="36678" cy="11980"/>
            </a:xfrm>
            <a:custGeom>
              <a:avLst/>
              <a:gdLst/>
              <a:ahLst/>
              <a:cxnLst/>
              <a:rect l="l" t="t" r="r" b="b"/>
              <a:pathLst>
                <a:path w="1096" h="358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905" y="357"/>
                  </a:lnTo>
                  <a:cubicBezTo>
                    <a:pt x="1000" y="357"/>
                    <a:pt x="1096" y="262"/>
                    <a:pt x="1096" y="167"/>
                  </a:cubicBezTo>
                  <a:cubicBezTo>
                    <a:pt x="1096" y="71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7414278" y="2572113"/>
              <a:ext cx="36711" cy="12014"/>
            </a:xfrm>
            <a:custGeom>
              <a:avLst/>
              <a:gdLst/>
              <a:ahLst/>
              <a:cxnLst/>
              <a:rect l="l" t="t" r="r" b="b"/>
              <a:pathLst>
                <a:path w="1097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30" y="358"/>
                  </a:lnTo>
                  <a:cubicBezTo>
                    <a:pt x="1025" y="358"/>
                    <a:pt x="1096" y="263"/>
                    <a:pt x="1096" y="168"/>
                  </a:cubicBezTo>
                  <a:cubicBezTo>
                    <a:pt x="1096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7464508" y="2572113"/>
              <a:ext cx="36678" cy="12014"/>
            </a:xfrm>
            <a:custGeom>
              <a:avLst/>
              <a:gdLst/>
              <a:ahLst/>
              <a:cxnLst/>
              <a:rect l="l" t="t" r="r" b="b"/>
              <a:pathLst>
                <a:path w="1096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905" y="358"/>
                  </a:lnTo>
                  <a:cubicBezTo>
                    <a:pt x="1000" y="358"/>
                    <a:pt x="1096" y="263"/>
                    <a:pt x="1096" y="168"/>
                  </a:cubicBezTo>
                  <a:cubicBezTo>
                    <a:pt x="1096" y="96"/>
                    <a:pt x="1000" y="1"/>
                    <a:pt x="9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7513902" y="2572113"/>
              <a:ext cx="36711" cy="12014"/>
            </a:xfrm>
            <a:custGeom>
              <a:avLst/>
              <a:gdLst/>
              <a:ahLst/>
              <a:cxnLst/>
              <a:rect l="l" t="t" r="r" b="b"/>
              <a:pathLst>
                <a:path w="1097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30" y="358"/>
                  </a:lnTo>
                  <a:cubicBezTo>
                    <a:pt x="1025" y="358"/>
                    <a:pt x="1096" y="263"/>
                    <a:pt x="1096" y="168"/>
                  </a:cubicBezTo>
                  <a:cubicBezTo>
                    <a:pt x="1096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7564132" y="2572113"/>
              <a:ext cx="36678" cy="12014"/>
            </a:xfrm>
            <a:custGeom>
              <a:avLst/>
              <a:gdLst/>
              <a:ahLst/>
              <a:cxnLst/>
              <a:rect l="l" t="t" r="r" b="b"/>
              <a:pathLst>
                <a:path w="1096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905" y="358"/>
                  </a:lnTo>
                  <a:cubicBezTo>
                    <a:pt x="1000" y="358"/>
                    <a:pt x="1096" y="263"/>
                    <a:pt x="1096" y="168"/>
                  </a:cubicBezTo>
                  <a:cubicBezTo>
                    <a:pt x="1096" y="96"/>
                    <a:pt x="1000" y="1"/>
                    <a:pt x="9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7568114" y="2509166"/>
              <a:ext cx="193695" cy="135500"/>
            </a:xfrm>
            <a:custGeom>
              <a:avLst/>
              <a:gdLst/>
              <a:ahLst/>
              <a:cxnLst/>
              <a:rect l="l" t="t" r="r" b="b"/>
              <a:pathLst>
                <a:path w="5788" h="4049" extrusionOk="0">
                  <a:moveTo>
                    <a:pt x="5001" y="358"/>
                  </a:moveTo>
                  <a:cubicBezTo>
                    <a:pt x="5263" y="358"/>
                    <a:pt x="5478" y="572"/>
                    <a:pt x="5478" y="834"/>
                  </a:cubicBezTo>
                  <a:cubicBezTo>
                    <a:pt x="5478" y="1096"/>
                    <a:pt x="5263" y="1310"/>
                    <a:pt x="5001" y="1310"/>
                  </a:cubicBezTo>
                  <a:lnTo>
                    <a:pt x="4430" y="1310"/>
                  </a:lnTo>
                  <a:cubicBezTo>
                    <a:pt x="4168" y="1310"/>
                    <a:pt x="3953" y="1096"/>
                    <a:pt x="3953" y="834"/>
                  </a:cubicBezTo>
                  <a:cubicBezTo>
                    <a:pt x="3953" y="572"/>
                    <a:pt x="4168" y="358"/>
                    <a:pt x="4430" y="358"/>
                  </a:cubicBezTo>
                  <a:close/>
                  <a:moveTo>
                    <a:pt x="2644" y="1810"/>
                  </a:moveTo>
                  <a:cubicBezTo>
                    <a:pt x="2763" y="1810"/>
                    <a:pt x="2858" y="1906"/>
                    <a:pt x="2858" y="2025"/>
                  </a:cubicBezTo>
                  <a:cubicBezTo>
                    <a:pt x="2858" y="2144"/>
                    <a:pt x="2763" y="2239"/>
                    <a:pt x="2644" y="2239"/>
                  </a:cubicBezTo>
                  <a:cubicBezTo>
                    <a:pt x="2525" y="2239"/>
                    <a:pt x="2429" y="2144"/>
                    <a:pt x="2429" y="2025"/>
                  </a:cubicBezTo>
                  <a:cubicBezTo>
                    <a:pt x="2429" y="1906"/>
                    <a:pt x="2525" y="1810"/>
                    <a:pt x="2644" y="1810"/>
                  </a:cubicBezTo>
                  <a:close/>
                  <a:moveTo>
                    <a:pt x="4954" y="2763"/>
                  </a:moveTo>
                  <a:cubicBezTo>
                    <a:pt x="5239" y="2763"/>
                    <a:pt x="5430" y="2977"/>
                    <a:pt x="5430" y="3239"/>
                  </a:cubicBezTo>
                  <a:cubicBezTo>
                    <a:pt x="5430" y="3525"/>
                    <a:pt x="5239" y="3716"/>
                    <a:pt x="4954" y="3716"/>
                  </a:cubicBezTo>
                  <a:lnTo>
                    <a:pt x="4406" y="3716"/>
                  </a:lnTo>
                  <a:cubicBezTo>
                    <a:pt x="4120" y="3716"/>
                    <a:pt x="3930" y="3525"/>
                    <a:pt x="3930" y="3239"/>
                  </a:cubicBezTo>
                  <a:cubicBezTo>
                    <a:pt x="3930" y="2977"/>
                    <a:pt x="4120" y="2763"/>
                    <a:pt x="4406" y="2763"/>
                  </a:cubicBezTo>
                  <a:close/>
                  <a:moveTo>
                    <a:pt x="4406" y="1"/>
                  </a:moveTo>
                  <a:cubicBezTo>
                    <a:pt x="3953" y="1"/>
                    <a:pt x="3572" y="358"/>
                    <a:pt x="3572" y="834"/>
                  </a:cubicBezTo>
                  <a:cubicBezTo>
                    <a:pt x="3572" y="953"/>
                    <a:pt x="3596" y="1072"/>
                    <a:pt x="3620" y="1167"/>
                  </a:cubicBezTo>
                  <a:lnTo>
                    <a:pt x="2929" y="1596"/>
                  </a:lnTo>
                  <a:cubicBezTo>
                    <a:pt x="2858" y="1548"/>
                    <a:pt x="2739" y="1501"/>
                    <a:pt x="2620" y="1501"/>
                  </a:cubicBezTo>
                  <a:cubicBezTo>
                    <a:pt x="2501" y="1501"/>
                    <a:pt x="2382" y="1525"/>
                    <a:pt x="2286" y="1596"/>
                  </a:cubicBezTo>
                  <a:lnTo>
                    <a:pt x="286" y="262"/>
                  </a:lnTo>
                  <a:cubicBezTo>
                    <a:pt x="254" y="247"/>
                    <a:pt x="225" y="239"/>
                    <a:pt x="198" y="239"/>
                  </a:cubicBezTo>
                  <a:cubicBezTo>
                    <a:pt x="143" y="239"/>
                    <a:pt x="95" y="270"/>
                    <a:pt x="48" y="334"/>
                  </a:cubicBezTo>
                  <a:cubicBezTo>
                    <a:pt x="0" y="405"/>
                    <a:pt x="24" y="501"/>
                    <a:pt x="119" y="572"/>
                  </a:cubicBezTo>
                  <a:lnTo>
                    <a:pt x="2096" y="1882"/>
                  </a:lnTo>
                  <a:cubicBezTo>
                    <a:pt x="2096" y="1929"/>
                    <a:pt x="2072" y="1953"/>
                    <a:pt x="2072" y="2025"/>
                  </a:cubicBezTo>
                  <a:cubicBezTo>
                    <a:pt x="2072" y="2072"/>
                    <a:pt x="2072" y="2120"/>
                    <a:pt x="2096" y="2168"/>
                  </a:cubicBezTo>
                  <a:lnTo>
                    <a:pt x="119" y="3477"/>
                  </a:lnTo>
                  <a:cubicBezTo>
                    <a:pt x="24" y="3549"/>
                    <a:pt x="24" y="3620"/>
                    <a:pt x="48" y="3716"/>
                  </a:cubicBezTo>
                  <a:cubicBezTo>
                    <a:pt x="72" y="3787"/>
                    <a:pt x="143" y="3811"/>
                    <a:pt x="191" y="3811"/>
                  </a:cubicBezTo>
                  <a:cubicBezTo>
                    <a:pt x="238" y="3811"/>
                    <a:pt x="262" y="3811"/>
                    <a:pt x="286" y="3787"/>
                  </a:cubicBezTo>
                  <a:lnTo>
                    <a:pt x="2286" y="2430"/>
                  </a:lnTo>
                  <a:cubicBezTo>
                    <a:pt x="2382" y="2501"/>
                    <a:pt x="2501" y="2549"/>
                    <a:pt x="2620" y="2549"/>
                  </a:cubicBezTo>
                  <a:cubicBezTo>
                    <a:pt x="2739" y="2549"/>
                    <a:pt x="2858" y="2525"/>
                    <a:pt x="2929" y="2430"/>
                  </a:cubicBezTo>
                  <a:lnTo>
                    <a:pt x="3620" y="2882"/>
                  </a:lnTo>
                  <a:cubicBezTo>
                    <a:pt x="3596" y="2977"/>
                    <a:pt x="3572" y="3096"/>
                    <a:pt x="3572" y="3215"/>
                  </a:cubicBezTo>
                  <a:cubicBezTo>
                    <a:pt x="3572" y="3668"/>
                    <a:pt x="3930" y="4049"/>
                    <a:pt x="4406" y="4049"/>
                  </a:cubicBezTo>
                  <a:lnTo>
                    <a:pt x="4954" y="4049"/>
                  </a:lnTo>
                  <a:cubicBezTo>
                    <a:pt x="5406" y="4049"/>
                    <a:pt x="5787" y="3692"/>
                    <a:pt x="5787" y="3215"/>
                  </a:cubicBezTo>
                  <a:cubicBezTo>
                    <a:pt x="5787" y="2811"/>
                    <a:pt x="5430" y="2430"/>
                    <a:pt x="4954" y="2430"/>
                  </a:cubicBezTo>
                  <a:lnTo>
                    <a:pt x="4406" y="2430"/>
                  </a:lnTo>
                  <a:cubicBezTo>
                    <a:pt x="4192" y="2430"/>
                    <a:pt x="3977" y="2525"/>
                    <a:pt x="3834" y="2644"/>
                  </a:cubicBezTo>
                  <a:lnTo>
                    <a:pt x="3144" y="2191"/>
                  </a:lnTo>
                  <a:cubicBezTo>
                    <a:pt x="3144" y="2144"/>
                    <a:pt x="3167" y="2120"/>
                    <a:pt x="3167" y="2049"/>
                  </a:cubicBezTo>
                  <a:cubicBezTo>
                    <a:pt x="3167" y="2001"/>
                    <a:pt x="3167" y="1953"/>
                    <a:pt x="3144" y="1906"/>
                  </a:cubicBezTo>
                  <a:lnTo>
                    <a:pt x="3834" y="1453"/>
                  </a:lnTo>
                  <a:cubicBezTo>
                    <a:pt x="3977" y="1572"/>
                    <a:pt x="4168" y="1668"/>
                    <a:pt x="4406" y="1668"/>
                  </a:cubicBezTo>
                  <a:lnTo>
                    <a:pt x="4954" y="1668"/>
                  </a:lnTo>
                  <a:cubicBezTo>
                    <a:pt x="5406" y="1668"/>
                    <a:pt x="5787" y="1310"/>
                    <a:pt x="5787" y="834"/>
                  </a:cubicBezTo>
                  <a:cubicBezTo>
                    <a:pt x="5787" y="382"/>
                    <a:pt x="5430" y="1"/>
                    <a:pt x="4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7454134" y="2413122"/>
              <a:ext cx="106820" cy="104846"/>
            </a:xfrm>
            <a:custGeom>
              <a:avLst/>
              <a:gdLst/>
              <a:ahLst/>
              <a:cxnLst/>
              <a:rect l="l" t="t" r="r" b="b"/>
              <a:pathLst>
                <a:path w="3192" h="3133" extrusionOk="0">
                  <a:moveTo>
                    <a:pt x="2986" y="1"/>
                  </a:moveTo>
                  <a:cubicBezTo>
                    <a:pt x="2942" y="1"/>
                    <a:pt x="2894" y="13"/>
                    <a:pt x="2858" y="37"/>
                  </a:cubicBezTo>
                  <a:lnTo>
                    <a:pt x="72" y="2847"/>
                  </a:lnTo>
                  <a:cubicBezTo>
                    <a:pt x="1" y="2894"/>
                    <a:pt x="1" y="3013"/>
                    <a:pt x="72" y="3085"/>
                  </a:cubicBezTo>
                  <a:cubicBezTo>
                    <a:pt x="96" y="3109"/>
                    <a:pt x="144" y="3132"/>
                    <a:pt x="191" y="3132"/>
                  </a:cubicBezTo>
                  <a:cubicBezTo>
                    <a:pt x="215" y="3132"/>
                    <a:pt x="263" y="3109"/>
                    <a:pt x="310" y="3085"/>
                  </a:cubicBezTo>
                  <a:lnTo>
                    <a:pt x="3097" y="275"/>
                  </a:lnTo>
                  <a:cubicBezTo>
                    <a:pt x="3192" y="227"/>
                    <a:pt x="3192" y="132"/>
                    <a:pt x="3097" y="37"/>
                  </a:cubicBezTo>
                  <a:cubicBezTo>
                    <a:pt x="3073" y="13"/>
                    <a:pt x="3031" y="1"/>
                    <a:pt x="2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7450955" y="2410345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1501" h="1501" extrusionOk="0">
                  <a:moveTo>
                    <a:pt x="763" y="334"/>
                  </a:moveTo>
                  <a:cubicBezTo>
                    <a:pt x="953" y="334"/>
                    <a:pt x="1144" y="501"/>
                    <a:pt x="1144" y="715"/>
                  </a:cubicBezTo>
                  <a:cubicBezTo>
                    <a:pt x="1144" y="929"/>
                    <a:pt x="953" y="1120"/>
                    <a:pt x="763" y="1120"/>
                  </a:cubicBezTo>
                  <a:cubicBezTo>
                    <a:pt x="548" y="1120"/>
                    <a:pt x="358" y="929"/>
                    <a:pt x="358" y="715"/>
                  </a:cubicBezTo>
                  <a:cubicBezTo>
                    <a:pt x="358" y="524"/>
                    <a:pt x="548" y="334"/>
                    <a:pt x="763" y="334"/>
                  </a:cubicBezTo>
                  <a:close/>
                  <a:moveTo>
                    <a:pt x="763" y="1"/>
                  </a:moveTo>
                  <a:cubicBezTo>
                    <a:pt x="334" y="1"/>
                    <a:pt x="0" y="334"/>
                    <a:pt x="0" y="763"/>
                  </a:cubicBezTo>
                  <a:cubicBezTo>
                    <a:pt x="0" y="1167"/>
                    <a:pt x="334" y="1501"/>
                    <a:pt x="763" y="1501"/>
                  </a:cubicBezTo>
                  <a:cubicBezTo>
                    <a:pt x="1167" y="1501"/>
                    <a:pt x="1501" y="1167"/>
                    <a:pt x="1501" y="763"/>
                  </a:cubicBezTo>
                  <a:cubicBezTo>
                    <a:pt x="1501" y="334"/>
                    <a:pt x="1167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7513098" y="2472522"/>
              <a:ext cx="49461" cy="49428"/>
            </a:xfrm>
            <a:custGeom>
              <a:avLst/>
              <a:gdLst/>
              <a:ahLst/>
              <a:cxnLst/>
              <a:rect l="l" t="t" r="r" b="b"/>
              <a:pathLst>
                <a:path w="1478" h="1477" extrusionOk="0">
                  <a:moveTo>
                    <a:pt x="739" y="357"/>
                  </a:moveTo>
                  <a:cubicBezTo>
                    <a:pt x="954" y="357"/>
                    <a:pt x="1120" y="524"/>
                    <a:pt x="1120" y="738"/>
                  </a:cubicBezTo>
                  <a:cubicBezTo>
                    <a:pt x="1120" y="953"/>
                    <a:pt x="977" y="1119"/>
                    <a:pt x="739" y="1119"/>
                  </a:cubicBezTo>
                  <a:cubicBezTo>
                    <a:pt x="525" y="1119"/>
                    <a:pt x="358" y="953"/>
                    <a:pt x="358" y="738"/>
                  </a:cubicBezTo>
                  <a:cubicBezTo>
                    <a:pt x="358" y="524"/>
                    <a:pt x="525" y="357"/>
                    <a:pt x="739" y="357"/>
                  </a:cubicBezTo>
                  <a:close/>
                  <a:moveTo>
                    <a:pt x="739" y="0"/>
                  </a:moveTo>
                  <a:cubicBezTo>
                    <a:pt x="334" y="0"/>
                    <a:pt x="1" y="333"/>
                    <a:pt x="1" y="738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1168" y="1477"/>
                    <a:pt x="1477" y="1143"/>
                    <a:pt x="1477" y="738"/>
                  </a:cubicBezTo>
                  <a:cubicBezTo>
                    <a:pt x="1477" y="333"/>
                    <a:pt x="1168" y="0"/>
                    <a:pt x="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34" name="Google Shape;2734;p40"/>
          <p:cNvGrpSpPr/>
          <p:nvPr/>
        </p:nvGrpSpPr>
        <p:grpSpPr>
          <a:xfrm>
            <a:off x="5861697" y="3747282"/>
            <a:ext cx="647539" cy="512529"/>
            <a:chOff x="6705800" y="4250663"/>
            <a:chExt cx="398535" cy="315441"/>
          </a:xfrm>
        </p:grpSpPr>
        <p:sp>
          <p:nvSpPr>
            <p:cNvPr id="2735" name="Google Shape;2735;p40"/>
            <p:cNvSpPr/>
            <p:nvPr/>
          </p:nvSpPr>
          <p:spPr>
            <a:xfrm>
              <a:off x="6781530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7030975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43" y="1"/>
                    <a:pt x="0" y="167"/>
                    <a:pt x="0" y="358"/>
                  </a:cubicBezTo>
                  <a:cubicBezTo>
                    <a:pt x="0" y="572"/>
                    <a:pt x="143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6705800" y="4250663"/>
              <a:ext cx="398535" cy="315441"/>
            </a:xfrm>
            <a:custGeom>
              <a:avLst/>
              <a:gdLst/>
              <a:ahLst/>
              <a:cxnLst/>
              <a:rect l="l" t="t" r="r" b="b"/>
              <a:pathLst>
                <a:path w="11909" h="9426" extrusionOk="0">
                  <a:moveTo>
                    <a:pt x="2382" y="328"/>
                  </a:moveTo>
                  <a:cubicBezTo>
                    <a:pt x="2549" y="328"/>
                    <a:pt x="2716" y="376"/>
                    <a:pt x="2811" y="543"/>
                  </a:cubicBezTo>
                  <a:cubicBezTo>
                    <a:pt x="2930" y="709"/>
                    <a:pt x="3073" y="1067"/>
                    <a:pt x="3216" y="1448"/>
                  </a:cubicBezTo>
                  <a:cubicBezTo>
                    <a:pt x="3144" y="1400"/>
                    <a:pt x="3049" y="1376"/>
                    <a:pt x="2954" y="1329"/>
                  </a:cubicBezTo>
                  <a:cubicBezTo>
                    <a:pt x="2836" y="1296"/>
                    <a:pt x="2708" y="1283"/>
                    <a:pt x="2581" y="1283"/>
                  </a:cubicBezTo>
                  <a:cubicBezTo>
                    <a:pt x="2427" y="1283"/>
                    <a:pt x="2275" y="1302"/>
                    <a:pt x="2144" y="1329"/>
                  </a:cubicBezTo>
                  <a:cubicBezTo>
                    <a:pt x="2073" y="1305"/>
                    <a:pt x="2001" y="1257"/>
                    <a:pt x="1977" y="1186"/>
                  </a:cubicBezTo>
                  <a:cubicBezTo>
                    <a:pt x="1787" y="947"/>
                    <a:pt x="1858" y="614"/>
                    <a:pt x="2073" y="447"/>
                  </a:cubicBezTo>
                  <a:cubicBezTo>
                    <a:pt x="2144" y="376"/>
                    <a:pt x="2263" y="328"/>
                    <a:pt x="2382" y="328"/>
                  </a:cubicBezTo>
                  <a:close/>
                  <a:moveTo>
                    <a:pt x="5097" y="352"/>
                  </a:moveTo>
                  <a:cubicBezTo>
                    <a:pt x="5216" y="352"/>
                    <a:pt x="5335" y="376"/>
                    <a:pt x="5431" y="471"/>
                  </a:cubicBezTo>
                  <a:cubicBezTo>
                    <a:pt x="5550" y="566"/>
                    <a:pt x="5597" y="686"/>
                    <a:pt x="5645" y="828"/>
                  </a:cubicBezTo>
                  <a:cubicBezTo>
                    <a:pt x="5669" y="971"/>
                    <a:pt x="5597" y="1090"/>
                    <a:pt x="5550" y="1209"/>
                  </a:cubicBezTo>
                  <a:cubicBezTo>
                    <a:pt x="5526" y="1281"/>
                    <a:pt x="5454" y="1329"/>
                    <a:pt x="5359" y="1400"/>
                  </a:cubicBezTo>
                  <a:cubicBezTo>
                    <a:pt x="5232" y="1362"/>
                    <a:pt x="5091" y="1337"/>
                    <a:pt x="4947" y="1337"/>
                  </a:cubicBezTo>
                  <a:cubicBezTo>
                    <a:pt x="4822" y="1337"/>
                    <a:pt x="4695" y="1356"/>
                    <a:pt x="4573" y="1400"/>
                  </a:cubicBezTo>
                  <a:cubicBezTo>
                    <a:pt x="4478" y="1424"/>
                    <a:pt x="4383" y="1495"/>
                    <a:pt x="4288" y="1519"/>
                  </a:cubicBezTo>
                  <a:cubicBezTo>
                    <a:pt x="4407" y="1090"/>
                    <a:pt x="4573" y="709"/>
                    <a:pt x="4692" y="566"/>
                  </a:cubicBezTo>
                  <a:cubicBezTo>
                    <a:pt x="4764" y="447"/>
                    <a:pt x="4883" y="376"/>
                    <a:pt x="5050" y="352"/>
                  </a:cubicBezTo>
                  <a:close/>
                  <a:moveTo>
                    <a:pt x="2549" y="1662"/>
                  </a:moveTo>
                  <a:cubicBezTo>
                    <a:pt x="2668" y="1662"/>
                    <a:pt x="2740" y="1662"/>
                    <a:pt x="2859" y="1686"/>
                  </a:cubicBezTo>
                  <a:cubicBezTo>
                    <a:pt x="3073" y="1757"/>
                    <a:pt x="3287" y="1924"/>
                    <a:pt x="3406" y="2210"/>
                  </a:cubicBezTo>
                  <a:cubicBezTo>
                    <a:pt x="3144" y="2019"/>
                    <a:pt x="2811" y="1852"/>
                    <a:pt x="2549" y="1662"/>
                  </a:cubicBezTo>
                  <a:close/>
                  <a:moveTo>
                    <a:pt x="4878" y="1652"/>
                  </a:moveTo>
                  <a:cubicBezTo>
                    <a:pt x="4910" y="1652"/>
                    <a:pt x="4943" y="1655"/>
                    <a:pt x="4978" y="1662"/>
                  </a:cubicBezTo>
                  <a:cubicBezTo>
                    <a:pt x="4716" y="1852"/>
                    <a:pt x="4383" y="2043"/>
                    <a:pt x="4121" y="2210"/>
                  </a:cubicBezTo>
                  <a:cubicBezTo>
                    <a:pt x="4240" y="1924"/>
                    <a:pt x="4407" y="1757"/>
                    <a:pt x="4645" y="1686"/>
                  </a:cubicBezTo>
                  <a:cubicBezTo>
                    <a:pt x="4729" y="1669"/>
                    <a:pt x="4801" y="1652"/>
                    <a:pt x="4878" y="1652"/>
                  </a:cubicBezTo>
                  <a:close/>
                  <a:moveTo>
                    <a:pt x="3216" y="2757"/>
                  </a:moveTo>
                  <a:lnTo>
                    <a:pt x="3216" y="3900"/>
                  </a:lnTo>
                  <a:lnTo>
                    <a:pt x="406" y="3900"/>
                  </a:lnTo>
                  <a:lnTo>
                    <a:pt x="406" y="2757"/>
                  </a:lnTo>
                  <a:close/>
                  <a:moveTo>
                    <a:pt x="7074" y="2757"/>
                  </a:moveTo>
                  <a:lnTo>
                    <a:pt x="7074" y="3900"/>
                  </a:lnTo>
                  <a:lnTo>
                    <a:pt x="4264" y="3900"/>
                  </a:lnTo>
                  <a:lnTo>
                    <a:pt x="4264" y="2757"/>
                  </a:lnTo>
                  <a:close/>
                  <a:moveTo>
                    <a:pt x="9050" y="3519"/>
                  </a:moveTo>
                  <a:cubicBezTo>
                    <a:pt x="9146" y="3519"/>
                    <a:pt x="9217" y="3567"/>
                    <a:pt x="9241" y="3639"/>
                  </a:cubicBezTo>
                  <a:lnTo>
                    <a:pt x="9336" y="3900"/>
                  </a:lnTo>
                  <a:lnTo>
                    <a:pt x="7431" y="3900"/>
                  </a:lnTo>
                  <a:lnTo>
                    <a:pt x="7431" y="3519"/>
                  </a:lnTo>
                  <a:close/>
                  <a:moveTo>
                    <a:pt x="8741" y="4258"/>
                  </a:moveTo>
                  <a:lnTo>
                    <a:pt x="9098" y="5210"/>
                  </a:lnTo>
                  <a:lnTo>
                    <a:pt x="7264" y="5210"/>
                  </a:lnTo>
                  <a:lnTo>
                    <a:pt x="7264" y="4258"/>
                  </a:lnTo>
                  <a:close/>
                  <a:moveTo>
                    <a:pt x="9479" y="4258"/>
                  </a:moveTo>
                  <a:lnTo>
                    <a:pt x="9836" y="5210"/>
                  </a:lnTo>
                  <a:lnTo>
                    <a:pt x="9455" y="5210"/>
                  </a:lnTo>
                  <a:lnTo>
                    <a:pt x="9098" y="4258"/>
                  </a:lnTo>
                  <a:close/>
                  <a:moveTo>
                    <a:pt x="3192" y="4258"/>
                  </a:moveTo>
                  <a:lnTo>
                    <a:pt x="3192" y="7044"/>
                  </a:lnTo>
                  <a:lnTo>
                    <a:pt x="572" y="7044"/>
                  </a:lnTo>
                  <a:lnTo>
                    <a:pt x="572" y="4258"/>
                  </a:lnTo>
                  <a:close/>
                  <a:moveTo>
                    <a:pt x="3930" y="2757"/>
                  </a:moveTo>
                  <a:lnTo>
                    <a:pt x="3930" y="7044"/>
                  </a:lnTo>
                  <a:lnTo>
                    <a:pt x="3549" y="7044"/>
                  </a:lnTo>
                  <a:lnTo>
                    <a:pt x="3549" y="2757"/>
                  </a:lnTo>
                  <a:close/>
                  <a:moveTo>
                    <a:pt x="6907" y="4258"/>
                  </a:moveTo>
                  <a:lnTo>
                    <a:pt x="6907" y="7044"/>
                  </a:lnTo>
                  <a:lnTo>
                    <a:pt x="4288" y="7044"/>
                  </a:lnTo>
                  <a:lnTo>
                    <a:pt x="4288" y="4258"/>
                  </a:lnTo>
                  <a:close/>
                  <a:moveTo>
                    <a:pt x="2073" y="7401"/>
                  </a:moveTo>
                  <a:cubicBezTo>
                    <a:pt x="1882" y="7496"/>
                    <a:pt x="1763" y="7639"/>
                    <a:pt x="1668" y="7806"/>
                  </a:cubicBezTo>
                  <a:lnTo>
                    <a:pt x="572" y="7806"/>
                  </a:lnTo>
                  <a:lnTo>
                    <a:pt x="572" y="7401"/>
                  </a:lnTo>
                  <a:close/>
                  <a:moveTo>
                    <a:pt x="6907" y="7401"/>
                  </a:moveTo>
                  <a:lnTo>
                    <a:pt x="6907" y="7806"/>
                  </a:lnTo>
                  <a:lnTo>
                    <a:pt x="3573" y="7806"/>
                  </a:lnTo>
                  <a:cubicBezTo>
                    <a:pt x="3502" y="7639"/>
                    <a:pt x="3335" y="7496"/>
                    <a:pt x="3192" y="7401"/>
                  </a:cubicBezTo>
                  <a:close/>
                  <a:moveTo>
                    <a:pt x="10003" y="5544"/>
                  </a:moveTo>
                  <a:lnTo>
                    <a:pt x="11408" y="6020"/>
                  </a:lnTo>
                  <a:cubicBezTo>
                    <a:pt x="11503" y="6044"/>
                    <a:pt x="11551" y="6091"/>
                    <a:pt x="11551" y="6187"/>
                  </a:cubicBezTo>
                  <a:lnTo>
                    <a:pt x="11551" y="6520"/>
                  </a:lnTo>
                  <a:lnTo>
                    <a:pt x="11360" y="6520"/>
                  </a:lnTo>
                  <a:cubicBezTo>
                    <a:pt x="11265" y="6520"/>
                    <a:pt x="11170" y="6615"/>
                    <a:pt x="11170" y="6687"/>
                  </a:cubicBezTo>
                  <a:cubicBezTo>
                    <a:pt x="11170" y="6782"/>
                    <a:pt x="11265" y="6877"/>
                    <a:pt x="11360" y="6877"/>
                  </a:cubicBezTo>
                  <a:lnTo>
                    <a:pt x="11551" y="6877"/>
                  </a:lnTo>
                  <a:lnTo>
                    <a:pt x="11551" y="7282"/>
                  </a:lnTo>
                  <a:cubicBezTo>
                    <a:pt x="11551" y="7449"/>
                    <a:pt x="11479" y="7568"/>
                    <a:pt x="11360" y="7639"/>
                  </a:cubicBezTo>
                  <a:lnTo>
                    <a:pt x="11003" y="7830"/>
                  </a:lnTo>
                  <a:cubicBezTo>
                    <a:pt x="10789" y="7496"/>
                    <a:pt x="10455" y="7282"/>
                    <a:pt x="10027" y="7282"/>
                  </a:cubicBezTo>
                  <a:cubicBezTo>
                    <a:pt x="9622" y="7282"/>
                    <a:pt x="9265" y="7520"/>
                    <a:pt x="9074" y="7854"/>
                  </a:cubicBezTo>
                  <a:lnTo>
                    <a:pt x="7240" y="7854"/>
                  </a:lnTo>
                  <a:lnTo>
                    <a:pt x="7240" y="6853"/>
                  </a:lnTo>
                  <a:lnTo>
                    <a:pt x="10598" y="6853"/>
                  </a:lnTo>
                  <a:cubicBezTo>
                    <a:pt x="10694" y="6853"/>
                    <a:pt x="10789" y="6758"/>
                    <a:pt x="10789" y="6663"/>
                  </a:cubicBezTo>
                  <a:cubicBezTo>
                    <a:pt x="10789" y="6568"/>
                    <a:pt x="10694" y="6472"/>
                    <a:pt x="10598" y="6472"/>
                  </a:cubicBezTo>
                  <a:lnTo>
                    <a:pt x="7240" y="6472"/>
                  </a:lnTo>
                  <a:lnTo>
                    <a:pt x="7240" y="5544"/>
                  </a:lnTo>
                  <a:close/>
                  <a:moveTo>
                    <a:pt x="2620" y="7616"/>
                  </a:moveTo>
                  <a:cubicBezTo>
                    <a:pt x="3049" y="7616"/>
                    <a:pt x="3383" y="7949"/>
                    <a:pt x="3383" y="8354"/>
                  </a:cubicBezTo>
                  <a:cubicBezTo>
                    <a:pt x="3383" y="8782"/>
                    <a:pt x="3049" y="9116"/>
                    <a:pt x="2620" y="9116"/>
                  </a:cubicBezTo>
                  <a:cubicBezTo>
                    <a:pt x="2216" y="9116"/>
                    <a:pt x="1882" y="8782"/>
                    <a:pt x="1882" y="8354"/>
                  </a:cubicBezTo>
                  <a:cubicBezTo>
                    <a:pt x="1882" y="7949"/>
                    <a:pt x="2216" y="7616"/>
                    <a:pt x="2620" y="7616"/>
                  </a:cubicBezTo>
                  <a:close/>
                  <a:moveTo>
                    <a:pt x="10074" y="7616"/>
                  </a:moveTo>
                  <a:cubicBezTo>
                    <a:pt x="10479" y="7616"/>
                    <a:pt x="10813" y="7949"/>
                    <a:pt x="10813" y="8354"/>
                  </a:cubicBezTo>
                  <a:cubicBezTo>
                    <a:pt x="10813" y="8782"/>
                    <a:pt x="10479" y="9116"/>
                    <a:pt x="10074" y="9116"/>
                  </a:cubicBezTo>
                  <a:cubicBezTo>
                    <a:pt x="9646" y="9116"/>
                    <a:pt x="9336" y="8782"/>
                    <a:pt x="9336" y="8354"/>
                  </a:cubicBezTo>
                  <a:cubicBezTo>
                    <a:pt x="9336" y="7949"/>
                    <a:pt x="9646" y="7616"/>
                    <a:pt x="10074" y="7616"/>
                  </a:cubicBezTo>
                  <a:close/>
                  <a:moveTo>
                    <a:pt x="2370" y="1"/>
                  </a:moveTo>
                  <a:cubicBezTo>
                    <a:pt x="2192" y="1"/>
                    <a:pt x="2013" y="60"/>
                    <a:pt x="1858" y="185"/>
                  </a:cubicBezTo>
                  <a:cubicBezTo>
                    <a:pt x="1454" y="471"/>
                    <a:pt x="1382" y="1019"/>
                    <a:pt x="1668" y="1400"/>
                  </a:cubicBezTo>
                  <a:lnTo>
                    <a:pt x="1763" y="1495"/>
                  </a:lnTo>
                  <a:cubicBezTo>
                    <a:pt x="1549" y="1567"/>
                    <a:pt x="1406" y="1686"/>
                    <a:pt x="1382" y="1686"/>
                  </a:cubicBezTo>
                  <a:cubicBezTo>
                    <a:pt x="1287" y="1757"/>
                    <a:pt x="1287" y="1876"/>
                    <a:pt x="1335" y="1924"/>
                  </a:cubicBezTo>
                  <a:cubicBezTo>
                    <a:pt x="1376" y="1980"/>
                    <a:pt x="1435" y="2003"/>
                    <a:pt x="1485" y="2003"/>
                  </a:cubicBezTo>
                  <a:cubicBezTo>
                    <a:pt x="1521" y="2003"/>
                    <a:pt x="1553" y="1991"/>
                    <a:pt x="1573" y="1972"/>
                  </a:cubicBezTo>
                  <a:cubicBezTo>
                    <a:pt x="1573" y="1972"/>
                    <a:pt x="1763" y="1805"/>
                    <a:pt x="2025" y="1733"/>
                  </a:cubicBezTo>
                  <a:cubicBezTo>
                    <a:pt x="2335" y="1972"/>
                    <a:pt x="2716" y="2210"/>
                    <a:pt x="3049" y="2376"/>
                  </a:cubicBezTo>
                  <a:lnTo>
                    <a:pt x="358" y="2376"/>
                  </a:lnTo>
                  <a:cubicBezTo>
                    <a:pt x="144" y="2376"/>
                    <a:pt x="1" y="2519"/>
                    <a:pt x="1" y="2734"/>
                  </a:cubicBezTo>
                  <a:lnTo>
                    <a:pt x="1" y="4043"/>
                  </a:lnTo>
                  <a:cubicBezTo>
                    <a:pt x="1" y="4139"/>
                    <a:pt x="96" y="4234"/>
                    <a:pt x="191" y="4234"/>
                  </a:cubicBezTo>
                  <a:lnTo>
                    <a:pt x="191" y="7758"/>
                  </a:lnTo>
                  <a:cubicBezTo>
                    <a:pt x="191" y="7973"/>
                    <a:pt x="334" y="8116"/>
                    <a:pt x="549" y="8116"/>
                  </a:cubicBezTo>
                  <a:lnTo>
                    <a:pt x="1501" y="8116"/>
                  </a:lnTo>
                  <a:cubicBezTo>
                    <a:pt x="1501" y="8187"/>
                    <a:pt x="1454" y="8235"/>
                    <a:pt x="1454" y="8330"/>
                  </a:cubicBezTo>
                  <a:cubicBezTo>
                    <a:pt x="1454" y="8925"/>
                    <a:pt x="1977" y="9425"/>
                    <a:pt x="2573" y="9425"/>
                  </a:cubicBezTo>
                  <a:cubicBezTo>
                    <a:pt x="3168" y="9425"/>
                    <a:pt x="3668" y="8925"/>
                    <a:pt x="3668" y="8330"/>
                  </a:cubicBezTo>
                  <a:cubicBezTo>
                    <a:pt x="3668" y="8258"/>
                    <a:pt x="3668" y="8211"/>
                    <a:pt x="3645" y="8116"/>
                  </a:cubicBezTo>
                  <a:lnTo>
                    <a:pt x="8979" y="8116"/>
                  </a:lnTo>
                  <a:cubicBezTo>
                    <a:pt x="8979" y="8187"/>
                    <a:pt x="8931" y="8235"/>
                    <a:pt x="8931" y="8330"/>
                  </a:cubicBezTo>
                  <a:cubicBezTo>
                    <a:pt x="8931" y="8925"/>
                    <a:pt x="9455" y="9425"/>
                    <a:pt x="10051" y="9425"/>
                  </a:cubicBezTo>
                  <a:cubicBezTo>
                    <a:pt x="10646" y="9425"/>
                    <a:pt x="11146" y="8925"/>
                    <a:pt x="11146" y="8330"/>
                  </a:cubicBezTo>
                  <a:cubicBezTo>
                    <a:pt x="11146" y="8235"/>
                    <a:pt x="11146" y="8139"/>
                    <a:pt x="11122" y="8092"/>
                  </a:cubicBezTo>
                  <a:lnTo>
                    <a:pt x="11479" y="7901"/>
                  </a:lnTo>
                  <a:cubicBezTo>
                    <a:pt x="11718" y="7782"/>
                    <a:pt x="11884" y="7520"/>
                    <a:pt x="11884" y="7258"/>
                  </a:cubicBezTo>
                  <a:lnTo>
                    <a:pt x="11884" y="6187"/>
                  </a:lnTo>
                  <a:cubicBezTo>
                    <a:pt x="11908" y="5972"/>
                    <a:pt x="11765" y="5782"/>
                    <a:pt x="11527" y="5687"/>
                  </a:cubicBezTo>
                  <a:lnTo>
                    <a:pt x="10193" y="5234"/>
                  </a:lnTo>
                  <a:lnTo>
                    <a:pt x="9574" y="3519"/>
                  </a:lnTo>
                  <a:cubicBezTo>
                    <a:pt x="9479" y="3305"/>
                    <a:pt x="9265" y="3162"/>
                    <a:pt x="9050" y="3162"/>
                  </a:cubicBezTo>
                  <a:lnTo>
                    <a:pt x="7455" y="3162"/>
                  </a:lnTo>
                  <a:lnTo>
                    <a:pt x="7455" y="2757"/>
                  </a:lnTo>
                  <a:cubicBezTo>
                    <a:pt x="7455" y="2567"/>
                    <a:pt x="7312" y="2400"/>
                    <a:pt x="7098" y="2400"/>
                  </a:cubicBezTo>
                  <a:lnTo>
                    <a:pt x="4407" y="2400"/>
                  </a:lnTo>
                  <a:cubicBezTo>
                    <a:pt x="4740" y="2233"/>
                    <a:pt x="5121" y="1972"/>
                    <a:pt x="5431" y="1757"/>
                  </a:cubicBezTo>
                  <a:cubicBezTo>
                    <a:pt x="5693" y="1852"/>
                    <a:pt x="5859" y="1995"/>
                    <a:pt x="5859" y="1995"/>
                  </a:cubicBezTo>
                  <a:cubicBezTo>
                    <a:pt x="5896" y="2014"/>
                    <a:pt x="5932" y="2021"/>
                    <a:pt x="5966" y="2021"/>
                  </a:cubicBezTo>
                  <a:cubicBezTo>
                    <a:pt x="6020" y="2021"/>
                    <a:pt x="6068" y="2001"/>
                    <a:pt x="6097" y="1972"/>
                  </a:cubicBezTo>
                  <a:cubicBezTo>
                    <a:pt x="6169" y="1876"/>
                    <a:pt x="6145" y="1781"/>
                    <a:pt x="6074" y="1733"/>
                  </a:cubicBezTo>
                  <a:cubicBezTo>
                    <a:pt x="6074" y="1733"/>
                    <a:pt x="5931" y="1614"/>
                    <a:pt x="5693" y="1519"/>
                  </a:cubicBezTo>
                  <a:lnTo>
                    <a:pt x="5788" y="1424"/>
                  </a:lnTo>
                  <a:cubicBezTo>
                    <a:pt x="6074" y="1043"/>
                    <a:pt x="5978" y="495"/>
                    <a:pt x="5597" y="209"/>
                  </a:cubicBezTo>
                  <a:cubicBezTo>
                    <a:pt x="5452" y="85"/>
                    <a:pt x="5252" y="14"/>
                    <a:pt x="5045" y="14"/>
                  </a:cubicBezTo>
                  <a:cubicBezTo>
                    <a:pt x="5015" y="14"/>
                    <a:pt x="4985" y="16"/>
                    <a:pt x="4954" y="19"/>
                  </a:cubicBezTo>
                  <a:cubicBezTo>
                    <a:pt x="4716" y="66"/>
                    <a:pt x="4502" y="185"/>
                    <a:pt x="4383" y="352"/>
                  </a:cubicBezTo>
                  <a:cubicBezTo>
                    <a:pt x="4145" y="662"/>
                    <a:pt x="3906" y="1424"/>
                    <a:pt x="3716" y="1972"/>
                  </a:cubicBezTo>
                  <a:cubicBezTo>
                    <a:pt x="3549" y="1424"/>
                    <a:pt x="3311" y="662"/>
                    <a:pt x="3073" y="352"/>
                  </a:cubicBezTo>
                  <a:cubicBezTo>
                    <a:pt x="2889" y="126"/>
                    <a:pt x="2630" y="1"/>
                    <a:pt x="2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38" name="Google Shape;2738;p40"/>
          <p:cNvGrpSpPr/>
          <p:nvPr/>
        </p:nvGrpSpPr>
        <p:grpSpPr>
          <a:xfrm>
            <a:off x="9228308" y="3730930"/>
            <a:ext cx="647461" cy="545233"/>
            <a:chOff x="4045086" y="3323189"/>
            <a:chExt cx="404664" cy="340743"/>
          </a:xfrm>
        </p:grpSpPr>
        <p:sp>
          <p:nvSpPr>
            <p:cNvPr id="2739" name="Google Shape;2739;p40"/>
            <p:cNvSpPr/>
            <p:nvPr/>
          </p:nvSpPr>
          <p:spPr>
            <a:xfrm>
              <a:off x="4071796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7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109041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4091234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4355856" y="3348268"/>
              <a:ext cx="68815" cy="12200"/>
            </a:xfrm>
            <a:custGeom>
              <a:avLst/>
              <a:gdLst/>
              <a:ahLst/>
              <a:cxnLst/>
              <a:rect l="l" t="t" r="r" b="b"/>
              <a:pathLst>
                <a:path w="202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29" y="358"/>
                    <a:pt x="2025" y="263"/>
                    <a:pt x="2025" y="168"/>
                  </a:cubicBezTo>
                  <a:cubicBezTo>
                    <a:pt x="2025" y="96"/>
                    <a:pt x="1929" y="1"/>
                    <a:pt x="1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4134120" y="3348268"/>
              <a:ext cx="208822" cy="12200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49" y="358"/>
                    <a:pt x="6144" y="263"/>
                    <a:pt x="6144" y="168"/>
                  </a:cubicBezTo>
                  <a:cubicBezTo>
                    <a:pt x="6144" y="96"/>
                    <a:pt x="6049" y="1"/>
                    <a:pt x="5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4045086" y="3323189"/>
              <a:ext cx="404664" cy="340743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70" y="334"/>
                  </a:moveTo>
                  <a:cubicBezTo>
                    <a:pt x="11384" y="334"/>
                    <a:pt x="11551" y="525"/>
                    <a:pt x="11551" y="739"/>
                  </a:cubicBezTo>
                  <a:lnTo>
                    <a:pt x="11551" y="1477"/>
                  </a:lnTo>
                  <a:lnTo>
                    <a:pt x="11003" y="1477"/>
                  </a:lnTo>
                  <a:cubicBezTo>
                    <a:pt x="10908" y="1477"/>
                    <a:pt x="10813" y="1572"/>
                    <a:pt x="10813" y="1668"/>
                  </a:cubicBezTo>
                  <a:cubicBezTo>
                    <a:pt x="10813" y="1739"/>
                    <a:pt x="10908" y="1834"/>
                    <a:pt x="11003" y="1834"/>
                  </a:cubicBezTo>
                  <a:lnTo>
                    <a:pt x="11551" y="1834"/>
                  </a:lnTo>
                  <a:lnTo>
                    <a:pt x="11551" y="9288"/>
                  </a:lnTo>
                  <a:cubicBezTo>
                    <a:pt x="11551" y="9479"/>
                    <a:pt x="11384" y="9669"/>
                    <a:pt x="11170" y="9669"/>
                  </a:cubicBezTo>
                  <a:lnTo>
                    <a:pt x="763" y="9669"/>
                  </a:lnTo>
                  <a:cubicBezTo>
                    <a:pt x="548" y="9669"/>
                    <a:pt x="358" y="9479"/>
                    <a:pt x="358" y="9288"/>
                  </a:cubicBezTo>
                  <a:lnTo>
                    <a:pt x="358" y="1834"/>
                  </a:lnTo>
                  <a:lnTo>
                    <a:pt x="10217" y="1834"/>
                  </a:lnTo>
                  <a:cubicBezTo>
                    <a:pt x="10312" y="1834"/>
                    <a:pt x="10408" y="1739"/>
                    <a:pt x="10408" y="1668"/>
                  </a:cubicBezTo>
                  <a:cubicBezTo>
                    <a:pt x="10408" y="1572"/>
                    <a:pt x="10312" y="1477"/>
                    <a:pt x="10217" y="1477"/>
                  </a:cubicBezTo>
                  <a:lnTo>
                    <a:pt x="358" y="1477"/>
                  </a:lnTo>
                  <a:lnTo>
                    <a:pt x="358" y="739"/>
                  </a:lnTo>
                  <a:cubicBezTo>
                    <a:pt x="358" y="525"/>
                    <a:pt x="548" y="334"/>
                    <a:pt x="763" y="33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10"/>
                    <a:pt x="1" y="739"/>
                  </a:cubicBezTo>
                  <a:lnTo>
                    <a:pt x="1" y="9288"/>
                  </a:lnTo>
                  <a:cubicBezTo>
                    <a:pt x="1" y="9693"/>
                    <a:pt x="334" y="10026"/>
                    <a:pt x="763" y="10026"/>
                  </a:cubicBezTo>
                  <a:lnTo>
                    <a:pt x="11170" y="10026"/>
                  </a:lnTo>
                  <a:cubicBezTo>
                    <a:pt x="11575" y="10026"/>
                    <a:pt x="11908" y="9693"/>
                    <a:pt x="11908" y="9288"/>
                  </a:cubicBezTo>
                  <a:lnTo>
                    <a:pt x="11908" y="739"/>
                  </a:lnTo>
                  <a:cubicBezTo>
                    <a:pt x="11908" y="310"/>
                    <a:pt x="11598" y="1"/>
                    <a:pt x="1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148665" y="3417864"/>
              <a:ext cx="199953" cy="201550"/>
            </a:xfrm>
            <a:custGeom>
              <a:avLst/>
              <a:gdLst/>
              <a:ahLst/>
              <a:cxnLst/>
              <a:rect l="l" t="t" r="r" b="b"/>
              <a:pathLst>
                <a:path w="5884" h="5931" extrusionOk="0">
                  <a:moveTo>
                    <a:pt x="2933" y="346"/>
                  </a:moveTo>
                  <a:cubicBezTo>
                    <a:pt x="3264" y="346"/>
                    <a:pt x="3597" y="358"/>
                    <a:pt x="3930" y="382"/>
                  </a:cubicBezTo>
                  <a:cubicBezTo>
                    <a:pt x="3692" y="739"/>
                    <a:pt x="3359" y="1144"/>
                    <a:pt x="2954" y="1382"/>
                  </a:cubicBezTo>
                  <a:cubicBezTo>
                    <a:pt x="2525" y="1144"/>
                    <a:pt x="2192" y="739"/>
                    <a:pt x="1954" y="382"/>
                  </a:cubicBezTo>
                  <a:cubicBezTo>
                    <a:pt x="2275" y="358"/>
                    <a:pt x="2603" y="346"/>
                    <a:pt x="2933" y="346"/>
                  </a:cubicBezTo>
                  <a:close/>
                  <a:moveTo>
                    <a:pt x="4335" y="430"/>
                  </a:moveTo>
                  <a:cubicBezTo>
                    <a:pt x="4550" y="453"/>
                    <a:pt x="4788" y="477"/>
                    <a:pt x="5002" y="501"/>
                  </a:cubicBezTo>
                  <a:cubicBezTo>
                    <a:pt x="5145" y="549"/>
                    <a:pt x="5264" y="668"/>
                    <a:pt x="5335" y="811"/>
                  </a:cubicBezTo>
                  <a:lnTo>
                    <a:pt x="5502" y="1787"/>
                  </a:lnTo>
                  <a:lnTo>
                    <a:pt x="4764" y="2144"/>
                  </a:lnTo>
                  <a:lnTo>
                    <a:pt x="4764" y="1668"/>
                  </a:lnTo>
                  <a:cubicBezTo>
                    <a:pt x="4764" y="1573"/>
                    <a:pt x="4669" y="1501"/>
                    <a:pt x="4573" y="1501"/>
                  </a:cubicBezTo>
                  <a:cubicBezTo>
                    <a:pt x="4502" y="1501"/>
                    <a:pt x="4407" y="1573"/>
                    <a:pt x="4407" y="1668"/>
                  </a:cubicBezTo>
                  <a:lnTo>
                    <a:pt x="4407" y="5550"/>
                  </a:lnTo>
                  <a:lnTo>
                    <a:pt x="1430" y="5550"/>
                  </a:lnTo>
                  <a:lnTo>
                    <a:pt x="1430" y="1668"/>
                  </a:lnTo>
                  <a:cubicBezTo>
                    <a:pt x="1430" y="1573"/>
                    <a:pt x="1335" y="1501"/>
                    <a:pt x="1239" y="1501"/>
                  </a:cubicBezTo>
                  <a:cubicBezTo>
                    <a:pt x="1144" y="1501"/>
                    <a:pt x="1073" y="1573"/>
                    <a:pt x="1073" y="1668"/>
                  </a:cubicBezTo>
                  <a:lnTo>
                    <a:pt x="1073" y="2144"/>
                  </a:lnTo>
                  <a:lnTo>
                    <a:pt x="311" y="1787"/>
                  </a:lnTo>
                  <a:lnTo>
                    <a:pt x="549" y="811"/>
                  </a:lnTo>
                  <a:cubicBezTo>
                    <a:pt x="596" y="668"/>
                    <a:pt x="715" y="549"/>
                    <a:pt x="882" y="501"/>
                  </a:cubicBezTo>
                  <a:cubicBezTo>
                    <a:pt x="1096" y="477"/>
                    <a:pt x="1335" y="453"/>
                    <a:pt x="1549" y="430"/>
                  </a:cubicBezTo>
                  <a:cubicBezTo>
                    <a:pt x="1811" y="834"/>
                    <a:pt x="2192" y="1382"/>
                    <a:pt x="2763" y="1668"/>
                  </a:cubicBezTo>
                  <a:cubicBezTo>
                    <a:pt x="2835" y="1692"/>
                    <a:pt x="2883" y="1692"/>
                    <a:pt x="2954" y="1692"/>
                  </a:cubicBezTo>
                  <a:cubicBezTo>
                    <a:pt x="3002" y="1692"/>
                    <a:pt x="3073" y="1668"/>
                    <a:pt x="3121" y="1668"/>
                  </a:cubicBezTo>
                  <a:cubicBezTo>
                    <a:pt x="3692" y="1335"/>
                    <a:pt x="4073" y="834"/>
                    <a:pt x="4335" y="430"/>
                  </a:cubicBezTo>
                  <a:close/>
                  <a:moveTo>
                    <a:pt x="2960" y="1"/>
                  </a:moveTo>
                  <a:cubicBezTo>
                    <a:pt x="2263" y="1"/>
                    <a:pt x="1561" y="49"/>
                    <a:pt x="858" y="144"/>
                  </a:cubicBezTo>
                  <a:cubicBezTo>
                    <a:pt x="573" y="215"/>
                    <a:pt x="334" y="406"/>
                    <a:pt x="263" y="692"/>
                  </a:cubicBezTo>
                  <a:lnTo>
                    <a:pt x="25" y="1668"/>
                  </a:lnTo>
                  <a:cubicBezTo>
                    <a:pt x="1" y="1858"/>
                    <a:pt x="49" y="2001"/>
                    <a:pt x="215" y="2097"/>
                  </a:cubicBezTo>
                  <a:lnTo>
                    <a:pt x="1096" y="2525"/>
                  </a:lnTo>
                  <a:lnTo>
                    <a:pt x="1096" y="5573"/>
                  </a:lnTo>
                  <a:cubicBezTo>
                    <a:pt x="1096" y="5764"/>
                    <a:pt x="1239" y="5931"/>
                    <a:pt x="1454" y="5931"/>
                  </a:cubicBezTo>
                  <a:lnTo>
                    <a:pt x="4430" y="5931"/>
                  </a:lnTo>
                  <a:cubicBezTo>
                    <a:pt x="4645" y="5931"/>
                    <a:pt x="4788" y="5764"/>
                    <a:pt x="4788" y="5573"/>
                  </a:cubicBezTo>
                  <a:lnTo>
                    <a:pt x="4788" y="2525"/>
                  </a:lnTo>
                  <a:lnTo>
                    <a:pt x="5693" y="2097"/>
                  </a:lnTo>
                  <a:cubicBezTo>
                    <a:pt x="5812" y="2025"/>
                    <a:pt x="5883" y="1858"/>
                    <a:pt x="5859" y="1668"/>
                  </a:cubicBezTo>
                  <a:lnTo>
                    <a:pt x="5621" y="692"/>
                  </a:lnTo>
                  <a:cubicBezTo>
                    <a:pt x="5574" y="382"/>
                    <a:pt x="5335" y="191"/>
                    <a:pt x="5026" y="144"/>
                  </a:cubicBezTo>
                  <a:cubicBezTo>
                    <a:pt x="4347" y="49"/>
                    <a:pt x="3657" y="1"/>
                    <a:pt x="2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084744" y="3481412"/>
              <a:ext cx="43735" cy="74082"/>
            </a:xfrm>
            <a:custGeom>
              <a:avLst/>
              <a:gdLst/>
              <a:ahLst/>
              <a:cxnLst/>
              <a:rect l="l" t="t" r="r" b="b"/>
              <a:pathLst>
                <a:path w="1287" h="2180" extrusionOk="0">
                  <a:moveTo>
                    <a:pt x="1105" y="0"/>
                  </a:moveTo>
                  <a:cubicBezTo>
                    <a:pt x="1060" y="0"/>
                    <a:pt x="1013" y="12"/>
                    <a:pt x="977" y="36"/>
                  </a:cubicBezTo>
                  <a:lnTo>
                    <a:pt x="48" y="965"/>
                  </a:lnTo>
                  <a:cubicBezTo>
                    <a:pt x="1" y="1012"/>
                    <a:pt x="1" y="1132"/>
                    <a:pt x="48" y="1203"/>
                  </a:cubicBezTo>
                  <a:lnTo>
                    <a:pt x="977" y="2132"/>
                  </a:lnTo>
                  <a:cubicBezTo>
                    <a:pt x="1025" y="2156"/>
                    <a:pt x="1072" y="2179"/>
                    <a:pt x="1096" y="2179"/>
                  </a:cubicBezTo>
                  <a:cubicBezTo>
                    <a:pt x="1144" y="2179"/>
                    <a:pt x="1191" y="2156"/>
                    <a:pt x="1215" y="2132"/>
                  </a:cubicBezTo>
                  <a:cubicBezTo>
                    <a:pt x="1287" y="2060"/>
                    <a:pt x="1287" y="1941"/>
                    <a:pt x="1215" y="1894"/>
                  </a:cubicBezTo>
                  <a:lnTo>
                    <a:pt x="429" y="1084"/>
                  </a:lnTo>
                  <a:lnTo>
                    <a:pt x="1215" y="274"/>
                  </a:lnTo>
                  <a:cubicBezTo>
                    <a:pt x="1287" y="227"/>
                    <a:pt x="1287" y="108"/>
                    <a:pt x="1215" y="36"/>
                  </a:cubicBezTo>
                  <a:cubicBezTo>
                    <a:pt x="1191" y="12"/>
                    <a:pt x="1150" y="0"/>
                    <a:pt x="1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367988" y="3481412"/>
              <a:ext cx="44551" cy="74082"/>
            </a:xfrm>
            <a:custGeom>
              <a:avLst/>
              <a:gdLst/>
              <a:ahLst/>
              <a:cxnLst/>
              <a:rect l="l" t="t" r="r" b="b"/>
              <a:pathLst>
                <a:path w="1311" h="2180" extrusionOk="0">
                  <a:moveTo>
                    <a:pt x="206" y="0"/>
                  </a:moveTo>
                  <a:cubicBezTo>
                    <a:pt x="161" y="0"/>
                    <a:pt x="120" y="12"/>
                    <a:pt x="96" y="36"/>
                  </a:cubicBezTo>
                  <a:cubicBezTo>
                    <a:pt x="25" y="84"/>
                    <a:pt x="25" y="227"/>
                    <a:pt x="96" y="274"/>
                  </a:cubicBezTo>
                  <a:lnTo>
                    <a:pt x="882" y="1084"/>
                  </a:lnTo>
                  <a:lnTo>
                    <a:pt x="72" y="1894"/>
                  </a:lnTo>
                  <a:cubicBezTo>
                    <a:pt x="1" y="1941"/>
                    <a:pt x="1" y="2060"/>
                    <a:pt x="72" y="2132"/>
                  </a:cubicBezTo>
                  <a:cubicBezTo>
                    <a:pt x="96" y="2156"/>
                    <a:pt x="144" y="2179"/>
                    <a:pt x="191" y="2179"/>
                  </a:cubicBezTo>
                  <a:cubicBezTo>
                    <a:pt x="215" y="2179"/>
                    <a:pt x="263" y="2156"/>
                    <a:pt x="286" y="2132"/>
                  </a:cubicBezTo>
                  <a:lnTo>
                    <a:pt x="1215" y="1203"/>
                  </a:lnTo>
                  <a:cubicBezTo>
                    <a:pt x="1311" y="1132"/>
                    <a:pt x="1311" y="1012"/>
                    <a:pt x="1263" y="965"/>
                  </a:cubicBezTo>
                  <a:lnTo>
                    <a:pt x="334" y="36"/>
                  </a:lnTo>
                  <a:cubicBezTo>
                    <a:pt x="298" y="12"/>
                    <a:pt x="251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48" name="Google Shape;2748;p40"/>
          <p:cNvGrpSpPr/>
          <p:nvPr/>
        </p:nvGrpSpPr>
        <p:grpSpPr>
          <a:xfrm>
            <a:off x="2683525" y="1954506"/>
            <a:ext cx="646228" cy="508937"/>
            <a:chOff x="1397389" y="2965823"/>
            <a:chExt cx="397728" cy="313231"/>
          </a:xfrm>
        </p:grpSpPr>
        <p:sp>
          <p:nvSpPr>
            <p:cNvPr id="2749" name="Google Shape;2749;p40"/>
            <p:cNvSpPr/>
            <p:nvPr/>
          </p:nvSpPr>
          <p:spPr>
            <a:xfrm>
              <a:off x="1397389" y="2965823"/>
              <a:ext cx="341945" cy="184928"/>
            </a:xfrm>
            <a:custGeom>
              <a:avLst/>
              <a:gdLst/>
              <a:ahLst/>
              <a:cxnLst/>
              <a:rect l="l" t="t" r="r" b="b"/>
              <a:pathLst>
                <a:path w="10218" h="5526" extrusionOk="0">
                  <a:moveTo>
                    <a:pt x="2763" y="0"/>
                  </a:moveTo>
                  <a:cubicBezTo>
                    <a:pt x="1263" y="0"/>
                    <a:pt x="1" y="1239"/>
                    <a:pt x="1" y="2763"/>
                  </a:cubicBezTo>
                  <a:cubicBezTo>
                    <a:pt x="1" y="4287"/>
                    <a:pt x="1239" y="5525"/>
                    <a:pt x="2763" y="5525"/>
                  </a:cubicBezTo>
                  <a:lnTo>
                    <a:pt x="7407" y="5525"/>
                  </a:lnTo>
                  <a:cubicBezTo>
                    <a:pt x="7526" y="5525"/>
                    <a:pt x="7693" y="5525"/>
                    <a:pt x="7812" y="5501"/>
                  </a:cubicBezTo>
                  <a:cubicBezTo>
                    <a:pt x="7883" y="5501"/>
                    <a:pt x="7955" y="5406"/>
                    <a:pt x="7955" y="5287"/>
                  </a:cubicBezTo>
                  <a:cubicBezTo>
                    <a:pt x="7955" y="5192"/>
                    <a:pt x="7859" y="5144"/>
                    <a:pt x="7740" y="5144"/>
                  </a:cubicBezTo>
                  <a:cubicBezTo>
                    <a:pt x="7621" y="5168"/>
                    <a:pt x="7502" y="5168"/>
                    <a:pt x="7383" y="5168"/>
                  </a:cubicBezTo>
                  <a:lnTo>
                    <a:pt x="2739" y="5168"/>
                  </a:lnTo>
                  <a:cubicBezTo>
                    <a:pt x="1406" y="5168"/>
                    <a:pt x="310" y="4072"/>
                    <a:pt x="310" y="2739"/>
                  </a:cubicBezTo>
                  <a:cubicBezTo>
                    <a:pt x="310" y="1381"/>
                    <a:pt x="1406" y="286"/>
                    <a:pt x="2739" y="286"/>
                  </a:cubicBezTo>
                  <a:lnTo>
                    <a:pt x="7383" y="286"/>
                  </a:lnTo>
                  <a:cubicBezTo>
                    <a:pt x="8717" y="286"/>
                    <a:pt x="9836" y="1381"/>
                    <a:pt x="9836" y="2739"/>
                  </a:cubicBezTo>
                  <a:cubicBezTo>
                    <a:pt x="9836" y="3120"/>
                    <a:pt x="9741" y="3525"/>
                    <a:pt x="9526" y="3882"/>
                  </a:cubicBezTo>
                  <a:cubicBezTo>
                    <a:pt x="9479" y="3977"/>
                    <a:pt x="9526" y="4072"/>
                    <a:pt x="9598" y="4120"/>
                  </a:cubicBezTo>
                  <a:cubicBezTo>
                    <a:pt x="9620" y="4142"/>
                    <a:pt x="9643" y="4150"/>
                    <a:pt x="9668" y="4150"/>
                  </a:cubicBezTo>
                  <a:cubicBezTo>
                    <a:pt x="9725" y="4150"/>
                    <a:pt x="9786" y="4106"/>
                    <a:pt x="9836" y="4072"/>
                  </a:cubicBezTo>
                  <a:cubicBezTo>
                    <a:pt x="10027" y="3691"/>
                    <a:pt x="10146" y="3215"/>
                    <a:pt x="10146" y="2763"/>
                  </a:cubicBezTo>
                  <a:cubicBezTo>
                    <a:pt x="10217" y="1239"/>
                    <a:pt x="8955" y="0"/>
                    <a:pt x="7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1465121" y="3015217"/>
              <a:ext cx="62211" cy="86909"/>
            </a:xfrm>
            <a:custGeom>
              <a:avLst/>
              <a:gdLst/>
              <a:ahLst/>
              <a:cxnLst/>
              <a:rect l="l" t="t" r="r" b="b"/>
              <a:pathLst>
                <a:path w="1859" h="2597" extrusionOk="0">
                  <a:moveTo>
                    <a:pt x="930" y="358"/>
                  </a:moveTo>
                  <a:cubicBezTo>
                    <a:pt x="1144" y="358"/>
                    <a:pt x="1311" y="548"/>
                    <a:pt x="1311" y="739"/>
                  </a:cubicBezTo>
                  <a:cubicBezTo>
                    <a:pt x="1311" y="953"/>
                    <a:pt x="1144" y="1144"/>
                    <a:pt x="930" y="1144"/>
                  </a:cubicBezTo>
                  <a:lnTo>
                    <a:pt x="358" y="1144"/>
                  </a:lnTo>
                  <a:lnTo>
                    <a:pt x="358" y="358"/>
                  </a:lnTo>
                  <a:close/>
                  <a:moveTo>
                    <a:pt x="1096" y="1453"/>
                  </a:moveTo>
                  <a:cubicBezTo>
                    <a:pt x="1311" y="1453"/>
                    <a:pt x="1501" y="1644"/>
                    <a:pt x="1501" y="1858"/>
                  </a:cubicBezTo>
                  <a:cubicBezTo>
                    <a:pt x="1501" y="2049"/>
                    <a:pt x="1334" y="2239"/>
                    <a:pt x="1144" y="2239"/>
                  </a:cubicBezTo>
                  <a:lnTo>
                    <a:pt x="358" y="2239"/>
                  </a:lnTo>
                  <a:lnTo>
                    <a:pt x="358" y="1453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1096" y="2596"/>
                  </a:lnTo>
                  <a:cubicBezTo>
                    <a:pt x="1525" y="2596"/>
                    <a:pt x="1858" y="2263"/>
                    <a:pt x="1858" y="1858"/>
                  </a:cubicBezTo>
                  <a:cubicBezTo>
                    <a:pt x="1858" y="1572"/>
                    <a:pt x="1692" y="1334"/>
                    <a:pt x="1501" y="1215"/>
                  </a:cubicBezTo>
                  <a:cubicBezTo>
                    <a:pt x="1620" y="1096"/>
                    <a:pt x="1668" y="929"/>
                    <a:pt x="1668" y="739"/>
                  </a:cubicBezTo>
                  <a:cubicBezTo>
                    <a:pt x="1668" y="334"/>
                    <a:pt x="1334" y="1"/>
                    <a:pt x="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1540048" y="3015217"/>
              <a:ext cx="55820" cy="86909"/>
            </a:xfrm>
            <a:custGeom>
              <a:avLst/>
              <a:gdLst/>
              <a:ahLst/>
              <a:cxnLst/>
              <a:rect l="l" t="t" r="r" b="b"/>
              <a:pathLst>
                <a:path w="1668" h="2597" extrusionOk="0"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763"/>
                  </a:lnTo>
                  <a:cubicBezTo>
                    <a:pt x="0" y="2215"/>
                    <a:pt x="358" y="2596"/>
                    <a:pt x="834" y="2596"/>
                  </a:cubicBezTo>
                  <a:cubicBezTo>
                    <a:pt x="1286" y="2596"/>
                    <a:pt x="1667" y="2239"/>
                    <a:pt x="1667" y="1763"/>
                  </a:cubicBezTo>
                  <a:lnTo>
                    <a:pt x="1667" y="191"/>
                  </a:lnTo>
                  <a:cubicBezTo>
                    <a:pt x="1667" y="96"/>
                    <a:pt x="1572" y="1"/>
                    <a:pt x="1477" y="1"/>
                  </a:cubicBezTo>
                  <a:cubicBezTo>
                    <a:pt x="1405" y="1"/>
                    <a:pt x="1310" y="96"/>
                    <a:pt x="1310" y="191"/>
                  </a:cubicBezTo>
                  <a:lnTo>
                    <a:pt x="1310" y="1763"/>
                  </a:lnTo>
                  <a:cubicBezTo>
                    <a:pt x="1310" y="2025"/>
                    <a:pt x="1096" y="2239"/>
                    <a:pt x="834" y="2239"/>
                  </a:cubicBezTo>
                  <a:cubicBezTo>
                    <a:pt x="572" y="2239"/>
                    <a:pt x="358" y="2025"/>
                    <a:pt x="358" y="1763"/>
                  </a:cubicBezTo>
                  <a:lnTo>
                    <a:pt x="358" y="191"/>
                  </a:lnTo>
                  <a:cubicBezTo>
                    <a:pt x="358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1607780" y="3015217"/>
              <a:ext cx="63784" cy="86909"/>
            </a:xfrm>
            <a:custGeom>
              <a:avLst/>
              <a:gdLst/>
              <a:ahLst/>
              <a:cxnLst/>
              <a:rect l="l" t="t" r="r" b="b"/>
              <a:pathLst>
                <a:path w="1906" h="2597" extrusionOk="0">
                  <a:moveTo>
                    <a:pt x="208" y="1"/>
                  </a:moveTo>
                  <a:cubicBezTo>
                    <a:pt x="181" y="1"/>
                    <a:pt x="151" y="9"/>
                    <a:pt x="120" y="24"/>
                  </a:cubicBezTo>
                  <a:cubicBezTo>
                    <a:pt x="24" y="96"/>
                    <a:pt x="1" y="191"/>
                    <a:pt x="48" y="263"/>
                  </a:cubicBezTo>
                  <a:lnTo>
                    <a:pt x="763" y="1525"/>
                  </a:lnTo>
                  <a:lnTo>
                    <a:pt x="763" y="2406"/>
                  </a:lnTo>
                  <a:cubicBezTo>
                    <a:pt x="763" y="2501"/>
                    <a:pt x="858" y="2596"/>
                    <a:pt x="953" y="2596"/>
                  </a:cubicBezTo>
                  <a:cubicBezTo>
                    <a:pt x="1048" y="2596"/>
                    <a:pt x="1120" y="2501"/>
                    <a:pt x="1120" y="2406"/>
                  </a:cubicBezTo>
                  <a:lnTo>
                    <a:pt x="1120" y="1525"/>
                  </a:lnTo>
                  <a:lnTo>
                    <a:pt x="1834" y="263"/>
                  </a:lnTo>
                  <a:cubicBezTo>
                    <a:pt x="1906" y="191"/>
                    <a:pt x="1882" y="72"/>
                    <a:pt x="1787" y="24"/>
                  </a:cubicBezTo>
                  <a:cubicBezTo>
                    <a:pt x="1755" y="9"/>
                    <a:pt x="1723" y="1"/>
                    <a:pt x="1693" y="1"/>
                  </a:cubicBezTo>
                  <a:cubicBezTo>
                    <a:pt x="1633" y="1"/>
                    <a:pt x="1580" y="32"/>
                    <a:pt x="1549" y="96"/>
                  </a:cubicBezTo>
                  <a:lnTo>
                    <a:pt x="953" y="1144"/>
                  </a:lnTo>
                  <a:lnTo>
                    <a:pt x="358" y="96"/>
                  </a:lnTo>
                  <a:cubicBezTo>
                    <a:pt x="310" y="32"/>
                    <a:pt x="263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1677119" y="3091249"/>
              <a:ext cx="117998" cy="187806"/>
            </a:xfrm>
            <a:custGeom>
              <a:avLst/>
              <a:gdLst/>
              <a:ahLst/>
              <a:cxnLst/>
              <a:rect l="l" t="t" r="r" b="b"/>
              <a:pathLst>
                <a:path w="3526" h="5612" extrusionOk="0">
                  <a:moveTo>
                    <a:pt x="334" y="586"/>
                  </a:moveTo>
                  <a:lnTo>
                    <a:pt x="2906" y="2825"/>
                  </a:lnTo>
                  <a:lnTo>
                    <a:pt x="1477" y="2873"/>
                  </a:lnTo>
                  <a:cubicBezTo>
                    <a:pt x="1429" y="2873"/>
                    <a:pt x="1382" y="2920"/>
                    <a:pt x="1358" y="2944"/>
                  </a:cubicBezTo>
                  <a:lnTo>
                    <a:pt x="334" y="3992"/>
                  </a:lnTo>
                  <a:lnTo>
                    <a:pt x="334" y="586"/>
                  </a:lnTo>
                  <a:close/>
                  <a:moveTo>
                    <a:pt x="167" y="1"/>
                  </a:moveTo>
                  <a:cubicBezTo>
                    <a:pt x="145" y="1"/>
                    <a:pt x="122" y="6"/>
                    <a:pt x="96" y="15"/>
                  </a:cubicBezTo>
                  <a:cubicBezTo>
                    <a:pt x="48" y="62"/>
                    <a:pt x="0" y="110"/>
                    <a:pt x="0" y="182"/>
                  </a:cubicBezTo>
                  <a:lnTo>
                    <a:pt x="0" y="4397"/>
                  </a:lnTo>
                  <a:cubicBezTo>
                    <a:pt x="0" y="4468"/>
                    <a:pt x="48" y="4540"/>
                    <a:pt x="120" y="4540"/>
                  </a:cubicBezTo>
                  <a:lnTo>
                    <a:pt x="191" y="4540"/>
                  </a:lnTo>
                  <a:cubicBezTo>
                    <a:pt x="239" y="4540"/>
                    <a:pt x="286" y="4516"/>
                    <a:pt x="310" y="4492"/>
                  </a:cubicBezTo>
                  <a:lnTo>
                    <a:pt x="1429" y="3301"/>
                  </a:lnTo>
                  <a:lnTo>
                    <a:pt x="2453" y="5540"/>
                  </a:lnTo>
                  <a:cubicBezTo>
                    <a:pt x="2477" y="5587"/>
                    <a:pt x="2549" y="5611"/>
                    <a:pt x="2596" y="5611"/>
                  </a:cubicBezTo>
                  <a:cubicBezTo>
                    <a:pt x="2620" y="5611"/>
                    <a:pt x="2668" y="5611"/>
                    <a:pt x="2668" y="5587"/>
                  </a:cubicBezTo>
                  <a:cubicBezTo>
                    <a:pt x="2739" y="5564"/>
                    <a:pt x="2787" y="5445"/>
                    <a:pt x="2739" y="5349"/>
                  </a:cubicBezTo>
                  <a:lnTo>
                    <a:pt x="1739" y="3111"/>
                  </a:lnTo>
                  <a:lnTo>
                    <a:pt x="3382" y="3015"/>
                  </a:lnTo>
                  <a:cubicBezTo>
                    <a:pt x="3427" y="3015"/>
                    <a:pt x="3494" y="2972"/>
                    <a:pt x="3521" y="2907"/>
                  </a:cubicBezTo>
                  <a:lnTo>
                    <a:pt x="3521" y="2907"/>
                  </a:lnTo>
                  <a:cubicBezTo>
                    <a:pt x="3523" y="2910"/>
                    <a:pt x="3524" y="2912"/>
                    <a:pt x="3524" y="2912"/>
                  </a:cubicBezTo>
                  <a:cubicBezTo>
                    <a:pt x="3525" y="2912"/>
                    <a:pt x="3525" y="2907"/>
                    <a:pt x="3525" y="2896"/>
                  </a:cubicBezTo>
                  <a:lnTo>
                    <a:pt x="3525" y="2896"/>
                  </a:lnTo>
                  <a:cubicBezTo>
                    <a:pt x="3524" y="2900"/>
                    <a:pt x="3523" y="2903"/>
                    <a:pt x="3521" y="2907"/>
                  </a:cubicBezTo>
                  <a:lnTo>
                    <a:pt x="3521" y="2907"/>
                  </a:lnTo>
                  <a:cubicBezTo>
                    <a:pt x="3515" y="2893"/>
                    <a:pt x="3498" y="2854"/>
                    <a:pt x="3454" y="2825"/>
                  </a:cubicBezTo>
                  <a:lnTo>
                    <a:pt x="286" y="62"/>
                  </a:lnTo>
                  <a:cubicBezTo>
                    <a:pt x="241" y="17"/>
                    <a:pt x="205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54" name="Google Shape;2754;p40"/>
          <p:cNvGrpSpPr/>
          <p:nvPr/>
        </p:nvGrpSpPr>
        <p:grpSpPr>
          <a:xfrm>
            <a:off x="5876559" y="1975654"/>
            <a:ext cx="647485" cy="485613"/>
            <a:chOff x="5362969" y="1770401"/>
            <a:chExt cx="398501" cy="298876"/>
          </a:xfrm>
        </p:grpSpPr>
        <p:sp>
          <p:nvSpPr>
            <p:cNvPr id="2755" name="Google Shape;2755;p40"/>
            <p:cNvSpPr/>
            <p:nvPr/>
          </p:nvSpPr>
          <p:spPr>
            <a:xfrm>
              <a:off x="5362969" y="1770401"/>
              <a:ext cx="398501" cy="298876"/>
            </a:xfrm>
            <a:custGeom>
              <a:avLst/>
              <a:gdLst/>
              <a:ahLst/>
              <a:cxnLst/>
              <a:rect l="l" t="t" r="r" b="b"/>
              <a:pathLst>
                <a:path w="11908" h="8931" extrusionOk="0">
                  <a:moveTo>
                    <a:pt x="2572" y="310"/>
                  </a:moveTo>
                  <a:cubicBezTo>
                    <a:pt x="2692" y="310"/>
                    <a:pt x="2787" y="405"/>
                    <a:pt x="2787" y="525"/>
                  </a:cubicBezTo>
                  <a:lnTo>
                    <a:pt x="2787" y="739"/>
                  </a:lnTo>
                  <a:lnTo>
                    <a:pt x="1429" y="739"/>
                  </a:lnTo>
                  <a:lnTo>
                    <a:pt x="1429" y="525"/>
                  </a:lnTo>
                  <a:cubicBezTo>
                    <a:pt x="1429" y="405"/>
                    <a:pt x="1525" y="310"/>
                    <a:pt x="1644" y="310"/>
                  </a:cubicBezTo>
                  <a:close/>
                  <a:moveTo>
                    <a:pt x="4406" y="310"/>
                  </a:moveTo>
                  <a:cubicBezTo>
                    <a:pt x="4525" y="310"/>
                    <a:pt x="4620" y="405"/>
                    <a:pt x="4620" y="525"/>
                  </a:cubicBezTo>
                  <a:lnTo>
                    <a:pt x="4620" y="739"/>
                  </a:lnTo>
                  <a:lnTo>
                    <a:pt x="3858" y="739"/>
                  </a:lnTo>
                  <a:lnTo>
                    <a:pt x="3858" y="525"/>
                  </a:lnTo>
                  <a:cubicBezTo>
                    <a:pt x="3858" y="405"/>
                    <a:pt x="3930" y="310"/>
                    <a:pt x="4049" y="310"/>
                  </a:cubicBezTo>
                  <a:close/>
                  <a:moveTo>
                    <a:pt x="11122" y="1096"/>
                  </a:moveTo>
                  <a:cubicBezTo>
                    <a:pt x="11312" y="1096"/>
                    <a:pt x="11503" y="1263"/>
                    <a:pt x="11503" y="1477"/>
                  </a:cubicBezTo>
                  <a:lnTo>
                    <a:pt x="11503" y="8169"/>
                  </a:lnTo>
                  <a:cubicBezTo>
                    <a:pt x="11503" y="8383"/>
                    <a:pt x="11312" y="8526"/>
                    <a:pt x="11122" y="8526"/>
                  </a:cubicBezTo>
                  <a:lnTo>
                    <a:pt x="691" y="8526"/>
                  </a:lnTo>
                  <a:cubicBezTo>
                    <a:pt x="477" y="8526"/>
                    <a:pt x="310" y="8359"/>
                    <a:pt x="310" y="8145"/>
                  </a:cubicBezTo>
                  <a:lnTo>
                    <a:pt x="310" y="1477"/>
                  </a:lnTo>
                  <a:cubicBezTo>
                    <a:pt x="310" y="1263"/>
                    <a:pt x="477" y="1096"/>
                    <a:pt x="691" y="1096"/>
                  </a:cubicBezTo>
                  <a:close/>
                  <a:moveTo>
                    <a:pt x="1668" y="1"/>
                  </a:moveTo>
                  <a:cubicBezTo>
                    <a:pt x="1382" y="1"/>
                    <a:pt x="1144" y="239"/>
                    <a:pt x="1144" y="525"/>
                  </a:cubicBezTo>
                  <a:lnTo>
                    <a:pt x="1144" y="739"/>
                  </a:lnTo>
                  <a:lnTo>
                    <a:pt x="763" y="739"/>
                  </a:lnTo>
                  <a:cubicBezTo>
                    <a:pt x="334" y="739"/>
                    <a:pt x="0" y="1072"/>
                    <a:pt x="0" y="1477"/>
                  </a:cubicBezTo>
                  <a:lnTo>
                    <a:pt x="0" y="8169"/>
                  </a:lnTo>
                  <a:cubicBezTo>
                    <a:pt x="0" y="8598"/>
                    <a:pt x="334" y="8931"/>
                    <a:pt x="763" y="8931"/>
                  </a:cubicBezTo>
                  <a:lnTo>
                    <a:pt x="11169" y="8931"/>
                  </a:lnTo>
                  <a:cubicBezTo>
                    <a:pt x="11598" y="8931"/>
                    <a:pt x="11908" y="8598"/>
                    <a:pt x="11908" y="8169"/>
                  </a:cubicBezTo>
                  <a:lnTo>
                    <a:pt x="11908" y="1477"/>
                  </a:lnTo>
                  <a:cubicBezTo>
                    <a:pt x="11860" y="1072"/>
                    <a:pt x="11527" y="739"/>
                    <a:pt x="11122" y="739"/>
                  </a:cubicBezTo>
                  <a:lnTo>
                    <a:pt x="4954" y="739"/>
                  </a:lnTo>
                  <a:lnTo>
                    <a:pt x="4954" y="525"/>
                  </a:lnTo>
                  <a:cubicBezTo>
                    <a:pt x="4954" y="239"/>
                    <a:pt x="4716" y="1"/>
                    <a:pt x="4406" y="1"/>
                  </a:cubicBezTo>
                  <a:lnTo>
                    <a:pt x="4049" y="1"/>
                  </a:lnTo>
                  <a:cubicBezTo>
                    <a:pt x="3763" y="1"/>
                    <a:pt x="3525" y="239"/>
                    <a:pt x="3525" y="525"/>
                  </a:cubicBezTo>
                  <a:lnTo>
                    <a:pt x="3525" y="739"/>
                  </a:lnTo>
                  <a:lnTo>
                    <a:pt x="3144" y="739"/>
                  </a:lnTo>
                  <a:lnTo>
                    <a:pt x="3144" y="525"/>
                  </a:lnTo>
                  <a:cubicBezTo>
                    <a:pt x="3144" y="239"/>
                    <a:pt x="2906" y="1"/>
                    <a:pt x="2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5425146" y="1882776"/>
              <a:ext cx="135500" cy="99659"/>
            </a:xfrm>
            <a:custGeom>
              <a:avLst/>
              <a:gdLst/>
              <a:ahLst/>
              <a:cxnLst/>
              <a:rect l="l" t="t" r="r" b="b"/>
              <a:pathLst>
                <a:path w="4049" h="2978" extrusionOk="0">
                  <a:moveTo>
                    <a:pt x="3191" y="310"/>
                  </a:moveTo>
                  <a:cubicBezTo>
                    <a:pt x="3239" y="310"/>
                    <a:pt x="3310" y="358"/>
                    <a:pt x="3334" y="405"/>
                  </a:cubicBezTo>
                  <a:cubicBezTo>
                    <a:pt x="3572" y="715"/>
                    <a:pt x="3691" y="1072"/>
                    <a:pt x="3691" y="1453"/>
                  </a:cubicBezTo>
                  <a:cubicBezTo>
                    <a:pt x="3691" y="1834"/>
                    <a:pt x="3572" y="2191"/>
                    <a:pt x="3334" y="2501"/>
                  </a:cubicBezTo>
                  <a:cubicBezTo>
                    <a:pt x="3310" y="2549"/>
                    <a:pt x="3239" y="2596"/>
                    <a:pt x="3191" y="2596"/>
                  </a:cubicBezTo>
                  <a:lnTo>
                    <a:pt x="857" y="2596"/>
                  </a:lnTo>
                  <a:cubicBezTo>
                    <a:pt x="810" y="2596"/>
                    <a:pt x="738" y="2549"/>
                    <a:pt x="714" y="2501"/>
                  </a:cubicBezTo>
                  <a:cubicBezTo>
                    <a:pt x="476" y="2191"/>
                    <a:pt x="357" y="1834"/>
                    <a:pt x="357" y="1453"/>
                  </a:cubicBezTo>
                  <a:cubicBezTo>
                    <a:pt x="357" y="1072"/>
                    <a:pt x="476" y="715"/>
                    <a:pt x="714" y="405"/>
                  </a:cubicBezTo>
                  <a:cubicBezTo>
                    <a:pt x="738" y="358"/>
                    <a:pt x="810" y="310"/>
                    <a:pt x="857" y="310"/>
                  </a:cubicBezTo>
                  <a:close/>
                  <a:moveTo>
                    <a:pt x="857" y="0"/>
                  </a:moveTo>
                  <a:cubicBezTo>
                    <a:pt x="691" y="0"/>
                    <a:pt x="524" y="96"/>
                    <a:pt x="452" y="215"/>
                  </a:cubicBezTo>
                  <a:cubicBezTo>
                    <a:pt x="143" y="572"/>
                    <a:pt x="0" y="1001"/>
                    <a:pt x="0" y="1477"/>
                  </a:cubicBezTo>
                  <a:cubicBezTo>
                    <a:pt x="0" y="1953"/>
                    <a:pt x="143" y="2382"/>
                    <a:pt x="452" y="2763"/>
                  </a:cubicBezTo>
                  <a:cubicBezTo>
                    <a:pt x="572" y="2882"/>
                    <a:pt x="714" y="2977"/>
                    <a:pt x="857" y="2977"/>
                  </a:cubicBezTo>
                  <a:lnTo>
                    <a:pt x="3191" y="2977"/>
                  </a:lnTo>
                  <a:cubicBezTo>
                    <a:pt x="3358" y="2977"/>
                    <a:pt x="3501" y="2882"/>
                    <a:pt x="3596" y="2763"/>
                  </a:cubicBezTo>
                  <a:cubicBezTo>
                    <a:pt x="3906" y="2406"/>
                    <a:pt x="4048" y="1953"/>
                    <a:pt x="4048" y="1477"/>
                  </a:cubicBezTo>
                  <a:cubicBezTo>
                    <a:pt x="4048" y="977"/>
                    <a:pt x="3906" y="572"/>
                    <a:pt x="3596" y="215"/>
                  </a:cubicBezTo>
                  <a:cubicBezTo>
                    <a:pt x="3477" y="96"/>
                    <a:pt x="3334" y="0"/>
                    <a:pt x="3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5468182" y="1907472"/>
              <a:ext cx="49428" cy="50231"/>
            </a:xfrm>
            <a:custGeom>
              <a:avLst/>
              <a:gdLst/>
              <a:ahLst/>
              <a:cxnLst/>
              <a:rect l="l" t="t" r="r" b="b"/>
              <a:pathLst>
                <a:path w="1477" h="1501" extrusionOk="0">
                  <a:moveTo>
                    <a:pt x="738" y="334"/>
                  </a:moveTo>
                  <a:cubicBezTo>
                    <a:pt x="929" y="334"/>
                    <a:pt x="1119" y="501"/>
                    <a:pt x="1119" y="715"/>
                  </a:cubicBezTo>
                  <a:cubicBezTo>
                    <a:pt x="1119" y="929"/>
                    <a:pt x="929" y="1096"/>
                    <a:pt x="738" y="1096"/>
                  </a:cubicBezTo>
                  <a:cubicBezTo>
                    <a:pt x="524" y="1096"/>
                    <a:pt x="357" y="929"/>
                    <a:pt x="357" y="715"/>
                  </a:cubicBezTo>
                  <a:cubicBezTo>
                    <a:pt x="357" y="501"/>
                    <a:pt x="524" y="334"/>
                    <a:pt x="738" y="334"/>
                  </a:cubicBezTo>
                  <a:close/>
                  <a:moveTo>
                    <a:pt x="738" y="1"/>
                  </a:moveTo>
                  <a:cubicBezTo>
                    <a:pt x="310" y="1"/>
                    <a:pt x="0" y="334"/>
                    <a:pt x="0" y="739"/>
                  </a:cubicBezTo>
                  <a:cubicBezTo>
                    <a:pt x="0" y="1168"/>
                    <a:pt x="310" y="1501"/>
                    <a:pt x="738" y="1501"/>
                  </a:cubicBezTo>
                  <a:cubicBezTo>
                    <a:pt x="1143" y="1501"/>
                    <a:pt x="1476" y="1168"/>
                    <a:pt x="1476" y="739"/>
                  </a:cubicBezTo>
                  <a:cubicBezTo>
                    <a:pt x="1453" y="334"/>
                    <a:pt x="1119" y="1"/>
                    <a:pt x="7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5655449" y="1826187"/>
              <a:ext cx="73355" cy="47855"/>
            </a:xfrm>
            <a:custGeom>
              <a:avLst/>
              <a:gdLst/>
              <a:ahLst/>
              <a:cxnLst/>
              <a:rect l="l" t="t" r="r" b="b"/>
              <a:pathLst>
                <a:path w="2192" h="1430" extrusionOk="0">
                  <a:moveTo>
                    <a:pt x="905" y="358"/>
                  </a:moveTo>
                  <a:lnTo>
                    <a:pt x="905" y="1120"/>
                  </a:lnTo>
                  <a:lnTo>
                    <a:pt x="524" y="1120"/>
                  </a:lnTo>
                  <a:cubicBezTo>
                    <a:pt x="405" y="1120"/>
                    <a:pt x="310" y="1025"/>
                    <a:pt x="310" y="906"/>
                  </a:cubicBezTo>
                  <a:lnTo>
                    <a:pt x="310" y="548"/>
                  </a:lnTo>
                  <a:cubicBezTo>
                    <a:pt x="310" y="429"/>
                    <a:pt x="405" y="358"/>
                    <a:pt x="524" y="358"/>
                  </a:cubicBezTo>
                  <a:close/>
                  <a:moveTo>
                    <a:pt x="1620" y="358"/>
                  </a:moveTo>
                  <a:cubicBezTo>
                    <a:pt x="1739" y="358"/>
                    <a:pt x="1834" y="429"/>
                    <a:pt x="1834" y="548"/>
                  </a:cubicBezTo>
                  <a:lnTo>
                    <a:pt x="1834" y="906"/>
                  </a:lnTo>
                  <a:cubicBezTo>
                    <a:pt x="1834" y="1025"/>
                    <a:pt x="1739" y="1120"/>
                    <a:pt x="1620" y="1120"/>
                  </a:cubicBezTo>
                  <a:lnTo>
                    <a:pt x="1239" y="1120"/>
                  </a:lnTo>
                  <a:lnTo>
                    <a:pt x="1239" y="358"/>
                  </a:lnTo>
                  <a:close/>
                  <a:moveTo>
                    <a:pt x="524" y="1"/>
                  </a:moveTo>
                  <a:cubicBezTo>
                    <a:pt x="215" y="1"/>
                    <a:pt x="0" y="239"/>
                    <a:pt x="0" y="525"/>
                  </a:cubicBezTo>
                  <a:lnTo>
                    <a:pt x="0" y="882"/>
                  </a:lnTo>
                  <a:cubicBezTo>
                    <a:pt x="0" y="1191"/>
                    <a:pt x="215" y="1429"/>
                    <a:pt x="524" y="1429"/>
                  </a:cubicBezTo>
                  <a:lnTo>
                    <a:pt x="1620" y="1429"/>
                  </a:lnTo>
                  <a:cubicBezTo>
                    <a:pt x="1929" y="1429"/>
                    <a:pt x="2168" y="1191"/>
                    <a:pt x="2168" y="882"/>
                  </a:cubicBezTo>
                  <a:lnTo>
                    <a:pt x="2168" y="525"/>
                  </a:lnTo>
                  <a:cubicBezTo>
                    <a:pt x="2191" y="263"/>
                    <a:pt x="1953" y="1"/>
                    <a:pt x="1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5392451" y="1832344"/>
              <a:ext cx="163410" cy="162038"/>
            </a:xfrm>
            <a:custGeom>
              <a:avLst/>
              <a:gdLst/>
              <a:ahLst/>
              <a:cxnLst/>
              <a:rect l="l" t="t" r="r" b="b"/>
              <a:pathLst>
                <a:path w="4883" h="4842" extrusionOk="0">
                  <a:moveTo>
                    <a:pt x="2983" y="1"/>
                  </a:moveTo>
                  <a:cubicBezTo>
                    <a:pt x="2918" y="1"/>
                    <a:pt x="2852" y="3"/>
                    <a:pt x="2787" y="7"/>
                  </a:cubicBezTo>
                  <a:cubicBezTo>
                    <a:pt x="2072" y="55"/>
                    <a:pt x="1382" y="364"/>
                    <a:pt x="882" y="888"/>
                  </a:cubicBezTo>
                  <a:cubicBezTo>
                    <a:pt x="382" y="1388"/>
                    <a:pt x="72" y="2079"/>
                    <a:pt x="24" y="2793"/>
                  </a:cubicBezTo>
                  <a:cubicBezTo>
                    <a:pt x="1" y="3508"/>
                    <a:pt x="191" y="4222"/>
                    <a:pt x="620" y="4770"/>
                  </a:cubicBezTo>
                  <a:cubicBezTo>
                    <a:pt x="644" y="4841"/>
                    <a:pt x="715" y="4841"/>
                    <a:pt x="763" y="4841"/>
                  </a:cubicBezTo>
                  <a:cubicBezTo>
                    <a:pt x="787" y="4841"/>
                    <a:pt x="834" y="4841"/>
                    <a:pt x="882" y="4818"/>
                  </a:cubicBezTo>
                  <a:cubicBezTo>
                    <a:pt x="977" y="4746"/>
                    <a:pt x="977" y="4627"/>
                    <a:pt x="906" y="4579"/>
                  </a:cubicBezTo>
                  <a:cubicBezTo>
                    <a:pt x="120" y="3532"/>
                    <a:pt x="239" y="2079"/>
                    <a:pt x="1144" y="1150"/>
                  </a:cubicBezTo>
                  <a:cubicBezTo>
                    <a:pt x="1653" y="641"/>
                    <a:pt x="2335" y="382"/>
                    <a:pt x="3011" y="382"/>
                  </a:cubicBezTo>
                  <a:cubicBezTo>
                    <a:pt x="3568" y="382"/>
                    <a:pt x="4121" y="557"/>
                    <a:pt x="4573" y="912"/>
                  </a:cubicBezTo>
                  <a:cubicBezTo>
                    <a:pt x="4609" y="930"/>
                    <a:pt x="4646" y="938"/>
                    <a:pt x="4680" y="938"/>
                  </a:cubicBezTo>
                  <a:cubicBezTo>
                    <a:pt x="4734" y="938"/>
                    <a:pt x="4782" y="918"/>
                    <a:pt x="4811" y="888"/>
                  </a:cubicBezTo>
                  <a:cubicBezTo>
                    <a:pt x="4883" y="793"/>
                    <a:pt x="4883" y="674"/>
                    <a:pt x="4787" y="602"/>
                  </a:cubicBezTo>
                  <a:cubicBezTo>
                    <a:pt x="4268" y="213"/>
                    <a:pt x="3631" y="1"/>
                    <a:pt x="2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5429898" y="1869122"/>
              <a:ext cx="163410" cy="161134"/>
            </a:xfrm>
            <a:custGeom>
              <a:avLst/>
              <a:gdLst/>
              <a:ahLst/>
              <a:cxnLst/>
              <a:rect l="l" t="t" r="r" b="b"/>
              <a:pathLst>
                <a:path w="4883" h="4815" extrusionOk="0">
                  <a:moveTo>
                    <a:pt x="4102" y="0"/>
                  </a:moveTo>
                  <a:cubicBezTo>
                    <a:pt x="4061" y="0"/>
                    <a:pt x="4024" y="18"/>
                    <a:pt x="4002" y="51"/>
                  </a:cubicBezTo>
                  <a:cubicBezTo>
                    <a:pt x="3906" y="99"/>
                    <a:pt x="3906" y="218"/>
                    <a:pt x="3954" y="289"/>
                  </a:cubicBezTo>
                  <a:cubicBezTo>
                    <a:pt x="4764" y="1337"/>
                    <a:pt x="4645" y="2790"/>
                    <a:pt x="3716" y="3719"/>
                  </a:cubicBezTo>
                  <a:cubicBezTo>
                    <a:pt x="3218" y="4216"/>
                    <a:pt x="2541" y="4469"/>
                    <a:pt x="1865" y="4469"/>
                  </a:cubicBezTo>
                  <a:cubicBezTo>
                    <a:pt x="1312" y="4469"/>
                    <a:pt x="761" y="4300"/>
                    <a:pt x="310" y="3957"/>
                  </a:cubicBezTo>
                  <a:cubicBezTo>
                    <a:pt x="271" y="3927"/>
                    <a:pt x="231" y="3914"/>
                    <a:pt x="194" y="3914"/>
                  </a:cubicBezTo>
                  <a:cubicBezTo>
                    <a:pt x="144" y="3914"/>
                    <a:pt x="100" y="3939"/>
                    <a:pt x="72" y="3981"/>
                  </a:cubicBezTo>
                  <a:cubicBezTo>
                    <a:pt x="1" y="4076"/>
                    <a:pt x="25" y="4147"/>
                    <a:pt x="96" y="4219"/>
                  </a:cubicBezTo>
                  <a:cubicBezTo>
                    <a:pt x="596" y="4600"/>
                    <a:pt x="1263" y="4814"/>
                    <a:pt x="1882" y="4814"/>
                  </a:cubicBezTo>
                  <a:lnTo>
                    <a:pt x="2049" y="4814"/>
                  </a:lnTo>
                  <a:cubicBezTo>
                    <a:pt x="2763" y="4790"/>
                    <a:pt x="3454" y="4457"/>
                    <a:pt x="3954" y="3957"/>
                  </a:cubicBezTo>
                  <a:cubicBezTo>
                    <a:pt x="4478" y="3433"/>
                    <a:pt x="4764" y="2766"/>
                    <a:pt x="4835" y="2052"/>
                  </a:cubicBezTo>
                  <a:cubicBezTo>
                    <a:pt x="4883" y="1337"/>
                    <a:pt x="4645" y="647"/>
                    <a:pt x="4240" y="75"/>
                  </a:cubicBezTo>
                  <a:cubicBezTo>
                    <a:pt x="4202" y="24"/>
                    <a:pt x="4150" y="0"/>
                    <a:pt x="4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2761" name="Google Shape;2761;p40"/>
          <p:cNvGrpSpPr/>
          <p:nvPr/>
        </p:nvGrpSpPr>
        <p:grpSpPr>
          <a:xfrm>
            <a:off x="802822" y="1086182"/>
            <a:ext cx="790885" cy="1548229"/>
            <a:chOff x="4921825" y="870250"/>
            <a:chExt cx="407925" cy="798550"/>
          </a:xfrm>
        </p:grpSpPr>
        <p:sp>
          <p:nvSpPr>
            <p:cNvPr id="2762" name="Google Shape;2762;p40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5" name="Google Shape;2775;p40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6" name="Google Shape;2776;p40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7" name="Google Shape;2777;p40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8" name="Google Shape;2778;p40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79" name="Google Shape;2779;p40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0" name="Google Shape;2780;p40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1" name="Google Shape;2781;p40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2" name="Google Shape;2782;p40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3" name="Google Shape;2783;p40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4" name="Google Shape;2784;p40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5" name="Google Shape;2785;p40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6" name="Google Shape;2786;p40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7" name="Google Shape;2787;p40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8" name="Google Shape;2788;p40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89" name="Google Shape;2789;p40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90" name="Google Shape;2790;p40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2791" name="Google Shape;2791;p40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98;p47">
            <a:extLst>
              <a:ext uri="{FF2B5EF4-FFF2-40B4-BE49-F238E27FC236}">
                <a16:creationId xmlns:a16="http://schemas.microsoft.com/office/drawing/2014/main" id="{A4EF90B7-5747-EF05-DB5B-0EAC86AF4E2D}"/>
              </a:ext>
            </a:extLst>
          </p:cNvPr>
          <p:cNvSpPr txBox="1">
            <a:spLocks/>
          </p:cNvSpPr>
          <p:nvPr/>
        </p:nvSpPr>
        <p:spPr>
          <a:xfrm>
            <a:off x="4511456" y="160711"/>
            <a:ext cx="3169088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網站架構圖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CBEDBD-37B4-FC06-50F6-92392FBD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1" y="1449044"/>
            <a:ext cx="7405104" cy="40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商品資訊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呈現商品名稱、圖片與單價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可將商品加至購物車中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商品後台管理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573409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進入網站後台管理商品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首頁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C95FF6B1-03B4-91CF-CC57-2E5847E3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35" y="2236085"/>
            <a:ext cx="5790498" cy="2846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總價計算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選擇商品數量後計算總價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商品操作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可將商品從購物車中移除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去買單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573409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點擊按鈕進行到結帳頁面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F0EAECF-3100-521D-3CD7-CF8EEE53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92" y="2222994"/>
            <a:ext cx="5979167" cy="2601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07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1725665" y="4375427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1766331" y="3186227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1766382" y="1997027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1562050" y="181393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商品資訊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1562050" y="2239539"/>
            <a:ext cx="3717543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呈現商品名稱、圖片、</a:t>
            </a:r>
            <a:r>
              <a:rPr lang="zh-TW" altLang="en-US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介紹</a:t>
            </a: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與單價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1562050" y="300680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購物車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1562050" y="3432406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可將商品加至購物車中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1562050" y="4199672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直接購買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1562050" y="4625272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直接將此商品進行結帳</a:t>
            </a:r>
            <a:endParaRPr lang="en-US" altLang="zh-TW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631454" y="1938402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635497" y="3126498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633371" y="4314594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B61905E7-3111-E6E8-9B88-F7DC7D74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13" y="2362758"/>
            <a:ext cx="6149327" cy="2696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3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管理員帳號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763926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登入或是註冊管理員帳號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輸入機制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帳號重複或是輸入欄位為空皆會提醒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註冊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573409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登入成功後進入後台管理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登入 </a:t>
            </a:r>
            <a:r>
              <a:rPr lang="en-US" altLang="zh-TW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&amp;</a:t>
            </a:r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註冊頁面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189893" y="2914161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F1DED21D-A437-E395-A5A2-AD89460C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8" y="1653969"/>
            <a:ext cx="4625031" cy="2110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97B5DD2-C66D-FA54-8FBC-A884E0CED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38" y="3824622"/>
            <a:ext cx="4625031" cy="2166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3312333" y="914633"/>
            <a:ext cx="5712000" cy="3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2224227" y="4323564"/>
            <a:ext cx="14500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2264893" y="3134364"/>
            <a:ext cx="7980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2264944" y="1945164"/>
            <a:ext cx="1454000" cy="1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2060612" y="1762076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商品刪除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1" name="Google Shape;3291;p47"/>
          <p:cNvSpPr txBox="1">
            <a:spLocks noGrp="1"/>
          </p:cNvSpPr>
          <p:nvPr>
            <p:ph type="subTitle" idx="1"/>
          </p:nvPr>
        </p:nvSpPr>
        <p:spPr>
          <a:xfrm>
            <a:off x="2060612" y="2187676"/>
            <a:ext cx="3763926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可移除商品項目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2060612" y="2954943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商品新增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3" name="Google Shape;3293;p47"/>
          <p:cNvSpPr txBox="1">
            <a:spLocks noGrp="1"/>
          </p:cNvSpPr>
          <p:nvPr>
            <p:ph type="subTitle" idx="3"/>
          </p:nvPr>
        </p:nvSpPr>
        <p:spPr>
          <a:xfrm>
            <a:off x="2060612" y="3380543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新增商品項目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2060612" y="4147809"/>
            <a:ext cx="3108800" cy="42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商品編輯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5" name="Google Shape;3295;p47"/>
          <p:cNvSpPr txBox="1">
            <a:spLocks noGrp="1"/>
          </p:cNvSpPr>
          <p:nvPr>
            <p:ph type="subTitle" idx="5"/>
          </p:nvPr>
        </p:nvSpPr>
        <p:spPr>
          <a:xfrm>
            <a:off x="2060612" y="4748430"/>
            <a:ext cx="31088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</a:pPr>
            <a:r>
              <a:rPr lang="zh-TW" alt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修改商品名稱、單價、圖片與介紹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後台管理頁面 </a:t>
            </a:r>
            <a:r>
              <a:rPr lang="en-US" altLang="zh-TW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CRUD</a:t>
            </a:r>
            <a:endParaRPr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1130016" y="1886539"/>
            <a:ext cx="696413" cy="1148376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1134059" y="3074635"/>
            <a:ext cx="688253" cy="1148376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1131933" y="4262731"/>
            <a:ext cx="692543" cy="1148376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6461355" y="2827198"/>
            <a:ext cx="790885" cy="1548229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MS UI Gothic" panose="020B0600070205080204" pitchFamily="34" charset="-128"/>
                <a:ea typeface="MS UI Gothic" panose="020B0600070205080204" pitchFamily="34" charset="-128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62C04CA-CC98-4F26-0429-8B910637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21" y="2164765"/>
            <a:ext cx="6085929" cy="2717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367736"/>
      </p:ext>
    </p:extLst>
  </p:cSld>
  <p:clrMapOvr>
    <a:masterClrMapping/>
  </p:clrMapOvr>
</p:sld>
</file>

<file path=ppt/theme/theme1.xml><?xml version="1.0" encoding="utf-8"?>
<a:theme xmlns:a="http://schemas.openxmlformats.org/drawingml/2006/main" name="shopping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pping" id="{D4BE7B85-967B-4343-8C70-9AA138DBADD5}" vid="{E22964DE-598B-4093-B482-841C4B68593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opping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pping" id="{D4BE7B85-967B-4343-8C70-9AA138DBADD5}" vid="{E22964DE-598B-4093-B482-841C4B685935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hopping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pping" id="{D4BE7B85-967B-4343-8C70-9AA138DBADD5}" vid="{E22964DE-598B-4093-B482-841C4B685935}"/>
    </a:ext>
  </a:extLst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D8D7CE215CCEE42AA7EE2D6C38A6FC7" ma:contentTypeVersion="16" ma:contentTypeDescription="建立新的文件。" ma:contentTypeScope="" ma:versionID="3c26e8964fa168c05efb39c0ddaf7660">
  <xsd:schema xmlns:xsd="http://www.w3.org/2001/XMLSchema" xmlns:xs="http://www.w3.org/2001/XMLSchema" xmlns:p="http://schemas.microsoft.com/office/2006/metadata/properties" xmlns:ns3="dbaebadb-502a-49ad-b3eb-3fc4d3e571de" xmlns:ns4="18174345-c208-461d-ad23-d1c92380f2db" targetNamespace="http://schemas.microsoft.com/office/2006/metadata/properties" ma:root="true" ma:fieldsID="1ca115669b9e9ceca6f6f3fc2ff76ee9" ns3:_="" ns4:_="">
    <xsd:import namespace="dbaebadb-502a-49ad-b3eb-3fc4d3e571de"/>
    <xsd:import namespace="18174345-c208-461d-ad23-d1c92380f2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ebadb-502a-49ad-b3eb-3fc4d3e571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74345-c208-461d-ad23-d1c92380f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baebadb-502a-49ad-b3eb-3fc4d3e571de" xsi:nil="true"/>
  </documentManagement>
</p:properties>
</file>

<file path=customXml/itemProps1.xml><?xml version="1.0" encoding="utf-8"?>
<ds:datastoreItem xmlns:ds="http://schemas.openxmlformats.org/officeDocument/2006/customXml" ds:itemID="{008E8159-1D31-4D02-ADC6-60221B37F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aebadb-502a-49ad-b3eb-3fc4d3e571de"/>
    <ds:schemaRef ds:uri="18174345-c208-461d-ad23-d1c92380f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527560-266E-4645-B5F8-85D43B201F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19004F-09BF-4083-9806-2EA2DC273971}">
  <ds:schemaRefs>
    <ds:schemaRef ds:uri="http://www.w3.org/XML/1998/namespace"/>
    <ds:schemaRef ds:uri="dbaebadb-502a-49ad-b3eb-3fc4d3e571d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18174345-c208-461d-ad23-d1c92380f2db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shopping</Template>
  <TotalTime>1561</TotalTime>
  <Words>293</Words>
  <Application>Microsoft Office PowerPoint</Application>
  <PresentationFormat>寬螢幕</PresentationFormat>
  <Paragraphs>63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Fira Sans Extra Condensed Medium</vt:lpstr>
      <vt:lpstr>MS UI Gothic</vt:lpstr>
      <vt:lpstr>Proxima Nova</vt:lpstr>
      <vt:lpstr>Abel</vt:lpstr>
      <vt:lpstr>Aptos</vt:lpstr>
      <vt:lpstr>Arial</vt:lpstr>
      <vt:lpstr>Nunito Light</vt:lpstr>
      <vt:lpstr>Questrial</vt:lpstr>
      <vt:lpstr>shopping</vt:lpstr>
      <vt:lpstr>Slidesgo Final Pages</vt:lpstr>
      <vt:lpstr>1_shopping</vt:lpstr>
      <vt:lpstr>1_Slidesgo Final Pages</vt:lpstr>
      <vt:lpstr>2_shopping</vt:lpstr>
      <vt:lpstr>2_Slidesgo Final Pages</vt:lpstr>
      <vt:lpstr>你好健身房網站</vt:lpstr>
      <vt:lpstr>使用語言</vt:lpstr>
      <vt:lpstr>網站頁面</vt:lpstr>
      <vt:lpstr>PowerPoint 簡報</vt:lpstr>
      <vt:lpstr>商品資訊</vt:lpstr>
      <vt:lpstr>總價計算</vt:lpstr>
      <vt:lpstr>商品資訊</vt:lpstr>
      <vt:lpstr>管理員帳號</vt:lpstr>
      <vt:lpstr>商品刪除</vt:lpstr>
      <vt:lpstr>列出最終購買清單</vt:lpstr>
      <vt:lpstr>PowerPoint 簡報</vt:lpstr>
      <vt:lpstr>未來展望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</dc:title>
  <dc:creator>邱海齊</dc:creator>
  <cp:lastModifiedBy>許皓翔</cp:lastModifiedBy>
  <cp:revision>7</cp:revision>
  <dcterms:created xsi:type="dcterms:W3CDTF">2024-06-03T07:55:50Z</dcterms:created>
  <dcterms:modified xsi:type="dcterms:W3CDTF">2024-06-08T07:57:05Z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0x0101009D8D7CE215CCEE42AA7EE2D6C38A6FC7</vt:lpwstr>
  </property>
</Properties>
</file>