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Book Antiqu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ookAntiqua-regular.fntdata"/><Relationship Id="rId14" Type="http://schemas.openxmlformats.org/officeDocument/2006/relationships/slide" Target="slides/slide9.xml"/><Relationship Id="rId17" Type="http://schemas.openxmlformats.org/officeDocument/2006/relationships/font" Target="fonts/BookAntiqua-italic.fntdata"/><Relationship Id="rId16" Type="http://schemas.openxmlformats.org/officeDocument/2006/relationships/font" Target="fonts/BookAntiqu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ookAntiqu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9F9F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BR"/>
              <a:t>Convida Group Pac Apresenta</a:t>
            </a:r>
            <a:endParaRPr/>
          </a:p>
        </p:txBody>
      </p:sp>
      <p:pic>
        <p:nvPicPr>
          <p:cNvPr descr="WhatsApp Image 2020-04-15 at 20.03.34.jpeg" id="85" name="Google Shape;8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857364"/>
            <a:ext cx="7830318" cy="464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0" y="628652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</a:pPr>
            <a:r>
              <a:rPr lang="pt-BR"/>
              <a:t>DESAFIOS 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586" y="5429264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3690"/>
              <a:buFont typeface="Lucida Sans"/>
              <a:buNone/>
            </a:pPr>
            <a:r>
              <a:rPr lang="pt-BR" sz="3690"/>
              <a:t>Você está pronto para o 1°?</a:t>
            </a:r>
            <a:br>
              <a:rPr lang="pt-BR" sz="3690"/>
            </a:br>
            <a:r>
              <a:rPr lang="pt-BR" sz="3690"/>
              <a:t>Vamos lá,diz qual seu nome completo e sua idade?</a:t>
            </a:r>
            <a:endParaRPr sz="3690"/>
          </a:p>
        </p:txBody>
      </p:sp>
      <p:pic>
        <p:nvPicPr>
          <p:cNvPr descr="51dd201dbd79193cc32c0916b9fb1210.png" id="99" name="Google Shape;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1857364"/>
            <a:ext cx="3796248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9652" y="5857892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BR"/>
              <a:t>Desafio Happy</a:t>
            </a:r>
            <a:endParaRPr/>
          </a:p>
        </p:txBody>
      </p:sp>
      <p:pic>
        <p:nvPicPr>
          <p:cNvPr descr="Happy.jpg" id="106" name="Google Shape;10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51" y="1500174"/>
            <a:ext cx="8572591" cy="442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3966" y="65532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descr="download.jpg" id="113" name="Google Shape;11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500430" y="785794"/>
            <a:ext cx="521497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Explicação desfafio Happy</a:t>
            </a:r>
            <a:endParaRPr sz="60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0" y="65532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descr="7418947def09fa902c5791be3ca6819a.jpg" id="121" name="Google Shape;12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2701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0" y="65532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BR"/>
              <a:t>PARA MONTAR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Projeto Desafios   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1- Bola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3 Pé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4-Olho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5-Nariz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9-Orelha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10-Cabelo</a:t>
            </a:r>
            <a:endParaRPr sz="2170"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11- Boca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12- Dente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14- Língua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15 –Braço                Quais partes poderíamos colocar?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                                  Qual não é parte do corpo?</a:t>
            </a:r>
            <a:endParaRPr/>
          </a:p>
          <a:p>
            <a:pPr indent="-411480" lvl="0" marL="54864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11"/>
              <a:buChar char="▣"/>
            </a:pPr>
            <a:r>
              <a:rPr lang="pt-BR" sz="2170"/>
              <a:t>                                  Achou mais algo errado?</a:t>
            </a:r>
            <a:endParaRPr sz="217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descr="desenho-de-cerebro-bonito_24640-54407.jpg" id="134" name="Google Shape;13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14282" y="4857760"/>
            <a:ext cx="32147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ISSO,MANTENDO O SEU CÉREBRO SEMPRE FORTE,PARABÉNS!!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BR"/>
              <a:t>PROJETO NOVO DESAFIO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Ápice">
  <a:themeElements>
    <a:clrScheme name="Ápice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