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ter"/>
      <p:regular r:id="rId16"/>
      <p:bold r:id="rId17"/>
    </p:embeddedFont>
    <p:embeddedFont>
      <p:font typeface="Inter ExtraBold"/>
      <p:bold r:id="rId18"/>
    </p:embeddedFont>
    <p:embeddedFont>
      <p:font typeface="Inter Black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Black-bold.fntdata"/><Relationship Id="rId6" Type="http://schemas.openxmlformats.org/officeDocument/2006/relationships/slide" Target="slides/slide1.xml"/><Relationship Id="rId18" Type="http://schemas.openxmlformats.org/officeDocument/2006/relationships/font" Target="fonts/Inter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0de8526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0de8526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e33bdaa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e33bdaa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de33bdaa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de33bdaa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de33bdaa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de33bdaa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0de8526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0de8526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de852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0de852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de33bdaa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de33bdaa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de8526d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de8526d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de8526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0de8526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46" y="1618576"/>
            <a:ext cx="1992175" cy="19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53650" y="1532588"/>
            <a:ext cx="2305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Inter Black"/>
                <a:ea typeface="Inter Black"/>
                <a:cs typeface="Inter Black"/>
                <a:sym typeface="Inter Black"/>
              </a:rPr>
              <a:t>iris</a:t>
            </a:r>
            <a:endParaRPr sz="100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3650" y="3020063"/>
            <a:ext cx="18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ter"/>
                <a:ea typeface="Inter"/>
                <a:cs typeface="Inter"/>
                <a:sym typeface="Inter"/>
              </a:rPr>
              <a:t>see the world</a:t>
            </a:r>
            <a:endParaRPr sz="2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46" y="1618576"/>
            <a:ext cx="1992175" cy="19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/>
        </p:nvSpPr>
        <p:spPr>
          <a:xfrm>
            <a:off x="4653650" y="1532588"/>
            <a:ext cx="2305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Inter Black"/>
                <a:ea typeface="Inter Black"/>
                <a:cs typeface="Inter Black"/>
                <a:sym typeface="Inter Black"/>
              </a:rPr>
              <a:t>iris</a:t>
            </a:r>
            <a:endParaRPr sz="100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4653650" y="3020063"/>
            <a:ext cx="18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ter"/>
                <a:ea typeface="Inter"/>
                <a:cs typeface="Inter"/>
                <a:sym typeface="Inter"/>
              </a:rPr>
              <a:t>see the world</a:t>
            </a:r>
            <a:endParaRPr sz="2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2894" l="50840" r="35544" t="47476"/>
          <a:stretch/>
        </p:blipFill>
        <p:spPr>
          <a:xfrm>
            <a:off x="3817663" y="1802825"/>
            <a:ext cx="1508675" cy="153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 million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people in the world have a visual impairment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275"/>
            <a:ext cx="8839200" cy="344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IRIS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675" y="329112"/>
            <a:ext cx="3481825" cy="44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75" y="2212199"/>
            <a:ext cx="3710326" cy="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6" y="833100"/>
            <a:ext cx="5589624" cy="347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325" y="782249"/>
            <a:ext cx="5967350" cy="9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73" y="2760875"/>
            <a:ext cx="4337848" cy="10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14155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00"/>
              <a:t>Future</a:t>
            </a:r>
            <a:endParaRPr sz="7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00"/>
              <a:t>Improvements </a:t>
            </a:r>
            <a:endParaRPr sz="7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