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8987C-259B-40D2-99CA-C54FC5E27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1C6650-7E6F-48C1-9918-247DE05B3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A1161A-A017-4B43-8AE4-C5FD64BE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CCF876-B231-480C-872F-D4496FB6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67BBB2-5E69-44AE-85AE-FCD6992E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3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519B1-3035-4FA8-9B56-7A707DCE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6C1132-92A1-4254-8618-CC10F7509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162EC5-5DF7-4F8B-A637-5B008223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65A1F-2AF5-43F4-9B51-BA557839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DD358-43CD-44A5-812D-882153D3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37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122627-E978-46FA-ACAD-881E8FE4F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7BF7B3-FBCC-46E6-9F39-10BDECCB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7FA32-0F20-4C56-96F1-4289B686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295B1-7F24-470A-94EF-429660E3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7AA6D-6752-45BB-96FE-E6D83C8C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82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66B82-A30E-4FF9-958E-B529E10E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1CED6-7210-4126-A5FC-446CF3FA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8CA714-6510-408F-B17D-6BA1A881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D5A5A-E387-4E2E-9AB8-AF05982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78FE5-F10E-4AE9-837C-BBC28BE7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96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74224-62D1-4214-8CE7-D3864072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4209C8-5DC3-4945-AE4D-916779E1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28CAE-A572-4224-9922-F3E14E5E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0D4A2-DC49-482F-AC2B-85B1E312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EE7C6-CD38-4F70-A6D5-0E9398BD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65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B1838-4AF1-4373-BCDB-303B50EA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66ACD-E6C7-4B40-AC2B-64FCAF9CA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F41401-379D-44C6-878D-495644E49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1F7A1F-A579-4CA6-85E1-6AF94E67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7D9E78-C150-44AA-8527-D56B3589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679BDF-FB9F-445C-BEF6-6C4ED36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83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5A97B-DC70-4D5B-AE87-33DC0FB1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10898-553D-450B-B421-B0E20770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313850-8B3E-471B-8041-8F7E9631A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C84832-DD6E-45BD-85FA-C4D25031A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31DA52-2FAB-4AE5-9F79-201082D2C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0119A4-6E4D-48F1-A137-ADE139AE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E2494F-AC90-4947-925A-E4B29A3C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348F29-C861-4A09-89C4-606C971C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23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97708-7B72-41B4-B902-3619D760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55872E-7D21-48AE-810D-0A5D859F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79B87B-C033-40C6-80FA-8AB32702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138CCB-D80C-4E27-92F0-C5162B24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0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03A1D3-2A17-41A4-BC05-E2037419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DF75BA-DB28-4ECF-A9DA-EE194C8C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4F343-71E3-49F3-B89E-AD2699FC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8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55A08-C897-43D9-9F40-4037F245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EE9E8-1313-4BFB-A64A-4FF18969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C2A467-97E5-4BB0-955C-120C598DC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8FC8A6-B399-4DDE-9F70-2F621D39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A249A0-1714-4A52-BFC4-4D45E6B3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AAA0E5-C1AC-4129-9A65-3AE244CB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45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2D5D2-4F06-4B9E-86C1-1EC54215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62F48B-EA5F-45C7-A902-9F7C5D39D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593BB7-EF20-48E1-AFC1-7B8D5758B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98CDF5-48AC-4AC3-889D-EFDCBE57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1F4C-1057-442C-BF93-4531CDBF8E45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4A2E36-D907-45A6-AEE6-56992F63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5B9A13-5DFF-4D8A-B652-0CD7E58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31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463F51-FC87-4975-9607-4ACDD430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663566-04A8-409D-A8F1-0CAF55605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8BE48-3183-4BAD-A10F-85EF45DAD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1F4C-1057-442C-BF93-4531CDBF8E45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9717C-FF79-48A8-8EA2-25A00D159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2645A-E64F-424C-8F62-50F515FDB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D3FB-3871-4B90-96E8-580E2D3DB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49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9A5A83-3E6D-4094-AB25-E4E38067E2FE}"/>
              </a:ext>
            </a:extLst>
          </p:cNvPr>
          <p:cNvSpPr/>
          <p:nvPr/>
        </p:nvSpPr>
        <p:spPr>
          <a:xfrm>
            <a:off x="264694" y="2454442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96866-F914-4D93-BF82-D2B3AF0ADD34}"/>
              </a:ext>
            </a:extLst>
          </p:cNvPr>
          <p:cNvSpPr/>
          <p:nvPr/>
        </p:nvSpPr>
        <p:spPr>
          <a:xfrm>
            <a:off x="3240505" y="2454442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F26C7B6-8953-4556-A291-10F5672C54EC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1949115" y="3192379"/>
            <a:ext cx="129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FADCE-F91B-4989-8713-F773975CD251}"/>
              </a:ext>
            </a:extLst>
          </p:cNvPr>
          <p:cNvSpPr/>
          <p:nvPr/>
        </p:nvSpPr>
        <p:spPr>
          <a:xfrm>
            <a:off x="5633971" y="367021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78B6CC2-E66A-481F-9301-E3665E3C2F48}"/>
              </a:ext>
            </a:extLst>
          </p:cNvPr>
          <p:cNvCxnSpPr>
            <a:cxnSpLocks/>
            <a:stCxn id="10" idx="0"/>
            <a:endCxn id="14" idx="1"/>
          </p:cNvCxnSpPr>
          <p:nvPr/>
        </p:nvCxnSpPr>
        <p:spPr>
          <a:xfrm flipV="1">
            <a:off x="4082716" y="1104958"/>
            <a:ext cx="1551255" cy="134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55D95E4-C870-4891-AB19-01FC1DF9A29A}"/>
              </a:ext>
            </a:extLst>
          </p:cNvPr>
          <p:cNvCxnSpPr>
            <a:stCxn id="14" idx="2"/>
            <a:endCxn id="10" idx="3"/>
          </p:cNvCxnSpPr>
          <p:nvPr/>
        </p:nvCxnSpPr>
        <p:spPr>
          <a:xfrm flipH="1">
            <a:off x="4924926" y="1842895"/>
            <a:ext cx="1551256" cy="134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2455042-DAF9-42CD-B804-365158B9F261}"/>
              </a:ext>
            </a:extLst>
          </p:cNvPr>
          <p:cNvSpPr txBox="1"/>
          <p:nvPr/>
        </p:nvSpPr>
        <p:spPr>
          <a:xfrm>
            <a:off x="3895272" y="1343122"/>
            <a:ext cx="1544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rqCreationFolder</a:t>
            </a:r>
            <a:endParaRPr lang="fr-FR" sz="11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30C90EE-1042-46CC-9B35-5B67EA352DCB}"/>
              </a:ext>
            </a:extLst>
          </p:cNvPr>
          <p:cNvSpPr txBox="1"/>
          <p:nvPr/>
        </p:nvSpPr>
        <p:spPr>
          <a:xfrm>
            <a:off x="4978971" y="2184796"/>
            <a:ext cx="1544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Folder </a:t>
            </a:r>
            <a:r>
              <a:rPr lang="fr-FR" sz="1100" dirty="0" err="1"/>
              <a:t>object</a:t>
            </a:r>
            <a:endParaRPr lang="fr-FR" sz="11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E4B98B-948C-48D3-96B2-B4AB5FD13457}"/>
              </a:ext>
            </a:extLst>
          </p:cNvPr>
          <p:cNvSpPr txBox="1"/>
          <p:nvPr/>
        </p:nvSpPr>
        <p:spPr>
          <a:xfrm>
            <a:off x="2232462" y="2930769"/>
            <a:ext cx="1544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Folder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4765CC-D89B-4CDC-BC37-8441D7FEEF06}"/>
              </a:ext>
            </a:extLst>
          </p:cNvPr>
          <p:cNvSpPr/>
          <p:nvPr/>
        </p:nvSpPr>
        <p:spPr>
          <a:xfrm>
            <a:off x="7559939" y="2454442"/>
            <a:ext cx="1481674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Hadler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2DD73B-579F-4F07-BE91-8959EBC08CCE}"/>
              </a:ext>
            </a:extLst>
          </p:cNvPr>
          <p:cNvSpPr/>
          <p:nvPr/>
        </p:nvSpPr>
        <p:spPr>
          <a:xfrm>
            <a:off x="9959538" y="2446406"/>
            <a:ext cx="1481674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 Manager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5ECF498-503A-4772-BD94-AAD9A3F31854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4924926" y="3192379"/>
            <a:ext cx="263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91369D4-BB0F-4F08-BAB7-C7E8CE166DDB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9041613" y="3184343"/>
            <a:ext cx="917925" cy="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09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9A5A83-3E6D-4094-AB25-E4E38067E2FE}"/>
              </a:ext>
            </a:extLst>
          </p:cNvPr>
          <p:cNvSpPr/>
          <p:nvPr/>
        </p:nvSpPr>
        <p:spPr>
          <a:xfrm>
            <a:off x="264694" y="2454442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FileManager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96866-F914-4D93-BF82-D2B3AF0ADD34}"/>
              </a:ext>
            </a:extLst>
          </p:cNvPr>
          <p:cNvSpPr/>
          <p:nvPr/>
        </p:nvSpPr>
        <p:spPr>
          <a:xfrm>
            <a:off x="3240505" y="2454442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Worker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8F6A8E-236B-4730-9123-99E4106285E4}"/>
              </a:ext>
            </a:extLst>
          </p:cNvPr>
          <p:cNvSpPr/>
          <p:nvPr/>
        </p:nvSpPr>
        <p:spPr>
          <a:xfrm>
            <a:off x="3257014" y="4235116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8A5A62-FFEA-4DED-8296-D07C53C898EC}"/>
              </a:ext>
            </a:extLst>
          </p:cNvPr>
          <p:cNvSpPr/>
          <p:nvPr/>
        </p:nvSpPr>
        <p:spPr>
          <a:xfrm>
            <a:off x="3240504" y="544809"/>
            <a:ext cx="1684421" cy="14758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Worker</a:t>
            </a:r>
            <a:endParaRPr lang="fr-FR" dirty="0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E6C2F25-38F9-47A3-8C40-DC5C5A3E1070}"/>
              </a:ext>
            </a:extLst>
          </p:cNvPr>
          <p:cNvCxnSpPr>
            <a:stCxn id="55" idx="1"/>
            <a:endCxn id="2" idx="3"/>
          </p:cNvCxnSpPr>
          <p:nvPr/>
        </p:nvCxnSpPr>
        <p:spPr>
          <a:xfrm flipH="1">
            <a:off x="1949115" y="1282746"/>
            <a:ext cx="1291389" cy="19096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52855AF-5868-461F-9F25-483C47154696}"/>
              </a:ext>
            </a:extLst>
          </p:cNvPr>
          <p:cNvCxnSpPr>
            <a:stCxn id="10" idx="1"/>
            <a:endCxn id="2" idx="3"/>
          </p:cNvCxnSpPr>
          <p:nvPr/>
        </p:nvCxnSpPr>
        <p:spPr>
          <a:xfrm flipH="1">
            <a:off x="1949115" y="3192379"/>
            <a:ext cx="129139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C8D67DE2-FE21-4DC2-8C15-9B0023BA07F9}"/>
              </a:ext>
            </a:extLst>
          </p:cNvPr>
          <p:cNvCxnSpPr>
            <a:stCxn id="18" idx="1"/>
            <a:endCxn id="2" idx="3"/>
          </p:cNvCxnSpPr>
          <p:nvPr/>
        </p:nvCxnSpPr>
        <p:spPr>
          <a:xfrm flipH="1" flipV="1">
            <a:off x="1949115" y="3192379"/>
            <a:ext cx="1307899" cy="17806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C92ECD9-2864-4C49-B2AA-0B8F8BE4E04D}"/>
              </a:ext>
            </a:extLst>
          </p:cNvPr>
          <p:cNvSpPr/>
          <p:nvPr/>
        </p:nvSpPr>
        <p:spPr>
          <a:xfrm>
            <a:off x="5948039" y="1958540"/>
            <a:ext cx="3977196" cy="147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</a:t>
            </a:r>
            <a:r>
              <a:rPr lang="fr-FR" dirty="0" err="1"/>
              <a:t>workers</a:t>
            </a:r>
            <a:r>
              <a:rPr lang="fr-FR" dirty="0"/>
              <a:t> vont chercher des lot de fichier à traiter quand ils ont fini leur travail. Cela réduit le temps d’inactivité des </a:t>
            </a:r>
            <a:r>
              <a:rPr lang="fr-FR" dirty="0" err="1"/>
              <a:t>workers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734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38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CATONET</dc:creator>
  <cp:lastModifiedBy>Thomas CATONET</cp:lastModifiedBy>
  <cp:revision>21</cp:revision>
  <dcterms:created xsi:type="dcterms:W3CDTF">2021-02-06T20:55:21Z</dcterms:created>
  <dcterms:modified xsi:type="dcterms:W3CDTF">2021-02-10T08:56:06Z</dcterms:modified>
</cp:coreProperties>
</file>