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68" r:id="rId6"/>
    <p:sldId id="269" r:id="rId7"/>
    <p:sldId id="263" r:id="rId8"/>
    <p:sldId id="267" r:id="rId9"/>
    <p:sldId id="266" r:id="rId10"/>
    <p:sldId id="273" r:id="rId11"/>
    <p:sldId id="274" r:id="rId12"/>
    <p:sldId id="272" r:id="rId13"/>
    <p:sldId id="265" r:id="rId14"/>
    <p:sldId id="264" r:id="rId15"/>
    <p:sldId id="270" r:id="rId16"/>
    <p:sldId id="277" r:id="rId17"/>
    <p:sldId id="278" r:id="rId18"/>
    <p:sldId id="301" r:id="rId19"/>
    <p:sldId id="290" r:id="rId20"/>
    <p:sldId id="292" r:id="rId21"/>
    <p:sldId id="289" r:id="rId22"/>
    <p:sldId id="305" r:id="rId23"/>
    <p:sldId id="306" r:id="rId24"/>
    <p:sldId id="279" r:id="rId25"/>
    <p:sldId id="293" r:id="rId26"/>
    <p:sldId id="294" r:id="rId27"/>
    <p:sldId id="304" r:id="rId28"/>
    <p:sldId id="296" r:id="rId29"/>
    <p:sldId id="298" r:id="rId30"/>
    <p:sldId id="280" r:id="rId31"/>
    <p:sldId id="295" r:id="rId32"/>
    <p:sldId id="281" r:id="rId33"/>
    <p:sldId id="291" r:id="rId34"/>
    <p:sldId id="283" r:id="rId35"/>
    <p:sldId id="285" r:id="rId36"/>
    <p:sldId id="282" r:id="rId37"/>
    <p:sldId id="284" r:id="rId38"/>
    <p:sldId id="300" r:id="rId39"/>
    <p:sldId id="299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FC1DA-6292-48BB-8A40-10FB4A9BA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F86309-55C0-481D-97CA-D46D0AF8D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E144C-7765-4EDD-94A8-AB71EDA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3D54B-8A3D-4187-B1EB-AFB77271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A0B3FB-758D-4577-9F34-E1383001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05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2EE3A-891D-4ECF-9226-50C418E5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16C831-D74C-404F-976A-E012CC84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058D08-BCFE-49FF-9DC7-A44DC88C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F7C42A-7E81-4A2A-A2E6-47B92224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E5C60A-3397-4A5A-B53E-49B71619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05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034D28-6F90-4A63-9D85-E5579C3EB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E195EB-C275-41AD-BA5B-642D66AEF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39F60E-6AE2-40EF-8D9F-7338B6F1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85AB07-5162-4F75-8910-14D0D0C0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F3D30D-9419-40BD-A300-ABB3E9B3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80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83CF1-980F-4C89-9F6E-EF41D6E0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421338-583C-4319-A737-CE8B1164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0A865-41A7-44AC-A60B-460DCB68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A00C7-1345-44BA-9CC0-266A441F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8796D9-7F3B-4A75-957C-F226AB2F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46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5F2D4-BBA9-444B-A9F9-7021D5A5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7EB0D-1273-4E1E-B709-496C0475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4F867C-67D6-4C06-B06C-95F2ACB5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2B8B6D-43FF-4638-B3D1-804DC301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ACD84-1AB8-452C-83FF-2C052385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42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E9A87-A2C3-4ABB-9480-DF08ABE7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D9F08-C0ED-4BEB-970E-DD410A8FE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7AE0E0-74C4-4539-98A7-80B93ED61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DD52E-4F61-4F70-BD13-7274FE4E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7F525C-ED09-45E3-B243-7CB52565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A0E446-2E8A-4A1C-95FE-1FA09D6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5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2237D-CC19-4748-83D3-F58CC56D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E3DCB4-09B9-4D8B-9E14-3E2861D7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33EF4E-1B39-4374-839F-1F71B99FB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E9BD01-902B-4FE1-8000-04086621D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B2CAB7-4224-48FB-B05B-6EF7035DE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178521-2CB8-4D6A-A317-FD9F9A47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D85360-6178-48EE-9684-EFD5A57D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6B2DD6-C31A-4754-BA84-45E9DB3A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75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1AAA7-593E-4330-8B51-CB11217A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C2556E-F977-4A21-AC10-0DC048A9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AAAA61-2713-4CB9-A7D1-84E7D94F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46BE59-99D9-4897-B5EA-57D2B4F1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0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71305E-F144-451E-B07E-CC7F998C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1AC8A4-DBCC-4ECC-BEA6-4F5A262D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09408B-DBD3-48DA-9647-9969A24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1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6DD7D-5A90-4258-ADD9-C26694D1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18CA0-124C-40BF-AB51-85C7F205A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EB92B7-89DE-4659-BCAB-C949784D3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DBCF37-5E51-4B2C-8DD2-065C4988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F5DFF7-DC1F-4952-BA61-F09F9403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A3CF48-192E-437E-9EBF-A269885A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67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660D1-8F4D-42AD-AEB0-D3A3E9E8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1D0844-0342-487B-91D9-B76E05999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548802-C071-4F4C-B33C-DBCCDDBA9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550EFC-2729-401C-BB80-F2D3EC7D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4C8B-7906-4788-8887-D595931E87E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621DB0-3ACD-4B2B-B093-70CFC357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F9624A-CC09-467F-A2C5-CB0CE295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06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1F7C8A-6F55-4E13-A6E9-D9E7956D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3F61BE-430C-468E-AFAD-1877616B2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447DE-B6A6-4756-AB1B-7E511085C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C4C8B-7906-4788-8887-D595931E87EC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9110CD-6A99-4E1E-860F-971285C4F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D14BB7-1C4E-43D6-9735-FCB80C122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9AAD9-F210-4CC7-9EE8-2B42FC532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9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99D54-E26B-444F-9EF9-7ABF873B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50317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DA1C-CA67-4288-866D-54980D8124FB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EAE603-E46C-4A3F-B0F9-D3EF8A5B40FC}"/>
              </a:ext>
            </a:extLst>
          </p:cNvPr>
          <p:cNvSpPr/>
          <p:nvPr/>
        </p:nvSpPr>
        <p:spPr>
          <a:xfrm>
            <a:off x="2293720" y="452094"/>
            <a:ext cx="2486316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C3B1210-32E5-4669-BCE2-96404877A24F}"/>
              </a:ext>
            </a:extLst>
          </p:cNvPr>
          <p:cNvSpPr txBox="1"/>
          <p:nvPr/>
        </p:nvSpPr>
        <p:spPr>
          <a:xfrm>
            <a:off x="4850325" y="4022696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E0F7D00-1348-4B56-B993-A4B0928FE315}"/>
              </a:ext>
            </a:extLst>
          </p:cNvPr>
          <p:cNvSpPr txBox="1"/>
          <p:nvPr/>
        </p:nvSpPr>
        <p:spPr>
          <a:xfrm>
            <a:off x="4847142" y="2258402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B6B5BBD-65C0-43E7-AB1E-E06F6F4DA3F9}"/>
              </a:ext>
            </a:extLst>
          </p:cNvPr>
          <p:cNvSpPr txBox="1"/>
          <p:nvPr/>
        </p:nvSpPr>
        <p:spPr>
          <a:xfrm>
            <a:off x="4847142" y="530725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B878DB-716D-45BA-9CB1-0BDFB0D7768D}"/>
              </a:ext>
            </a:extLst>
          </p:cNvPr>
          <p:cNvSpPr/>
          <p:nvPr/>
        </p:nvSpPr>
        <p:spPr>
          <a:xfrm>
            <a:off x="2293720" y="3958837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MovieShow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87B26B-DFB3-4093-9BCD-2A9FD4800874}"/>
              </a:ext>
            </a:extLst>
          </p:cNvPr>
          <p:cNvSpPr/>
          <p:nvPr/>
        </p:nvSpPr>
        <p:spPr>
          <a:xfrm>
            <a:off x="2293724" y="2194543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AE90F1-B234-4D74-A0E8-1C6475084109}"/>
              </a:ext>
            </a:extLst>
          </p:cNvPr>
          <p:cNvSpPr/>
          <p:nvPr/>
        </p:nvSpPr>
        <p:spPr>
          <a:xfrm>
            <a:off x="2293720" y="1112481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IdMovie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374BDB-4959-491A-88C9-CEA622483AAF}"/>
              </a:ext>
            </a:extLst>
          </p:cNvPr>
          <p:cNvSpPr/>
          <p:nvPr/>
        </p:nvSpPr>
        <p:spPr>
          <a:xfrm>
            <a:off x="2293720" y="1540874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ListMovie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41860-8C8B-4035-91E6-78E5D869A757}"/>
              </a:ext>
            </a:extLst>
          </p:cNvPr>
          <p:cNvSpPr/>
          <p:nvPr/>
        </p:nvSpPr>
        <p:spPr>
          <a:xfrm>
            <a:off x="2293720" y="2786273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IdBooking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89A8C8-DC9E-4619-B970-272972104AE5}"/>
              </a:ext>
            </a:extLst>
          </p:cNvPr>
          <p:cNvSpPr/>
          <p:nvPr/>
        </p:nvSpPr>
        <p:spPr>
          <a:xfrm>
            <a:off x="2293720" y="3214666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ListBooking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111EA7-545B-4D65-8EB3-7609C7E32F3A}"/>
              </a:ext>
            </a:extLst>
          </p:cNvPr>
          <p:cNvSpPr/>
          <p:nvPr/>
        </p:nvSpPr>
        <p:spPr>
          <a:xfrm>
            <a:off x="2293720" y="4640677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IdMovieShow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B9B812-BA1F-4FEF-9E04-4F348D66230E}"/>
              </a:ext>
            </a:extLst>
          </p:cNvPr>
          <p:cNvSpPr/>
          <p:nvPr/>
        </p:nvSpPr>
        <p:spPr>
          <a:xfrm>
            <a:off x="2293720" y="5069070"/>
            <a:ext cx="1744183" cy="52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ListMovieShow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266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DA1C-CA67-4288-866D-54980D8124FB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EAE603-E46C-4A3F-B0F9-D3EF8A5B40FC}"/>
              </a:ext>
            </a:extLst>
          </p:cNvPr>
          <p:cNvSpPr/>
          <p:nvPr/>
        </p:nvSpPr>
        <p:spPr>
          <a:xfrm>
            <a:off x="2293720" y="452094"/>
            <a:ext cx="2486316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C3B1210-32E5-4669-BCE2-96404877A24F}"/>
              </a:ext>
            </a:extLst>
          </p:cNvPr>
          <p:cNvSpPr txBox="1"/>
          <p:nvPr/>
        </p:nvSpPr>
        <p:spPr>
          <a:xfrm>
            <a:off x="4850325" y="4022696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E0F7D00-1348-4B56-B993-A4B0928FE315}"/>
              </a:ext>
            </a:extLst>
          </p:cNvPr>
          <p:cNvSpPr txBox="1"/>
          <p:nvPr/>
        </p:nvSpPr>
        <p:spPr>
          <a:xfrm>
            <a:off x="4847142" y="2258402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B6B5BBD-65C0-43E7-AB1E-E06F6F4DA3F9}"/>
              </a:ext>
            </a:extLst>
          </p:cNvPr>
          <p:cNvSpPr txBox="1"/>
          <p:nvPr/>
        </p:nvSpPr>
        <p:spPr>
          <a:xfrm>
            <a:off x="4847142" y="530725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B878DB-716D-45BA-9CB1-0BDFB0D7768D}"/>
              </a:ext>
            </a:extLst>
          </p:cNvPr>
          <p:cNvSpPr/>
          <p:nvPr/>
        </p:nvSpPr>
        <p:spPr>
          <a:xfrm>
            <a:off x="2293720" y="3958837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Finance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87B26B-DFB3-4093-9BCD-2A9FD4800874}"/>
              </a:ext>
            </a:extLst>
          </p:cNvPr>
          <p:cNvSpPr/>
          <p:nvPr/>
        </p:nvSpPr>
        <p:spPr>
          <a:xfrm>
            <a:off x="2293724" y="2194543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AE90F1-B234-4D74-A0E8-1C6475084109}"/>
              </a:ext>
            </a:extLst>
          </p:cNvPr>
          <p:cNvSpPr/>
          <p:nvPr/>
        </p:nvSpPr>
        <p:spPr>
          <a:xfrm>
            <a:off x="2293720" y="1112481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IdTask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374BDB-4959-491A-88C9-CEA622483AAF}"/>
              </a:ext>
            </a:extLst>
          </p:cNvPr>
          <p:cNvSpPr/>
          <p:nvPr/>
        </p:nvSpPr>
        <p:spPr>
          <a:xfrm>
            <a:off x="2293720" y="1540874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ListTask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41860-8C8B-4035-91E6-78E5D869A757}"/>
              </a:ext>
            </a:extLst>
          </p:cNvPr>
          <p:cNvSpPr/>
          <p:nvPr/>
        </p:nvSpPr>
        <p:spPr>
          <a:xfrm>
            <a:off x="2293720" y="2786273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IdStaff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89A8C8-DC9E-4619-B970-272972104AE5}"/>
              </a:ext>
            </a:extLst>
          </p:cNvPr>
          <p:cNvSpPr/>
          <p:nvPr/>
        </p:nvSpPr>
        <p:spPr>
          <a:xfrm>
            <a:off x="2293720" y="3214666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ListStaff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111EA7-545B-4D65-8EB3-7609C7E32F3A}"/>
              </a:ext>
            </a:extLst>
          </p:cNvPr>
          <p:cNvSpPr/>
          <p:nvPr/>
        </p:nvSpPr>
        <p:spPr>
          <a:xfrm>
            <a:off x="2293720" y="4640677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IdFinance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741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DA1C-CA67-4288-866D-54980D8124FB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DC30F-53C3-4BB8-93F3-C06FF104B18F}"/>
              </a:ext>
            </a:extLst>
          </p:cNvPr>
          <p:cNvSpPr/>
          <p:nvPr/>
        </p:nvSpPr>
        <p:spPr>
          <a:xfrm>
            <a:off x="4784131" y="5009454"/>
            <a:ext cx="3481431" cy="141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ClientAccountCreateEvent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ClientAccountDeleteEvent</a:t>
            </a:r>
            <a:endParaRPr lang="fr-FR" dirty="0"/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ClientAccountUpdateEvent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ClientAccountCo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ectEvent</a:t>
            </a:r>
            <a:endParaRPr lang="fr-FR" dirty="0"/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ClientAccountDisconnectEvent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ECB00-D952-4E03-A4FD-40A1C16CB213}"/>
              </a:ext>
            </a:extLst>
          </p:cNvPr>
          <p:cNvSpPr/>
          <p:nvPr/>
        </p:nvSpPr>
        <p:spPr>
          <a:xfrm>
            <a:off x="4784132" y="3244888"/>
            <a:ext cx="3481431" cy="141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AdminAccountCreateEvent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AdminAccountDeleteEvent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AdminAccountUpdateEvent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AdminAccountCo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ectEvent</a:t>
            </a:r>
            <a:endParaRPr lang="fr-FR" dirty="0"/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AdminAccountDisconnectEvent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F9E73-FA6F-4FC1-9C9D-F636AD4DE837}"/>
              </a:ext>
            </a:extLst>
          </p:cNvPr>
          <p:cNvSpPr/>
          <p:nvPr/>
        </p:nvSpPr>
        <p:spPr>
          <a:xfrm>
            <a:off x="2270241" y="3244889"/>
            <a:ext cx="2416408" cy="3180166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2F300-CEE0-4471-BEAC-A7BE21420E66}"/>
              </a:ext>
            </a:extLst>
          </p:cNvPr>
          <p:cNvSpPr/>
          <p:nvPr/>
        </p:nvSpPr>
        <p:spPr>
          <a:xfrm>
            <a:off x="2267060" y="452094"/>
            <a:ext cx="2416406" cy="56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B70237-2560-4930-8748-0029206BDAC9}"/>
              </a:ext>
            </a:extLst>
          </p:cNvPr>
          <p:cNvSpPr txBox="1"/>
          <p:nvPr/>
        </p:nvSpPr>
        <p:spPr>
          <a:xfrm>
            <a:off x="4784133" y="552179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4B67CB-DE43-411D-82FD-8ADEB8A62E52}"/>
              </a:ext>
            </a:extLst>
          </p:cNvPr>
          <p:cNvSpPr txBox="1"/>
          <p:nvPr/>
        </p:nvSpPr>
        <p:spPr>
          <a:xfrm>
            <a:off x="8365415" y="3556558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8525CF0-C039-4231-A0E1-C3F3DBE65A58}"/>
              </a:ext>
            </a:extLst>
          </p:cNvPr>
          <p:cNvSpPr txBox="1"/>
          <p:nvPr/>
        </p:nvSpPr>
        <p:spPr>
          <a:xfrm>
            <a:off x="8365415" y="5756009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8AC03E-87DF-437B-9DF7-9C07D69296BC}"/>
              </a:ext>
            </a:extLst>
          </p:cNvPr>
          <p:cNvSpPr/>
          <p:nvPr/>
        </p:nvSpPr>
        <p:spPr>
          <a:xfrm>
            <a:off x="2267060" y="1183976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IdSchedule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9AE96A-6A81-4D24-AF95-FCC32B483F60}"/>
              </a:ext>
            </a:extLst>
          </p:cNvPr>
          <p:cNvSpPr/>
          <p:nvPr/>
        </p:nvSpPr>
        <p:spPr>
          <a:xfrm>
            <a:off x="2267060" y="1612369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ListeSchedule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37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DA1C-CA67-4288-866D-54980D8124FB}"/>
              </a:ext>
            </a:extLst>
          </p:cNvPr>
          <p:cNvSpPr/>
          <p:nvPr/>
        </p:nvSpPr>
        <p:spPr>
          <a:xfrm>
            <a:off x="724919" y="452094"/>
            <a:ext cx="1344806" cy="24779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9B1F7-7F24-4ECE-A06A-076999A255B8}"/>
              </a:ext>
            </a:extLst>
          </p:cNvPr>
          <p:cNvSpPr/>
          <p:nvPr/>
        </p:nvSpPr>
        <p:spPr>
          <a:xfrm>
            <a:off x="2233915" y="452094"/>
            <a:ext cx="2486318" cy="24779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69645-1907-4F28-A842-FD1A3784973F}"/>
              </a:ext>
            </a:extLst>
          </p:cNvPr>
          <p:cNvSpPr/>
          <p:nvPr/>
        </p:nvSpPr>
        <p:spPr>
          <a:xfrm>
            <a:off x="4884423" y="452094"/>
            <a:ext cx="3481431" cy="247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ValidateBookingEvent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CancelBookingEvent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MovieShowEvent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UpdateMovieShow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MovieShowEvent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CreateMembreStaffEvent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DeleteMembreStaffEvent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RetrieveInfoMemberStaffEvent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AffectTaskMemberStaffEvent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83DA81-15AF-4FD2-8CF3-13E1C632453B}"/>
              </a:ext>
            </a:extLst>
          </p:cNvPr>
          <p:cNvSpPr txBox="1"/>
          <p:nvPr/>
        </p:nvSpPr>
        <p:spPr>
          <a:xfrm>
            <a:off x="8370240" y="1506387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0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99D54-E26B-444F-9EF9-7ABF873B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Exposition</a:t>
            </a:r>
          </a:p>
        </p:txBody>
      </p:sp>
    </p:spTree>
    <p:extLst>
      <p:ext uri="{BB962C8B-B14F-4D97-AF65-F5344CB8AC3E}">
        <p14:creationId xmlns:p14="http://schemas.microsoft.com/office/powerpoint/2010/main" val="79454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4FB3BB-C466-44E2-A7B9-5B89995A4C3D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Exposition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92361-D0DC-4A61-995E-84DFFF36ED9C}"/>
              </a:ext>
            </a:extLst>
          </p:cNvPr>
          <p:cNvSpPr/>
          <p:nvPr/>
        </p:nvSpPr>
        <p:spPr>
          <a:xfrm>
            <a:off x="5466305" y="452094"/>
            <a:ext cx="2416406" cy="2848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Client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EF794-6557-4B5E-A4D5-ABBFEAF25F2A}"/>
              </a:ext>
            </a:extLst>
          </p:cNvPr>
          <p:cNvSpPr/>
          <p:nvPr/>
        </p:nvSpPr>
        <p:spPr>
          <a:xfrm>
            <a:off x="2419705" y="456288"/>
            <a:ext cx="1010433" cy="5964572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</a:t>
            </a:r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1A53-B19C-40FF-AFEF-BB0518070472}"/>
              </a:ext>
            </a:extLst>
          </p:cNvPr>
          <p:cNvSpPr/>
          <p:nvPr/>
        </p:nvSpPr>
        <p:spPr>
          <a:xfrm>
            <a:off x="3728825" y="446714"/>
            <a:ext cx="1010433" cy="2854354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751E92-0582-43BB-A63A-14BDEA5CAB1B}"/>
              </a:ext>
            </a:extLst>
          </p:cNvPr>
          <p:cNvSpPr/>
          <p:nvPr/>
        </p:nvSpPr>
        <p:spPr>
          <a:xfrm>
            <a:off x="3728824" y="3556932"/>
            <a:ext cx="1010433" cy="2863928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4D364-852D-4609-901A-CC2D7969BF84}"/>
              </a:ext>
            </a:extLst>
          </p:cNvPr>
          <p:cNvSpPr/>
          <p:nvPr/>
        </p:nvSpPr>
        <p:spPr>
          <a:xfrm>
            <a:off x="5466305" y="3556931"/>
            <a:ext cx="2416406" cy="286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Admin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22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99D54-E26B-444F-9EF9-7ABF873B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99556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E35E1A-653E-4D75-A35E-1F8C31B5E074}"/>
              </a:ext>
            </a:extLst>
          </p:cNvPr>
          <p:cNvSpPr/>
          <p:nvPr/>
        </p:nvSpPr>
        <p:spPr>
          <a:xfrm>
            <a:off x="724919" y="452094"/>
            <a:ext cx="148138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58347-0CBA-4C26-9454-D3CB31CAD4C6}"/>
              </a:ext>
            </a:extLst>
          </p:cNvPr>
          <p:cNvSpPr/>
          <p:nvPr/>
        </p:nvSpPr>
        <p:spPr>
          <a:xfrm>
            <a:off x="2677506" y="452094"/>
            <a:ext cx="2416406" cy="17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DataBaseAccess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16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DDD0AF-5009-4E68-96D0-3828E9D6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fr-FR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260963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404C282-32E6-4061-A17E-B07C3CB05C7D}"/>
              </a:ext>
            </a:extLst>
          </p:cNvPr>
          <p:cNvSpPr/>
          <p:nvPr/>
        </p:nvSpPr>
        <p:spPr>
          <a:xfrm>
            <a:off x="3143158" y="37069"/>
            <a:ext cx="7122235" cy="6493077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3841678-96B4-42F1-8FFF-FAF8B8AECCFD}"/>
              </a:ext>
            </a:extLst>
          </p:cNvPr>
          <p:cNvSpPr/>
          <p:nvPr/>
        </p:nvSpPr>
        <p:spPr>
          <a:xfrm>
            <a:off x="6024894" y="4481100"/>
            <a:ext cx="1423366" cy="579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it's</a:t>
            </a:r>
            <a:r>
              <a:rPr lang="fr-FR" dirty="0"/>
              <a:t> not to </a:t>
            </a:r>
            <a:r>
              <a:rPr lang="fr-FR" dirty="0" err="1"/>
              <a:t>late</a:t>
            </a:r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811ADA8-911D-4E9C-9869-740B691EC8F0}"/>
              </a:ext>
            </a:extLst>
          </p:cNvPr>
          <p:cNvSpPr/>
          <p:nvPr/>
        </p:nvSpPr>
        <p:spPr>
          <a:xfrm>
            <a:off x="3404415" y="2148362"/>
            <a:ext cx="1957556" cy="579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Booking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FE29B24-EBDB-4121-B83D-0D5B6CF5469C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 flipV="1">
            <a:off x="5361971" y="1422505"/>
            <a:ext cx="2687025" cy="1015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4D4160E6-84C2-4447-900E-64DF297CB49D}"/>
              </a:ext>
            </a:extLst>
          </p:cNvPr>
          <p:cNvSpPr/>
          <p:nvPr/>
        </p:nvSpPr>
        <p:spPr>
          <a:xfrm>
            <a:off x="740952" y="2462462"/>
            <a:ext cx="401053" cy="395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1C1DB1C-582F-4A81-852E-575ED099E52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941479" y="2857479"/>
            <a:ext cx="0" cy="7600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91F30A1-A6E4-4A29-B1EB-E120EE87D298}"/>
              </a:ext>
            </a:extLst>
          </p:cNvPr>
          <p:cNvCxnSpPr>
            <a:cxnSpLocks/>
          </p:cNvCxnSpPr>
          <p:nvPr/>
        </p:nvCxnSpPr>
        <p:spPr>
          <a:xfrm>
            <a:off x="612616" y="3111134"/>
            <a:ext cx="657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9382E53-219C-4C3D-95EE-5B901083A3D4}"/>
              </a:ext>
            </a:extLst>
          </p:cNvPr>
          <p:cNvCxnSpPr/>
          <p:nvPr/>
        </p:nvCxnSpPr>
        <p:spPr>
          <a:xfrm>
            <a:off x="941479" y="3593430"/>
            <a:ext cx="328863" cy="537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7CE1AB0-4E8E-4031-B00E-750A878FD15B}"/>
              </a:ext>
            </a:extLst>
          </p:cNvPr>
          <p:cNvCxnSpPr>
            <a:cxnSpLocks/>
          </p:cNvCxnSpPr>
          <p:nvPr/>
        </p:nvCxnSpPr>
        <p:spPr>
          <a:xfrm flipH="1">
            <a:off x="595838" y="3600714"/>
            <a:ext cx="343284" cy="51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35F2E1B-B63C-4AFD-AACC-6DFAF2E2246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873732" y="2438356"/>
            <a:ext cx="2530683" cy="247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9FE08AD9-112B-4FE9-9067-623BF65EF2D7}"/>
              </a:ext>
            </a:extLst>
          </p:cNvPr>
          <p:cNvSpPr txBox="1"/>
          <p:nvPr/>
        </p:nvSpPr>
        <p:spPr>
          <a:xfrm>
            <a:off x="8265520" y="1846965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9F79C6B-C23C-45AA-80EA-8A449D472FCA}"/>
              </a:ext>
            </a:extLst>
          </p:cNvPr>
          <p:cNvSpPr txBox="1"/>
          <p:nvPr/>
        </p:nvSpPr>
        <p:spPr>
          <a:xfrm>
            <a:off x="5536918" y="3544071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61CBE-19F8-4EB9-9E29-687C3BDEEEB1}"/>
              </a:ext>
            </a:extLst>
          </p:cNvPr>
          <p:cNvSpPr txBox="1"/>
          <p:nvPr/>
        </p:nvSpPr>
        <p:spPr>
          <a:xfrm>
            <a:off x="5872979" y="170908"/>
            <a:ext cx="186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Use case </a:t>
            </a:r>
            <a:r>
              <a:rPr lang="fr-FR" u="sng" dirty="0" err="1"/>
              <a:t>Booking</a:t>
            </a:r>
            <a:endParaRPr lang="fr-FR" u="sng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7B56E0-A62B-42F2-8E79-C9A53AB67AED}"/>
              </a:ext>
            </a:extLst>
          </p:cNvPr>
          <p:cNvSpPr txBox="1"/>
          <p:nvPr/>
        </p:nvSpPr>
        <p:spPr>
          <a:xfrm>
            <a:off x="612616" y="4058288"/>
            <a:ext cx="11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1D09450-5F46-4000-AA0B-ADD35CFC51EE}"/>
              </a:ext>
            </a:extLst>
          </p:cNvPr>
          <p:cNvSpPr/>
          <p:nvPr/>
        </p:nvSpPr>
        <p:spPr>
          <a:xfrm>
            <a:off x="8048996" y="1007147"/>
            <a:ext cx="2168125" cy="830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Successful</a:t>
            </a:r>
            <a:r>
              <a:rPr lang="fr-FR" dirty="0"/>
              <a:t> </a:t>
            </a:r>
            <a:r>
              <a:rPr lang="fr-FR" dirty="0" err="1"/>
              <a:t>Payment</a:t>
            </a:r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FE2FF76-4A4E-43FD-AD72-DF79FAA61850}"/>
              </a:ext>
            </a:extLst>
          </p:cNvPr>
          <p:cNvSpPr/>
          <p:nvPr/>
        </p:nvSpPr>
        <p:spPr>
          <a:xfrm>
            <a:off x="5644018" y="824740"/>
            <a:ext cx="1563444" cy="787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 </a:t>
            </a:r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8E85086-5556-4504-80B5-FABA13F16F3E}"/>
              </a:ext>
            </a:extLst>
          </p:cNvPr>
          <p:cNvCxnSpPr>
            <a:cxnSpLocks/>
            <a:stCxn id="27" idx="3"/>
            <a:endCxn id="4" idx="7"/>
          </p:cNvCxnSpPr>
          <p:nvPr/>
        </p:nvCxnSpPr>
        <p:spPr>
          <a:xfrm flipH="1">
            <a:off x="5075294" y="1497034"/>
            <a:ext cx="797685" cy="73626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5261904-32A7-40CD-AE0D-B511417F21A6}"/>
              </a:ext>
            </a:extLst>
          </p:cNvPr>
          <p:cNvSpPr txBox="1"/>
          <p:nvPr/>
        </p:nvSpPr>
        <p:spPr>
          <a:xfrm>
            <a:off x="4847592" y="1263440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018C8E1-A0EC-4E16-A60C-DF14817399A4}"/>
              </a:ext>
            </a:extLst>
          </p:cNvPr>
          <p:cNvSpPr/>
          <p:nvPr/>
        </p:nvSpPr>
        <p:spPr>
          <a:xfrm>
            <a:off x="3424870" y="4529238"/>
            <a:ext cx="1495945" cy="579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Available</a:t>
            </a:r>
            <a:r>
              <a:rPr lang="fr-FR" dirty="0"/>
              <a:t> place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9FFA00F-E109-4D23-8B1F-B084F384BB03}"/>
              </a:ext>
            </a:extLst>
          </p:cNvPr>
          <p:cNvCxnSpPr>
            <a:cxnSpLocks/>
            <a:stCxn id="124" idx="4"/>
            <a:endCxn id="34" idx="0"/>
          </p:cNvCxnSpPr>
          <p:nvPr/>
        </p:nvCxnSpPr>
        <p:spPr>
          <a:xfrm flipH="1">
            <a:off x="4172843" y="3714695"/>
            <a:ext cx="210350" cy="8145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4DF1CB78-1669-4F16-A94D-B4C8DDFAC043}"/>
              </a:ext>
            </a:extLst>
          </p:cNvPr>
          <p:cNvSpPr txBox="1"/>
          <p:nvPr/>
        </p:nvSpPr>
        <p:spPr>
          <a:xfrm>
            <a:off x="3408381" y="4018022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5D27C15-4E34-437E-8427-412C25A00588}"/>
              </a:ext>
            </a:extLst>
          </p:cNvPr>
          <p:cNvSpPr/>
          <p:nvPr/>
        </p:nvSpPr>
        <p:spPr>
          <a:xfrm>
            <a:off x="3583916" y="752728"/>
            <a:ext cx="1431230" cy="691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Save Log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6DE2861-8603-44DC-9718-CF0214B132E4}"/>
              </a:ext>
            </a:extLst>
          </p:cNvPr>
          <p:cNvCxnSpPr>
            <a:cxnSpLocks/>
            <a:stCxn id="42" idx="4"/>
            <a:endCxn id="4" idx="0"/>
          </p:cNvCxnSpPr>
          <p:nvPr/>
        </p:nvCxnSpPr>
        <p:spPr>
          <a:xfrm>
            <a:off x="4299531" y="1444558"/>
            <a:ext cx="83662" cy="70380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1E0A1A15-AAF8-4F95-A880-F17E2CBA26C5}"/>
              </a:ext>
            </a:extLst>
          </p:cNvPr>
          <p:cNvSpPr txBox="1"/>
          <p:nvPr/>
        </p:nvSpPr>
        <p:spPr>
          <a:xfrm>
            <a:off x="4272992" y="1464949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ED5E03A8-CAB2-4D5E-AB92-FC318952E80F}"/>
              </a:ext>
            </a:extLst>
          </p:cNvPr>
          <p:cNvSpPr/>
          <p:nvPr/>
        </p:nvSpPr>
        <p:spPr>
          <a:xfrm>
            <a:off x="8026469" y="2447367"/>
            <a:ext cx="2213177" cy="75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r>
              <a:rPr lang="fr-FR" dirty="0"/>
              <a:t> Client </a:t>
            </a:r>
            <a:r>
              <a:rPr lang="fr-FR" dirty="0" err="1"/>
              <a:t>connection</a:t>
            </a:r>
            <a:endParaRPr lang="fr-FR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4506994-89AE-4EEE-9BC3-1F2B6777C7FF}"/>
              </a:ext>
            </a:extLst>
          </p:cNvPr>
          <p:cNvCxnSpPr>
            <a:cxnSpLocks/>
            <a:stCxn id="23" idx="4"/>
            <a:endCxn id="54" idx="0"/>
          </p:cNvCxnSpPr>
          <p:nvPr/>
        </p:nvCxnSpPr>
        <p:spPr>
          <a:xfrm flipH="1">
            <a:off x="9133058" y="1837863"/>
            <a:ext cx="1" cy="609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6D75D9-CF06-4813-8C71-EC853E5A11EC}"/>
              </a:ext>
            </a:extLst>
          </p:cNvPr>
          <p:cNvSpPr/>
          <p:nvPr/>
        </p:nvSpPr>
        <p:spPr>
          <a:xfrm>
            <a:off x="9999897" y="2745308"/>
            <a:ext cx="1242676" cy="299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ClientAccount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5AA01C-6051-48B9-995D-E2950A3834B5}"/>
              </a:ext>
            </a:extLst>
          </p:cNvPr>
          <p:cNvSpPr/>
          <p:nvPr/>
        </p:nvSpPr>
        <p:spPr>
          <a:xfrm>
            <a:off x="4524696" y="4929423"/>
            <a:ext cx="1168862" cy="29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MovieShow</a:t>
            </a:r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C94E6D-DCAA-4495-9921-FA802352892A}"/>
              </a:ext>
            </a:extLst>
          </p:cNvPr>
          <p:cNvSpPr/>
          <p:nvPr/>
        </p:nvSpPr>
        <p:spPr>
          <a:xfrm>
            <a:off x="9722112" y="1422505"/>
            <a:ext cx="1271652" cy="35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ClientAccount</a:t>
            </a:r>
            <a:endParaRPr lang="fr-FR" sz="1400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68036F4-C8A2-400D-BF2C-387FB8E9B921}"/>
              </a:ext>
            </a:extLst>
          </p:cNvPr>
          <p:cNvSpPr/>
          <p:nvPr/>
        </p:nvSpPr>
        <p:spPr>
          <a:xfrm>
            <a:off x="8048996" y="4113424"/>
            <a:ext cx="2159620" cy="612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Account</a:t>
            </a:r>
            <a:r>
              <a:rPr lang="fr-FR" dirty="0"/>
              <a:t> </a:t>
            </a:r>
            <a:r>
              <a:rPr lang="fr-FR" dirty="0" err="1"/>
              <a:t>Exist</a:t>
            </a:r>
            <a:endParaRPr lang="fr-FR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3C9DD6E-477F-431D-AEE1-6E5F2DE6E361}"/>
              </a:ext>
            </a:extLst>
          </p:cNvPr>
          <p:cNvCxnSpPr>
            <a:cxnSpLocks/>
            <a:stCxn id="54" idx="4"/>
            <a:endCxn id="35" idx="0"/>
          </p:cNvCxnSpPr>
          <p:nvPr/>
        </p:nvCxnSpPr>
        <p:spPr>
          <a:xfrm flipH="1">
            <a:off x="9128806" y="3206710"/>
            <a:ext cx="4252" cy="906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6A37E25-BDE0-4720-A3A8-CA9805DA6096}"/>
              </a:ext>
            </a:extLst>
          </p:cNvPr>
          <p:cNvSpPr/>
          <p:nvPr/>
        </p:nvSpPr>
        <p:spPr>
          <a:xfrm>
            <a:off x="9960923" y="4270101"/>
            <a:ext cx="1381435" cy="299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ClientAccount</a:t>
            </a:r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3EB84F0-9C0F-4EF6-8E1E-2447B787371D}"/>
              </a:ext>
            </a:extLst>
          </p:cNvPr>
          <p:cNvSpPr txBox="1"/>
          <p:nvPr/>
        </p:nvSpPr>
        <p:spPr>
          <a:xfrm>
            <a:off x="8312183" y="3315771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9909F7-7BB5-4F30-9BD6-BF81A7FBEF0D}"/>
              </a:ext>
            </a:extLst>
          </p:cNvPr>
          <p:cNvSpPr/>
          <p:nvPr/>
        </p:nvSpPr>
        <p:spPr>
          <a:xfrm>
            <a:off x="5199536" y="2436634"/>
            <a:ext cx="930863" cy="301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Booking</a:t>
            </a:r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020FC1-20BA-43D9-808A-CB4125E68764}"/>
              </a:ext>
            </a:extLst>
          </p:cNvPr>
          <p:cNvSpPr/>
          <p:nvPr/>
        </p:nvSpPr>
        <p:spPr>
          <a:xfrm>
            <a:off x="4512556" y="660419"/>
            <a:ext cx="964879" cy="29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Log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5890F5-6946-4AC4-B08F-13BDBCEE4CEA}"/>
              </a:ext>
            </a:extLst>
          </p:cNvPr>
          <p:cNvSpPr/>
          <p:nvPr/>
        </p:nvSpPr>
        <p:spPr>
          <a:xfrm>
            <a:off x="6992889" y="975401"/>
            <a:ext cx="910741" cy="29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Booking</a:t>
            </a:r>
            <a:endParaRPr lang="fr-FR" dirty="0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D3C1BAC-2B18-46AC-8D60-FA2B25F6B0CB}"/>
              </a:ext>
            </a:extLst>
          </p:cNvPr>
          <p:cNvCxnSpPr>
            <a:cxnSpLocks/>
            <a:stCxn id="124" idx="5"/>
            <a:endCxn id="53" idx="0"/>
          </p:cNvCxnSpPr>
          <p:nvPr/>
        </p:nvCxnSpPr>
        <p:spPr>
          <a:xfrm>
            <a:off x="5067300" y="3614083"/>
            <a:ext cx="1669277" cy="867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7D37C473-AE1E-49BD-B833-72966EAC076A}"/>
              </a:ext>
            </a:extLst>
          </p:cNvPr>
          <p:cNvSpPr txBox="1"/>
          <p:nvPr/>
        </p:nvSpPr>
        <p:spPr>
          <a:xfrm>
            <a:off x="6425740" y="5393069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84033BC-388A-46A0-B56B-D3D8C16CF76D}"/>
              </a:ext>
            </a:extLst>
          </p:cNvPr>
          <p:cNvSpPr/>
          <p:nvPr/>
        </p:nvSpPr>
        <p:spPr>
          <a:xfrm>
            <a:off x="4570744" y="5760235"/>
            <a:ext cx="2070872" cy="579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MovieShow</a:t>
            </a:r>
            <a:r>
              <a:rPr lang="fr-FR" dirty="0"/>
              <a:t> </a:t>
            </a:r>
            <a:r>
              <a:rPr lang="fr-FR" dirty="0" err="1"/>
              <a:t>Exist</a:t>
            </a:r>
            <a:endParaRPr lang="fr-FR" dirty="0"/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85E4ABB-FE2F-42BF-867C-4E08E2854A30}"/>
              </a:ext>
            </a:extLst>
          </p:cNvPr>
          <p:cNvCxnSpPr>
            <a:cxnSpLocks/>
            <a:stCxn id="34" idx="4"/>
            <a:endCxn id="60" idx="1"/>
          </p:cNvCxnSpPr>
          <p:nvPr/>
        </p:nvCxnSpPr>
        <p:spPr>
          <a:xfrm>
            <a:off x="4172843" y="5109226"/>
            <a:ext cx="701173" cy="735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48CB9AAA-AD83-4119-9DC0-9E6D5BB06FB4}"/>
              </a:ext>
            </a:extLst>
          </p:cNvPr>
          <p:cNvCxnSpPr>
            <a:cxnSpLocks/>
            <a:stCxn id="53" idx="4"/>
            <a:endCxn id="60" idx="7"/>
          </p:cNvCxnSpPr>
          <p:nvPr/>
        </p:nvCxnSpPr>
        <p:spPr>
          <a:xfrm flipH="1">
            <a:off x="6338344" y="5061088"/>
            <a:ext cx="398233" cy="784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E346CC8-E096-4F99-A740-ADFA6353540E}"/>
              </a:ext>
            </a:extLst>
          </p:cNvPr>
          <p:cNvSpPr/>
          <p:nvPr/>
        </p:nvSpPr>
        <p:spPr>
          <a:xfrm>
            <a:off x="6365389" y="6049662"/>
            <a:ext cx="1107447" cy="290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MovieShow</a:t>
            </a:r>
            <a:endParaRPr lang="fr-FR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AD85D08-8D8B-4E66-87F4-C7750A514A53}"/>
              </a:ext>
            </a:extLst>
          </p:cNvPr>
          <p:cNvSpPr/>
          <p:nvPr/>
        </p:nvSpPr>
        <p:spPr>
          <a:xfrm>
            <a:off x="7060049" y="4897453"/>
            <a:ext cx="1168862" cy="29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MovieShow</a:t>
            </a:r>
            <a:endParaRPr lang="fr-FR" dirty="0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1C0CF173-1C56-4A54-8FEF-E239E76FF923}"/>
              </a:ext>
            </a:extLst>
          </p:cNvPr>
          <p:cNvSpPr/>
          <p:nvPr/>
        </p:nvSpPr>
        <p:spPr>
          <a:xfrm>
            <a:off x="3415719" y="3027670"/>
            <a:ext cx="1934948" cy="68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movieShow</a:t>
            </a:r>
            <a:endParaRPr lang="fr-FR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08A818FC-1D2D-4114-99A4-1EDE196F1DD3}"/>
              </a:ext>
            </a:extLst>
          </p:cNvPr>
          <p:cNvCxnSpPr>
            <a:cxnSpLocks/>
            <a:stCxn id="4" idx="4"/>
            <a:endCxn id="124" idx="0"/>
          </p:cNvCxnSpPr>
          <p:nvPr/>
        </p:nvCxnSpPr>
        <p:spPr>
          <a:xfrm>
            <a:off x="4383193" y="2728350"/>
            <a:ext cx="0" cy="29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0271098-A379-495E-9CBB-68CB236CA4C1}"/>
              </a:ext>
            </a:extLst>
          </p:cNvPr>
          <p:cNvSpPr/>
          <p:nvPr/>
        </p:nvSpPr>
        <p:spPr>
          <a:xfrm>
            <a:off x="5219154" y="3258790"/>
            <a:ext cx="1082917" cy="301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MovieShow</a:t>
            </a:r>
            <a:endParaRPr lang="fr-FR" dirty="0"/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CFBE4071-C646-4656-9940-F912F0670B0D}"/>
              </a:ext>
            </a:extLst>
          </p:cNvPr>
          <p:cNvSpPr txBox="1"/>
          <p:nvPr/>
        </p:nvSpPr>
        <p:spPr>
          <a:xfrm>
            <a:off x="4368957" y="2649012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182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DD38A-6651-490D-9AF2-11BECB699578}"/>
              </a:ext>
            </a:extLst>
          </p:cNvPr>
          <p:cNvSpPr/>
          <p:nvPr/>
        </p:nvSpPr>
        <p:spPr>
          <a:xfrm>
            <a:off x="727275" y="442519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859A8C-B167-47CE-A51B-69EDC478E86F}"/>
              </a:ext>
            </a:extLst>
          </p:cNvPr>
          <p:cNvSpPr/>
          <p:nvPr/>
        </p:nvSpPr>
        <p:spPr>
          <a:xfrm>
            <a:off x="3519876" y="442515"/>
            <a:ext cx="939567" cy="22755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Show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5EF33-94D2-43B5-B1FF-96B12CDDA62E}"/>
              </a:ext>
            </a:extLst>
          </p:cNvPr>
          <p:cNvSpPr/>
          <p:nvPr/>
        </p:nvSpPr>
        <p:spPr>
          <a:xfrm>
            <a:off x="3514575" y="4893938"/>
            <a:ext cx="939567" cy="152154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89AE6-FAA5-4878-ABD6-0845A7225C07}"/>
              </a:ext>
            </a:extLst>
          </p:cNvPr>
          <p:cNvSpPr/>
          <p:nvPr/>
        </p:nvSpPr>
        <p:spPr>
          <a:xfrm>
            <a:off x="3514575" y="3031956"/>
            <a:ext cx="939567" cy="16588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ECF1EC-8DE1-460C-B214-49036758C85A}"/>
              </a:ext>
            </a:extLst>
          </p:cNvPr>
          <p:cNvSpPr/>
          <p:nvPr/>
        </p:nvSpPr>
        <p:spPr>
          <a:xfrm>
            <a:off x="6539771" y="437116"/>
            <a:ext cx="3481431" cy="227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MovieShowCommand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MovieShowCommand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UpdateDateCommand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StartTimeCommand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EndTimeCommand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RetriveMovieShowQuery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C3C72-3BBA-4F2B-8DE2-E0B1336275CD}"/>
              </a:ext>
            </a:extLst>
          </p:cNvPr>
          <p:cNvSpPr/>
          <p:nvPr/>
        </p:nvSpPr>
        <p:spPr>
          <a:xfrm>
            <a:off x="6613492" y="3027691"/>
            <a:ext cx="3481431" cy="16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RoomNameCommand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RoomStateCommand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0D27F2-5CE3-4A38-80DB-4726CB06667B}"/>
              </a:ext>
            </a:extLst>
          </p:cNvPr>
          <p:cNvSpPr/>
          <p:nvPr/>
        </p:nvSpPr>
        <p:spPr>
          <a:xfrm>
            <a:off x="6599226" y="4890262"/>
            <a:ext cx="3481431" cy="1501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RemoveMovieCommand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1350B-E1DD-4FC3-933F-B9FEE3739619}"/>
              </a:ext>
            </a:extLst>
          </p:cNvPr>
          <p:cNvSpPr/>
          <p:nvPr/>
        </p:nvSpPr>
        <p:spPr>
          <a:xfrm>
            <a:off x="4637153" y="4890263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BD451-2CBA-4242-8250-11C8E9F9BCFA}"/>
              </a:ext>
            </a:extLst>
          </p:cNvPr>
          <p:cNvSpPr/>
          <p:nvPr/>
        </p:nvSpPr>
        <p:spPr>
          <a:xfrm>
            <a:off x="4637153" y="5295183"/>
            <a:ext cx="1776550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82886-C1B1-4855-88C8-1BCE336570C4}"/>
              </a:ext>
            </a:extLst>
          </p:cNvPr>
          <p:cNvSpPr/>
          <p:nvPr/>
        </p:nvSpPr>
        <p:spPr>
          <a:xfrm>
            <a:off x="4637153" y="5691715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DD659C-2E12-497F-8DD4-D9D69B28249D}"/>
              </a:ext>
            </a:extLst>
          </p:cNvPr>
          <p:cNvSpPr/>
          <p:nvPr/>
        </p:nvSpPr>
        <p:spPr>
          <a:xfrm>
            <a:off x="4645542" y="6082229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542C88-33CC-4449-89CA-0EC9E7C5B4FC}"/>
              </a:ext>
            </a:extLst>
          </p:cNvPr>
          <p:cNvSpPr/>
          <p:nvPr/>
        </p:nvSpPr>
        <p:spPr>
          <a:xfrm>
            <a:off x="4637153" y="3027691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E3E09-02B2-4EB5-9D95-CB15594875E6}"/>
              </a:ext>
            </a:extLst>
          </p:cNvPr>
          <p:cNvSpPr/>
          <p:nvPr/>
        </p:nvSpPr>
        <p:spPr>
          <a:xfrm>
            <a:off x="4637153" y="3471363"/>
            <a:ext cx="1776550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7E06D6-A2D4-4BF6-8822-1DBEAB40E463}"/>
              </a:ext>
            </a:extLst>
          </p:cNvPr>
          <p:cNvSpPr/>
          <p:nvPr/>
        </p:nvSpPr>
        <p:spPr>
          <a:xfrm>
            <a:off x="4637153" y="3915037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6C75D3-12C0-4D99-B143-23242DDF12FC}"/>
              </a:ext>
            </a:extLst>
          </p:cNvPr>
          <p:cNvSpPr/>
          <p:nvPr/>
        </p:nvSpPr>
        <p:spPr>
          <a:xfrm>
            <a:off x="4645542" y="4361507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7CEF7F-D722-48A6-89F7-BFD966A89629}"/>
              </a:ext>
            </a:extLst>
          </p:cNvPr>
          <p:cNvSpPr/>
          <p:nvPr/>
        </p:nvSpPr>
        <p:spPr>
          <a:xfrm>
            <a:off x="4633703" y="437116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4CD85-FC7A-4304-AF23-4C6F2D0EA46F}"/>
              </a:ext>
            </a:extLst>
          </p:cNvPr>
          <p:cNvSpPr/>
          <p:nvPr/>
        </p:nvSpPr>
        <p:spPr>
          <a:xfrm>
            <a:off x="4636499" y="1057393"/>
            <a:ext cx="1776550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Remove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DF16A7-3B61-4B80-AF0F-F5E476A195A7}"/>
              </a:ext>
            </a:extLst>
          </p:cNvPr>
          <p:cNvSpPr/>
          <p:nvPr/>
        </p:nvSpPr>
        <p:spPr>
          <a:xfrm>
            <a:off x="4633703" y="1724389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9028A1-B9EF-4798-B57E-0D536EE51731}"/>
              </a:ext>
            </a:extLst>
          </p:cNvPr>
          <p:cNvSpPr/>
          <p:nvPr/>
        </p:nvSpPr>
        <p:spPr>
          <a:xfrm>
            <a:off x="4645542" y="2383508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30" name="Signe Plus 29">
            <a:extLst>
              <a:ext uri="{FF2B5EF4-FFF2-40B4-BE49-F238E27FC236}">
                <a16:creationId xmlns:a16="http://schemas.microsoft.com/office/drawing/2014/main" id="{6146F4BE-11FD-4397-A8EB-BF8BCA4DDB24}"/>
              </a:ext>
            </a:extLst>
          </p:cNvPr>
          <p:cNvSpPr/>
          <p:nvPr/>
        </p:nvSpPr>
        <p:spPr>
          <a:xfrm>
            <a:off x="10119132" y="1406663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CBEA3B-9CE4-4FCB-BA7D-1C27985036D3}"/>
              </a:ext>
            </a:extLst>
          </p:cNvPr>
          <p:cNvSpPr/>
          <p:nvPr/>
        </p:nvSpPr>
        <p:spPr>
          <a:xfrm>
            <a:off x="10888181" y="505392"/>
            <a:ext cx="939567" cy="240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3835D4-A8DD-4606-9508-677DB001A631}"/>
              </a:ext>
            </a:extLst>
          </p:cNvPr>
          <p:cNvSpPr/>
          <p:nvPr/>
        </p:nvSpPr>
        <p:spPr>
          <a:xfrm>
            <a:off x="10888181" y="3031955"/>
            <a:ext cx="939567" cy="167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04653F-D81F-44CA-B77B-A73E26EF08B0}"/>
              </a:ext>
            </a:extLst>
          </p:cNvPr>
          <p:cNvSpPr/>
          <p:nvPr/>
        </p:nvSpPr>
        <p:spPr>
          <a:xfrm>
            <a:off x="10888181" y="4870124"/>
            <a:ext cx="939567" cy="1521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6" name="Signe Plus 35">
            <a:extLst>
              <a:ext uri="{FF2B5EF4-FFF2-40B4-BE49-F238E27FC236}">
                <a16:creationId xmlns:a16="http://schemas.microsoft.com/office/drawing/2014/main" id="{86511056-8769-41A7-AEB6-E299232C9647}"/>
              </a:ext>
            </a:extLst>
          </p:cNvPr>
          <p:cNvSpPr/>
          <p:nvPr/>
        </p:nvSpPr>
        <p:spPr>
          <a:xfrm>
            <a:off x="10155992" y="3569496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Signe Plus 36">
            <a:extLst>
              <a:ext uri="{FF2B5EF4-FFF2-40B4-BE49-F238E27FC236}">
                <a16:creationId xmlns:a16="http://schemas.microsoft.com/office/drawing/2014/main" id="{CCF436BD-3814-43D1-A156-EA887233F3E4}"/>
              </a:ext>
            </a:extLst>
          </p:cNvPr>
          <p:cNvSpPr/>
          <p:nvPr/>
        </p:nvSpPr>
        <p:spPr>
          <a:xfrm>
            <a:off x="10119132" y="5353251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8169D3-B5B4-4332-8142-1ED400740376}"/>
              </a:ext>
            </a:extLst>
          </p:cNvPr>
          <p:cNvSpPr/>
          <p:nvPr/>
        </p:nvSpPr>
        <p:spPr>
          <a:xfrm>
            <a:off x="2288111" y="450385"/>
            <a:ext cx="1010434" cy="597296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  <a:p>
            <a:pPr algn="ctr"/>
            <a:r>
              <a:rPr lang="fr-FR" dirty="0"/>
              <a:t>Super Admin </a:t>
            </a:r>
            <a:r>
              <a:rPr lang="fr-FR" dirty="0" err="1"/>
              <a:t>Account</a:t>
            </a:r>
            <a:endParaRPr lang="fr-FR" dirty="0"/>
          </a:p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11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404C282-32E6-4061-A17E-B07C3CB05C7D}"/>
              </a:ext>
            </a:extLst>
          </p:cNvPr>
          <p:cNvSpPr/>
          <p:nvPr/>
        </p:nvSpPr>
        <p:spPr>
          <a:xfrm>
            <a:off x="3179428" y="109057"/>
            <a:ext cx="7122235" cy="6493077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811ADA8-911D-4E9C-9869-740B691EC8F0}"/>
              </a:ext>
            </a:extLst>
          </p:cNvPr>
          <p:cNvSpPr/>
          <p:nvPr/>
        </p:nvSpPr>
        <p:spPr>
          <a:xfrm>
            <a:off x="3392278" y="2810675"/>
            <a:ext cx="2897328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FE29B24-EBDB-4121-B83D-0D5B6CF5469C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 flipV="1">
            <a:off x="6289606" y="2726694"/>
            <a:ext cx="1581980" cy="621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4D4160E6-84C2-4447-900E-64DF297CB49D}"/>
              </a:ext>
            </a:extLst>
          </p:cNvPr>
          <p:cNvSpPr/>
          <p:nvPr/>
        </p:nvSpPr>
        <p:spPr>
          <a:xfrm>
            <a:off x="740952" y="2462462"/>
            <a:ext cx="401053" cy="395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1C1DB1C-582F-4A81-852E-575ED099E52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941479" y="2857479"/>
            <a:ext cx="0" cy="7600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91F30A1-A6E4-4A29-B1EB-E120EE87D298}"/>
              </a:ext>
            </a:extLst>
          </p:cNvPr>
          <p:cNvCxnSpPr>
            <a:cxnSpLocks/>
          </p:cNvCxnSpPr>
          <p:nvPr/>
        </p:nvCxnSpPr>
        <p:spPr>
          <a:xfrm>
            <a:off x="612616" y="3111134"/>
            <a:ext cx="657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9382E53-219C-4C3D-95EE-5B901083A3D4}"/>
              </a:ext>
            </a:extLst>
          </p:cNvPr>
          <p:cNvCxnSpPr/>
          <p:nvPr/>
        </p:nvCxnSpPr>
        <p:spPr>
          <a:xfrm>
            <a:off x="941479" y="3593430"/>
            <a:ext cx="328863" cy="537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7CE1AB0-4E8E-4031-B00E-750A878FD15B}"/>
              </a:ext>
            </a:extLst>
          </p:cNvPr>
          <p:cNvCxnSpPr>
            <a:cxnSpLocks/>
          </p:cNvCxnSpPr>
          <p:nvPr/>
        </p:nvCxnSpPr>
        <p:spPr>
          <a:xfrm flipH="1">
            <a:off x="595838" y="3600714"/>
            <a:ext cx="343284" cy="51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35F2E1B-B63C-4AFD-AACC-6DFAF2E2246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939122" y="3348086"/>
            <a:ext cx="24531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9FE08AD9-112B-4FE9-9067-623BF65EF2D7}"/>
              </a:ext>
            </a:extLst>
          </p:cNvPr>
          <p:cNvSpPr txBox="1"/>
          <p:nvPr/>
        </p:nvSpPr>
        <p:spPr>
          <a:xfrm>
            <a:off x="8131437" y="343282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9F79C6B-C23C-45AA-80EA-8A449D472FCA}"/>
              </a:ext>
            </a:extLst>
          </p:cNvPr>
          <p:cNvSpPr txBox="1"/>
          <p:nvPr/>
        </p:nvSpPr>
        <p:spPr>
          <a:xfrm>
            <a:off x="6713910" y="3059668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61CBE-19F8-4EB9-9E29-687C3BDEEEB1}"/>
              </a:ext>
            </a:extLst>
          </p:cNvPr>
          <p:cNvSpPr txBox="1"/>
          <p:nvPr/>
        </p:nvSpPr>
        <p:spPr>
          <a:xfrm>
            <a:off x="6365389" y="169132"/>
            <a:ext cx="18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Use case </a:t>
            </a:r>
            <a:r>
              <a:rPr lang="fr-FR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endParaRPr lang="fr-FR" u="sng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7B56E0-A62B-42F2-8E79-C9A53AB67AED}"/>
              </a:ext>
            </a:extLst>
          </p:cNvPr>
          <p:cNvSpPr txBox="1"/>
          <p:nvPr/>
        </p:nvSpPr>
        <p:spPr>
          <a:xfrm>
            <a:off x="567363" y="4135665"/>
            <a:ext cx="11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1D09450-5F46-4000-AA0B-ADD35CFC51EE}"/>
              </a:ext>
            </a:extLst>
          </p:cNvPr>
          <p:cNvSpPr/>
          <p:nvPr/>
        </p:nvSpPr>
        <p:spPr>
          <a:xfrm>
            <a:off x="7871586" y="2322961"/>
            <a:ext cx="2264615" cy="807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r>
              <a:rPr lang="fr-FR" dirty="0"/>
              <a:t> Admin </a:t>
            </a:r>
            <a:r>
              <a:rPr lang="fr-FR" dirty="0" err="1"/>
              <a:t>rules</a:t>
            </a:r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FE2FF76-4A4E-43FD-AD72-DF79FAA61850}"/>
              </a:ext>
            </a:extLst>
          </p:cNvPr>
          <p:cNvSpPr/>
          <p:nvPr/>
        </p:nvSpPr>
        <p:spPr>
          <a:xfrm>
            <a:off x="7040384" y="724305"/>
            <a:ext cx="2625610" cy="68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 </a:t>
            </a:r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8E85086-5556-4504-80B5-FABA13F16F3E}"/>
              </a:ext>
            </a:extLst>
          </p:cNvPr>
          <p:cNvCxnSpPr>
            <a:cxnSpLocks/>
            <a:stCxn id="27" idx="3"/>
            <a:endCxn id="4" idx="7"/>
          </p:cNvCxnSpPr>
          <p:nvPr/>
        </p:nvCxnSpPr>
        <p:spPr>
          <a:xfrm flipH="1">
            <a:off x="5865302" y="1308335"/>
            <a:ext cx="1559594" cy="165974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5261904-32A7-40CD-AE0D-B511417F21A6}"/>
              </a:ext>
            </a:extLst>
          </p:cNvPr>
          <p:cNvSpPr txBox="1"/>
          <p:nvPr/>
        </p:nvSpPr>
        <p:spPr>
          <a:xfrm>
            <a:off x="6863684" y="178480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5D27C15-4E34-437E-8427-412C25A00588}"/>
              </a:ext>
            </a:extLst>
          </p:cNvPr>
          <p:cNvSpPr/>
          <p:nvPr/>
        </p:nvSpPr>
        <p:spPr>
          <a:xfrm>
            <a:off x="3949973" y="975221"/>
            <a:ext cx="1793236" cy="779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Save Log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6DE2861-8603-44DC-9718-CF0214B132E4}"/>
              </a:ext>
            </a:extLst>
          </p:cNvPr>
          <p:cNvCxnSpPr>
            <a:cxnSpLocks/>
            <a:stCxn id="42" idx="4"/>
            <a:endCxn id="4" idx="0"/>
          </p:cNvCxnSpPr>
          <p:nvPr/>
        </p:nvCxnSpPr>
        <p:spPr>
          <a:xfrm flipH="1">
            <a:off x="4840942" y="1754368"/>
            <a:ext cx="5649" cy="105630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1E0A1A15-AAF8-4F95-A880-F17E2CBA26C5}"/>
              </a:ext>
            </a:extLst>
          </p:cNvPr>
          <p:cNvSpPr txBox="1"/>
          <p:nvPr/>
        </p:nvSpPr>
        <p:spPr>
          <a:xfrm>
            <a:off x="4826261" y="192244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ED5E03A8-CAB2-4D5E-AB92-FC318952E80F}"/>
              </a:ext>
            </a:extLst>
          </p:cNvPr>
          <p:cNvSpPr/>
          <p:nvPr/>
        </p:nvSpPr>
        <p:spPr>
          <a:xfrm>
            <a:off x="7871586" y="4149358"/>
            <a:ext cx="2264615" cy="88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r>
              <a:rPr lang="fr-FR" dirty="0"/>
              <a:t> Admin </a:t>
            </a:r>
            <a:r>
              <a:rPr lang="fr-FR" dirty="0" err="1"/>
              <a:t>connection</a:t>
            </a:r>
            <a:endParaRPr lang="fr-FR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4506994-89AE-4EEE-9BC3-1F2B6777C7FF}"/>
              </a:ext>
            </a:extLst>
          </p:cNvPr>
          <p:cNvCxnSpPr>
            <a:cxnSpLocks/>
            <a:stCxn id="23" idx="4"/>
            <a:endCxn id="54" idx="0"/>
          </p:cNvCxnSpPr>
          <p:nvPr/>
        </p:nvCxnSpPr>
        <p:spPr>
          <a:xfrm>
            <a:off x="9003894" y="3130426"/>
            <a:ext cx="0" cy="1018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F09B099B-7977-41A7-9F71-01DED4E74F5C}"/>
              </a:ext>
            </a:extLst>
          </p:cNvPr>
          <p:cNvSpPr/>
          <p:nvPr/>
        </p:nvSpPr>
        <p:spPr>
          <a:xfrm>
            <a:off x="3469662" y="4504997"/>
            <a:ext cx="2734660" cy="634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Check staff Schedule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B3E95CD-1BA5-4677-B2BF-A04194A3E6FB}"/>
              </a:ext>
            </a:extLst>
          </p:cNvPr>
          <p:cNvCxnSpPr>
            <a:cxnSpLocks/>
            <a:stCxn id="4" idx="4"/>
            <a:endCxn id="56" idx="0"/>
          </p:cNvCxnSpPr>
          <p:nvPr/>
        </p:nvCxnSpPr>
        <p:spPr>
          <a:xfrm flipH="1">
            <a:off x="4836992" y="3885496"/>
            <a:ext cx="3950" cy="619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36329F88-98C8-4A16-81BA-68A10E2B6D97}"/>
              </a:ext>
            </a:extLst>
          </p:cNvPr>
          <p:cNvSpPr txBox="1"/>
          <p:nvPr/>
        </p:nvSpPr>
        <p:spPr>
          <a:xfrm>
            <a:off x="4792129" y="400897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E6A4984-0D29-4584-9451-235044C3E288}"/>
              </a:ext>
            </a:extLst>
          </p:cNvPr>
          <p:cNvSpPr/>
          <p:nvPr/>
        </p:nvSpPr>
        <p:spPr>
          <a:xfrm>
            <a:off x="7895504" y="5585931"/>
            <a:ext cx="2216777" cy="55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Account</a:t>
            </a:r>
            <a:r>
              <a:rPr lang="fr-FR" dirty="0"/>
              <a:t> </a:t>
            </a:r>
            <a:r>
              <a:rPr lang="fr-FR" dirty="0" err="1"/>
              <a:t>Exist</a:t>
            </a:r>
            <a:endParaRPr lang="fr-FR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3559C45-5DB7-48AF-94D4-880CA399D553}"/>
              </a:ext>
            </a:extLst>
          </p:cNvPr>
          <p:cNvCxnSpPr>
            <a:cxnSpLocks/>
            <a:stCxn id="54" idx="4"/>
            <a:endCxn id="32" idx="0"/>
          </p:cNvCxnSpPr>
          <p:nvPr/>
        </p:nvCxnSpPr>
        <p:spPr>
          <a:xfrm flipH="1">
            <a:off x="9003893" y="5031864"/>
            <a:ext cx="1" cy="554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14C88A7-7700-436D-B780-4DB3113B598D}"/>
              </a:ext>
            </a:extLst>
          </p:cNvPr>
          <p:cNvSpPr txBox="1"/>
          <p:nvPr/>
        </p:nvSpPr>
        <p:spPr>
          <a:xfrm>
            <a:off x="8131437" y="5139515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632DE0-C229-4BBD-BC93-970AB3A08F55}"/>
              </a:ext>
            </a:extLst>
          </p:cNvPr>
          <p:cNvSpPr/>
          <p:nvPr/>
        </p:nvSpPr>
        <p:spPr>
          <a:xfrm>
            <a:off x="5555657" y="4917205"/>
            <a:ext cx="1271338" cy="38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840557-49DA-4E20-B28B-7C2AEEB906E2}"/>
              </a:ext>
            </a:extLst>
          </p:cNvPr>
          <p:cNvSpPr/>
          <p:nvPr/>
        </p:nvSpPr>
        <p:spPr>
          <a:xfrm>
            <a:off x="9665994" y="5864734"/>
            <a:ext cx="1638756" cy="38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8A034E-4E4B-4D64-B6AD-A10A0E0D5EDF}"/>
              </a:ext>
            </a:extLst>
          </p:cNvPr>
          <p:cNvSpPr/>
          <p:nvPr/>
        </p:nvSpPr>
        <p:spPr>
          <a:xfrm>
            <a:off x="9178305" y="1210025"/>
            <a:ext cx="1559594" cy="54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2AEA3E-6B1C-485D-9512-3C5F0230ACF9}"/>
              </a:ext>
            </a:extLst>
          </p:cNvPr>
          <p:cNvSpPr/>
          <p:nvPr/>
        </p:nvSpPr>
        <p:spPr>
          <a:xfrm>
            <a:off x="5528011" y="1385036"/>
            <a:ext cx="1271338" cy="38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0CBED0-6244-408F-BFC6-A82CA6A94549}"/>
              </a:ext>
            </a:extLst>
          </p:cNvPr>
          <p:cNvSpPr/>
          <p:nvPr/>
        </p:nvSpPr>
        <p:spPr>
          <a:xfrm>
            <a:off x="6009430" y="3418591"/>
            <a:ext cx="1271338" cy="38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B47C33-6D02-499A-8170-E87452597497}"/>
              </a:ext>
            </a:extLst>
          </p:cNvPr>
          <p:cNvSpPr/>
          <p:nvPr/>
        </p:nvSpPr>
        <p:spPr>
          <a:xfrm>
            <a:off x="9960178" y="4573226"/>
            <a:ext cx="1641796" cy="38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1C3E1E-2AE1-4BA3-97C6-A0F48DCFE47D}"/>
              </a:ext>
            </a:extLst>
          </p:cNvPr>
          <p:cNvSpPr/>
          <p:nvPr/>
        </p:nvSpPr>
        <p:spPr>
          <a:xfrm>
            <a:off x="9662954" y="2877640"/>
            <a:ext cx="1641796" cy="38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025A28C-616F-4A57-B56B-A0799D5034A8}"/>
              </a:ext>
            </a:extLst>
          </p:cNvPr>
          <p:cNvSpPr/>
          <p:nvPr/>
        </p:nvSpPr>
        <p:spPr>
          <a:xfrm>
            <a:off x="3468047" y="5790757"/>
            <a:ext cx="2734660" cy="634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Staff Exist</a:t>
            </a:r>
            <a:endParaRPr lang="fr-FR" dirty="0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6007B58-319A-427F-82CE-39EF100AC764}"/>
              </a:ext>
            </a:extLst>
          </p:cNvPr>
          <p:cNvCxnSpPr>
            <a:cxnSpLocks/>
            <a:stCxn id="56" idx="4"/>
            <a:endCxn id="50" idx="0"/>
          </p:cNvCxnSpPr>
          <p:nvPr/>
        </p:nvCxnSpPr>
        <p:spPr>
          <a:xfrm flipH="1">
            <a:off x="4835377" y="5139515"/>
            <a:ext cx="1615" cy="65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EA77A0C-1AD8-4973-9837-AA37C76B2297}"/>
              </a:ext>
            </a:extLst>
          </p:cNvPr>
          <p:cNvSpPr/>
          <p:nvPr/>
        </p:nvSpPr>
        <p:spPr>
          <a:xfrm>
            <a:off x="5729720" y="6093863"/>
            <a:ext cx="1271338" cy="38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Staff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F573F1D4-7DB6-4E00-8578-9FCC725E9076}"/>
              </a:ext>
            </a:extLst>
          </p:cNvPr>
          <p:cNvSpPr/>
          <p:nvPr/>
        </p:nvSpPr>
        <p:spPr>
          <a:xfrm>
            <a:off x="6362705" y="4099731"/>
            <a:ext cx="1108676" cy="650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Exist</a:t>
            </a:r>
            <a:endParaRPr lang="fr-FR" dirty="0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88A53390-CA5B-4536-B54C-E1F28EDAF2A4}"/>
              </a:ext>
            </a:extLst>
          </p:cNvPr>
          <p:cNvCxnSpPr>
            <a:cxnSpLocks/>
            <a:stCxn id="4" idx="5"/>
            <a:endCxn id="68" idx="2"/>
          </p:cNvCxnSpPr>
          <p:nvPr/>
        </p:nvCxnSpPr>
        <p:spPr>
          <a:xfrm>
            <a:off x="5865302" y="3728092"/>
            <a:ext cx="497403" cy="696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B7E838B4-5FB5-4C8B-AD58-6CD96FAAF5AD}"/>
              </a:ext>
            </a:extLst>
          </p:cNvPr>
          <p:cNvSpPr txBox="1"/>
          <p:nvPr/>
        </p:nvSpPr>
        <p:spPr>
          <a:xfrm>
            <a:off x="4760097" y="5249957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3CE2B1A-10DD-4D92-8843-6F3C10B75015}"/>
              </a:ext>
            </a:extLst>
          </p:cNvPr>
          <p:cNvSpPr txBox="1"/>
          <p:nvPr/>
        </p:nvSpPr>
        <p:spPr>
          <a:xfrm>
            <a:off x="5997429" y="375918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850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404C282-32E6-4061-A17E-B07C3CB05C7D}"/>
              </a:ext>
            </a:extLst>
          </p:cNvPr>
          <p:cNvSpPr/>
          <p:nvPr/>
        </p:nvSpPr>
        <p:spPr>
          <a:xfrm>
            <a:off x="3179428" y="109057"/>
            <a:ext cx="7122235" cy="6493077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811ADA8-911D-4E9C-9869-740B691EC8F0}"/>
              </a:ext>
            </a:extLst>
          </p:cNvPr>
          <p:cNvSpPr/>
          <p:nvPr/>
        </p:nvSpPr>
        <p:spPr>
          <a:xfrm>
            <a:off x="3477935" y="2802363"/>
            <a:ext cx="2727158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212E7C2-25BA-4C22-BEBD-B9F215BE2B91}"/>
              </a:ext>
            </a:extLst>
          </p:cNvPr>
          <p:cNvSpPr/>
          <p:nvPr/>
        </p:nvSpPr>
        <p:spPr>
          <a:xfrm>
            <a:off x="7724497" y="3939854"/>
            <a:ext cx="2405255" cy="938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r>
              <a:rPr lang="fr-FR" dirty="0"/>
              <a:t> Admin </a:t>
            </a:r>
            <a:r>
              <a:rPr lang="fr-FR" dirty="0" err="1"/>
              <a:t>connection</a:t>
            </a:r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46BE08D-FC23-4ADB-BEC6-8653909AEA5E}"/>
              </a:ext>
            </a:extLst>
          </p:cNvPr>
          <p:cNvSpPr/>
          <p:nvPr/>
        </p:nvSpPr>
        <p:spPr>
          <a:xfrm>
            <a:off x="7825291" y="2260813"/>
            <a:ext cx="2203668" cy="798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r>
              <a:rPr lang="fr-FR" dirty="0"/>
              <a:t> Admin </a:t>
            </a:r>
            <a:r>
              <a:rPr lang="fr-FR" dirty="0" err="1"/>
              <a:t>rules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53EE218-FD9D-4441-90FD-F7B068572342}"/>
              </a:ext>
            </a:extLst>
          </p:cNvPr>
          <p:cNvSpPr/>
          <p:nvPr/>
        </p:nvSpPr>
        <p:spPr>
          <a:xfrm>
            <a:off x="5534640" y="1130032"/>
            <a:ext cx="2117898" cy="67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Save Log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63B9719-C6D7-4739-AC10-A58647EF738B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5805710" y="1704280"/>
            <a:ext cx="39089" cy="125548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FE29B24-EBDB-4121-B83D-0D5B6CF5469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205093" y="2659970"/>
            <a:ext cx="1620198" cy="679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391E2E0-C0C9-435E-86D0-DFCB3B96DBD2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8927125" y="3059127"/>
            <a:ext cx="0" cy="880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4D4160E6-84C2-4447-900E-64DF297CB49D}"/>
              </a:ext>
            </a:extLst>
          </p:cNvPr>
          <p:cNvSpPr/>
          <p:nvPr/>
        </p:nvSpPr>
        <p:spPr>
          <a:xfrm>
            <a:off x="740952" y="2462462"/>
            <a:ext cx="401053" cy="395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1C1DB1C-582F-4A81-852E-575ED099E52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941479" y="2857479"/>
            <a:ext cx="0" cy="7600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91F30A1-A6E4-4A29-B1EB-E120EE87D298}"/>
              </a:ext>
            </a:extLst>
          </p:cNvPr>
          <p:cNvCxnSpPr>
            <a:cxnSpLocks/>
          </p:cNvCxnSpPr>
          <p:nvPr/>
        </p:nvCxnSpPr>
        <p:spPr>
          <a:xfrm>
            <a:off x="612616" y="3111134"/>
            <a:ext cx="657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9382E53-219C-4C3D-95EE-5B901083A3D4}"/>
              </a:ext>
            </a:extLst>
          </p:cNvPr>
          <p:cNvCxnSpPr/>
          <p:nvPr/>
        </p:nvCxnSpPr>
        <p:spPr>
          <a:xfrm>
            <a:off x="941479" y="3593430"/>
            <a:ext cx="328863" cy="537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7CE1AB0-4E8E-4031-B00E-750A878FD15B}"/>
              </a:ext>
            </a:extLst>
          </p:cNvPr>
          <p:cNvCxnSpPr>
            <a:cxnSpLocks/>
          </p:cNvCxnSpPr>
          <p:nvPr/>
        </p:nvCxnSpPr>
        <p:spPr>
          <a:xfrm flipH="1">
            <a:off x="595838" y="3600714"/>
            <a:ext cx="343284" cy="51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35F2E1B-B63C-4AFD-AACC-6DFAF2E2246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947252" y="3339774"/>
            <a:ext cx="25306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9FE08AD9-112B-4FE9-9067-623BF65EF2D7}"/>
              </a:ext>
            </a:extLst>
          </p:cNvPr>
          <p:cNvSpPr txBox="1"/>
          <p:nvPr/>
        </p:nvSpPr>
        <p:spPr>
          <a:xfrm>
            <a:off x="8108964" y="3279182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9F79C6B-C23C-45AA-80EA-8A449D472FCA}"/>
              </a:ext>
            </a:extLst>
          </p:cNvPr>
          <p:cNvSpPr txBox="1"/>
          <p:nvPr/>
        </p:nvSpPr>
        <p:spPr>
          <a:xfrm>
            <a:off x="6547423" y="302364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09D620B-B4E8-4C1B-8AFB-1F61910793D9}"/>
              </a:ext>
            </a:extLst>
          </p:cNvPr>
          <p:cNvSpPr txBox="1"/>
          <p:nvPr/>
        </p:nvSpPr>
        <p:spPr>
          <a:xfrm>
            <a:off x="4666511" y="1884394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61CBE-19F8-4EB9-9E29-687C3BDEEEB1}"/>
              </a:ext>
            </a:extLst>
          </p:cNvPr>
          <p:cNvSpPr txBox="1"/>
          <p:nvPr/>
        </p:nvSpPr>
        <p:spPr>
          <a:xfrm>
            <a:off x="5694719" y="193125"/>
            <a:ext cx="303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Use case </a:t>
            </a:r>
            <a:r>
              <a:rPr lang="fr-FR" u="sng" dirty="0" err="1"/>
              <a:t>AdminAccount</a:t>
            </a:r>
            <a:endParaRPr lang="fr-FR" u="sng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9455A2B-8028-4FEF-9A02-F8B4D878034E}"/>
              </a:ext>
            </a:extLst>
          </p:cNvPr>
          <p:cNvSpPr/>
          <p:nvPr/>
        </p:nvSpPr>
        <p:spPr>
          <a:xfrm>
            <a:off x="3547746" y="5044874"/>
            <a:ext cx="2606842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 </a:t>
            </a:r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5155C13-2592-422E-A9CD-C014EC74FF6B}"/>
              </a:ext>
            </a:extLst>
          </p:cNvPr>
          <p:cNvCxnSpPr>
            <a:cxnSpLocks/>
            <a:stCxn id="56" idx="0"/>
            <a:endCxn id="4" idx="4"/>
          </p:cNvCxnSpPr>
          <p:nvPr/>
        </p:nvCxnSpPr>
        <p:spPr>
          <a:xfrm flipH="1" flipV="1">
            <a:off x="4841514" y="3877184"/>
            <a:ext cx="9653" cy="116769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F570F661-9FAC-43A4-884B-C110E7A7B900}"/>
              </a:ext>
            </a:extLst>
          </p:cNvPr>
          <p:cNvSpPr txBox="1"/>
          <p:nvPr/>
        </p:nvSpPr>
        <p:spPr>
          <a:xfrm>
            <a:off x="4803708" y="4509105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5904453-9A1F-4104-B2DE-3BBAE186F173}"/>
              </a:ext>
            </a:extLst>
          </p:cNvPr>
          <p:cNvSpPr txBox="1"/>
          <p:nvPr/>
        </p:nvSpPr>
        <p:spPr>
          <a:xfrm>
            <a:off x="521343" y="4195159"/>
            <a:ext cx="11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A23586-E5D0-482C-926F-351D35420E25}"/>
              </a:ext>
            </a:extLst>
          </p:cNvPr>
          <p:cNvSpPr/>
          <p:nvPr/>
        </p:nvSpPr>
        <p:spPr>
          <a:xfrm>
            <a:off x="9713292" y="4350542"/>
            <a:ext cx="1713683" cy="38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746C8F-10CC-422A-8334-7ED00F521C23}"/>
              </a:ext>
            </a:extLst>
          </p:cNvPr>
          <p:cNvSpPr/>
          <p:nvPr/>
        </p:nvSpPr>
        <p:spPr>
          <a:xfrm>
            <a:off x="9795895" y="2546590"/>
            <a:ext cx="1713683" cy="38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F240C1A-4FC9-4B5E-86D2-8558B928D2CE}"/>
              </a:ext>
            </a:extLst>
          </p:cNvPr>
          <p:cNvSpPr/>
          <p:nvPr/>
        </p:nvSpPr>
        <p:spPr>
          <a:xfrm>
            <a:off x="7919207" y="5476025"/>
            <a:ext cx="2021748" cy="64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Account</a:t>
            </a:r>
            <a:r>
              <a:rPr lang="fr-FR" dirty="0"/>
              <a:t> </a:t>
            </a:r>
            <a:r>
              <a:rPr lang="fr-FR" dirty="0" err="1"/>
              <a:t>Exist</a:t>
            </a:r>
            <a:endParaRPr lang="fr-FR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FAB67BC-35F9-42D2-9788-AAB30D746232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8927125" y="4878437"/>
            <a:ext cx="2956" cy="597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7CDC0FF-EE9A-49DD-9ED4-625BF0A56BB1}"/>
              </a:ext>
            </a:extLst>
          </p:cNvPr>
          <p:cNvSpPr/>
          <p:nvPr/>
        </p:nvSpPr>
        <p:spPr>
          <a:xfrm>
            <a:off x="9477569" y="5718153"/>
            <a:ext cx="1428052" cy="38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FE796FC-C297-4659-B8A3-F53A6249F199}"/>
              </a:ext>
            </a:extLst>
          </p:cNvPr>
          <p:cNvSpPr txBox="1"/>
          <p:nvPr/>
        </p:nvSpPr>
        <p:spPr>
          <a:xfrm>
            <a:off x="8063674" y="4984581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A4583D-3AA6-436B-A8A2-E599498D9680}"/>
              </a:ext>
            </a:extLst>
          </p:cNvPr>
          <p:cNvSpPr/>
          <p:nvPr/>
        </p:nvSpPr>
        <p:spPr>
          <a:xfrm>
            <a:off x="5697713" y="3421680"/>
            <a:ext cx="1631080" cy="46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AdminManage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13F7B4-F8DD-4D3C-882C-D7CA9D4CA365}"/>
              </a:ext>
            </a:extLst>
          </p:cNvPr>
          <p:cNvSpPr/>
          <p:nvPr/>
        </p:nvSpPr>
        <p:spPr>
          <a:xfrm>
            <a:off x="5426397" y="5708141"/>
            <a:ext cx="1271338" cy="38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B682C4-46ED-47F2-B0AE-1CC03AA318FC}"/>
              </a:ext>
            </a:extLst>
          </p:cNvPr>
          <p:cNvSpPr/>
          <p:nvPr/>
        </p:nvSpPr>
        <p:spPr>
          <a:xfrm>
            <a:off x="7374380" y="1449035"/>
            <a:ext cx="1190649" cy="348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132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404C282-32E6-4061-A17E-B07C3CB05C7D}"/>
              </a:ext>
            </a:extLst>
          </p:cNvPr>
          <p:cNvSpPr/>
          <p:nvPr/>
        </p:nvSpPr>
        <p:spPr>
          <a:xfrm>
            <a:off x="3130800" y="93234"/>
            <a:ext cx="7122235" cy="6493077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811ADA8-911D-4E9C-9869-740B691EC8F0}"/>
              </a:ext>
            </a:extLst>
          </p:cNvPr>
          <p:cNvSpPr/>
          <p:nvPr/>
        </p:nvSpPr>
        <p:spPr>
          <a:xfrm>
            <a:off x="3477935" y="2802363"/>
            <a:ext cx="2727158" cy="1074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MovieShow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212E7C2-25BA-4C22-BEBD-B9F215BE2B91}"/>
              </a:ext>
            </a:extLst>
          </p:cNvPr>
          <p:cNvSpPr/>
          <p:nvPr/>
        </p:nvSpPr>
        <p:spPr>
          <a:xfrm>
            <a:off x="7724497" y="3939854"/>
            <a:ext cx="2405255" cy="938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r>
              <a:rPr lang="fr-FR" dirty="0"/>
              <a:t> Admin </a:t>
            </a:r>
            <a:r>
              <a:rPr lang="fr-FR" dirty="0" err="1"/>
              <a:t>connection</a:t>
            </a:r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46BE08D-FC23-4ADB-BEC6-8653909AEA5E}"/>
              </a:ext>
            </a:extLst>
          </p:cNvPr>
          <p:cNvSpPr/>
          <p:nvPr/>
        </p:nvSpPr>
        <p:spPr>
          <a:xfrm>
            <a:off x="7825291" y="2260813"/>
            <a:ext cx="2203668" cy="798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r>
              <a:rPr lang="fr-FR" dirty="0"/>
              <a:t> Admin </a:t>
            </a:r>
            <a:r>
              <a:rPr lang="fr-FR" dirty="0" err="1"/>
              <a:t>rules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53EE218-FD9D-4441-90FD-F7B068572342}"/>
              </a:ext>
            </a:extLst>
          </p:cNvPr>
          <p:cNvSpPr/>
          <p:nvPr/>
        </p:nvSpPr>
        <p:spPr>
          <a:xfrm>
            <a:off x="5346926" y="4634626"/>
            <a:ext cx="2117898" cy="67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Save Log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63B9719-C6D7-4739-AC10-A58647EF738B}"/>
              </a:ext>
            </a:extLst>
          </p:cNvPr>
          <p:cNvCxnSpPr>
            <a:cxnSpLocks/>
            <a:stCxn id="8" idx="3"/>
            <a:endCxn id="4" idx="4"/>
          </p:cNvCxnSpPr>
          <p:nvPr/>
        </p:nvCxnSpPr>
        <p:spPr>
          <a:xfrm flipH="1" flipV="1">
            <a:off x="4841514" y="3877184"/>
            <a:ext cx="815571" cy="133169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FE29B24-EBDB-4121-B83D-0D5B6CF5469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205093" y="2659970"/>
            <a:ext cx="1620198" cy="679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391E2E0-C0C9-435E-86D0-DFCB3B96DBD2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8927125" y="3059127"/>
            <a:ext cx="0" cy="880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4D4160E6-84C2-4447-900E-64DF297CB49D}"/>
              </a:ext>
            </a:extLst>
          </p:cNvPr>
          <p:cNvSpPr/>
          <p:nvPr/>
        </p:nvSpPr>
        <p:spPr>
          <a:xfrm>
            <a:off x="740952" y="2462462"/>
            <a:ext cx="401053" cy="395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1C1DB1C-582F-4A81-852E-575ED099E52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941479" y="2857479"/>
            <a:ext cx="0" cy="7600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91F30A1-A6E4-4A29-B1EB-E120EE87D298}"/>
              </a:ext>
            </a:extLst>
          </p:cNvPr>
          <p:cNvCxnSpPr>
            <a:cxnSpLocks/>
          </p:cNvCxnSpPr>
          <p:nvPr/>
        </p:nvCxnSpPr>
        <p:spPr>
          <a:xfrm>
            <a:off x="612616" y="3111134"/>
            <a:ext cx="6577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9382E53-219C-4C3D-95EE-5B901083A3D4}"/>
              </a:ext>
            </a:extLst>
          </p:cNvPr>
          <p:cNvCxnSpPr/>
          <p:nvPr/>
        </p:nvCxnSpPr>
        <p:spPr>
          <a:xfrm>
            <a:off x="941479" y="3593430"/>
            <a:ext cx="328863" cy="537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7CE1AB0-4E8E-4031-B00E-750A878FD15B}"/>
              </a:ext>
            </a:extLst>
          </p:cNvPr>
          <p:cNvCxnSpPr>
            <a:cxnSpLocks/>
          </p:cNvCxnSpPr>
          <p:nvPr/>
        </p:nvCxnSpPr>
        <p:spPr>
          <a:xfrm flipH="1">
            <a:off x="595838" y="3600714"/>
            <a:ext cx="343284" cy="51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35F2E1B-B63C-4AFD-AACC-6DFAF2E2246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947252" y="3339774"/>
            <a:ext cx="25306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9FE08AD9-112B-4FE9-9067-623BF65EF2D7}"/>
              </a:ext>
            </a:extLst>
          </p:cNvPr>
          <p:cNvSpPr txBox="1"/>
          <p:nvPr/>
        </p:nvSpPr>
        <p:spPr>
          <a:xfrm>
            <a:off x="8108964" y="3279182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9F79C6B-C23C-45AA-80EA-8A449D472FCA}"/>
              </a:ext>
            </a:extLst>
          </p:cNvPr>
          <p:cNvSpPr txBox="1"/>
          <p:nvPr/>
        </p:nvSpPr>
        <p:spPr>
          <a:xfrm>
            <a:off x="6547423" y="302364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09D620B-B4E8-4C1B-8AFB-1F61910793D9}"/>
              </a:ext>
            </a:extLst>
          </p:cNvPr>
          <p:cNvSpPr txBox="1"/>
          <p:nvPr/>
        </p:nvSpPr>
        <p:spPr>
          <a:xfrm>
            <a:off x="5192768" y="4151421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61CBE-19F8-4EB9-9E29-687C3BDEEEB1}"/>
              </a:ext>
            </a:extLst>
          </p:cNvPr>
          <p:cNvSpPr txBox="1"/>
          <p:nvPr/>
        </p:nvSpPr>
        <p:spPr>
          <a:xfrm>
            <a:off x="5657085" y="202696"/>
            <a:ext cx="231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Use case </a:t>
            </a:r>
            <a:r>
              <a:rPr lang="fr-FR" u="sng" dirty="0" err="1"/>
              <a:t>MovieShow</a:t>
            </a:r>
            <a:endParaRPr lang="fr-FR" u="sng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9455A2B-8028-4FEF-9A02-F8B4D878034E}"/>
              </a:ext>
            </a:extLst>
          </p:cNvPr>
          <p:cNvSpPr/>
          <p:nvPr/>
        </p:nvSpPr>
        <p:spPr>
          <a:xfrm>
            <a:off x="3254543" y="5533654"/>
            <a:ext cx="2021748" cy="64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 </a:t>
            </a:r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5155C13-2592-422E-A9CD-C014EC74FF6B}"/>
              </a:ext>
            </a:extLst>
          </p:cNvPr>
          <p:cNvCxnSpPr>
            <a:cxnSpLocks/>
            <a:stCxn id="56" idx="0"/>
            <a:endCxn id="4" idx="4"/>
          </p:cNvCxnSpPr>
          <p:nvPr/>
        </p:nvCxnSpPr>
        <p:spPr>
          <a:xfrm flipV="1">
            <a:off x="4265417" y="3877184"/>
            <a:ext cx="576097" cy="165647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F570F661-9FAC-43A4-884B-C110E7A7B900}"/>
              </a:ext>
            </a:extLst>
          </p:cNvPr>
          <p:cNvSpPr txBox="1"/>
          <p:nvPr/>
        </p:nvSpPr>
        <p:spPr>
          <a:xfrm>
            <a:off x="3654563" y="458267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extend</a:t>
            </a:r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5904453-9A1F-4104-B2DE-3BBAE186F173}"/>
              </a:ext>
            </a:extLst>
          </p:cNvPr>
          <p:cNvSpPr txBox="1"/>
          <p:nvPr/>
        </p:nvSpPr>
        <p:spPr>
          <a:xfrm>
            <a:off x="521343" y="4195159"/>
            <a:ext cx="11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A23586-E5D0-482C-926F-351D35420E25}"/>
              </a:ext>
            </a:extLst>
          </p:cNvPr>
          <p:cNvSpPr/>
          <p:nvPr/>
        </p:nvSpPr>
        <p:spPr>
          <a:xfrm>
            <a:off x="9713292" y="4350542"/>
            <a:ext cx="1713683" cy="38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746C8F-10CC-422A-8334-7ED00F521C23}"/>
              </a:ext>
            </a:extLst>
          </p:cNvPr>
          <p:cNvSpPr/>
          <p:nvPr/>
        </p:nvSpPr>
        <p:spPr>
          <a:xfrm>
            <a:off x="9795895" y="2546590"/>
            <a:ext cx="1713683" cy="38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F240C1A-4FC9-4B5E-86D2-8558B928D2CE}"/>
              </a:ext>
            </a:extLst>
          </p:cNvPr>
          <p:cNvSpPr/>
          <p:nvPr/>
        </p:nvSpPr>
        <p:spPr>
          <a:xfrm>
            <a:off x="7919207" y="5476025"/>
            <a:ext cx="2021748" cy="64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Account</a:t>
            </a:r>
            <a:r>
              <a:rPr lang="fr-FR" dirty="0"/>
              <a:t> </a:t>
            </a:r>
            <a:r>
              <a:rPr lang="fr-FR" dirty="0" err="1"/>
              <a:t>Exist</a:t>
            </a:r>
            <a:endParaRPr lang="fr-FR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FAB67BC-35F9-42D2-9788-AAB30D746232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8927125" y="4878437"/>
            <a:ext cx="2956" cy="597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7CDC0FF-EE9A-49DD-9ED4-625BF0A56BB1}"/>
              </a:ext>
            </a:extLst>
          </p:cNvPr>
          <p:cNvSpPr/>
          <p:nvPr/>
        </p:nvSpPr>
        <p:spPr>
          <a:xfrm>
            <a:off x="9477569" y="5718153"/>
            <a:ext cx="1428052" cy="38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FE796FC-C297-4659-B8A3-F53A6249F199}"/>
              </a:ext>
            </a:extLst>
          </p:cNvPr>
          <p:cNvSpPr txBox="1"/>
          <p:nvPr/>
        </p:nvSpPr>
        <p:spPr>
          <a:xfrm>
            <a:off x="8063674" y="4984581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A4583D-3AA6-436B-A8A2-E599498D9680}"/>
              </a:ext>
            </a:extLst>
          </p:cNvPr>
          <p:cNvSpPr/>
          <p:nvPr/>
        </p:nvSpPr>
        <p:spPr>
          <a:xfrm>
            <a:off x="5697713" y="3421680"/>
            <a:ext cx="1631080" cy="46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AdminManage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13F7B4-F8DD-4D3C-882C-D7CA9D4CA365}"/>
              </a:ext>
            </a:extLst>
          </p:cNvPr>
          <p:cNvSpPr/>
          <p:nvPr/>
        </p:nvSpPr>
        <p:spPr>
          <a:xfrm>
            <a:off x="4942601" y="5840667"/>
            <a:ext cx="1271338" cy="38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B682C4-46ED-47F2-B0AE-1CC03AA318FC}"/>
              </a:ext>
            </a:extLst>
          </p:cNvPr>
          <p:cNvSpPr/>
          <p:nvPr/>
        </p:nvSpPr>
        <p:spPr>
          <a:xfrm>
            <a:off x="6510870" y="5150009"/>
            <a:ext cx="1190649" cy="348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E656D43-C125-431F-82F2-4E491F6A8CC5}"/>
              </a:ext>
            </a:extLst>
          </p:cNvPr>
          <p:cNvSpPr/>
          <p:nvPr/>
        </p:nvSpPr>
        <p:spPr>
          <a:xfrm>
            <a:off x="6174503" y="725534"/>
            <a:ext cx="1798356" cy="665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Room </a:t>
            </a:r>
            <a:r>
              <a:rPr lang="fr-FR" dirty="0" err="1"/>
              <a:t>Exist</a:t>
            </a:r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1F2AB84-EE33-4A0C-A9CE-06AE35972226}"/>
              </a:ext>
            </a:extLst>
          </p:cNvPr>
          <p:cNvSpPr/>
          <p:nvPr/>
        </p:nvSpPr>
        <p:spPr>
          <a:xfrm>
            <a:off x="5767932" y="1807620"/>
            <a:ext cx="1798356" cy="665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Available</a:t>
            </a:r>
            <a:r>
              <a:rPr lang="fr-FR" dirty="0"/>
              <a:t> room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9FDDA56E-92E0-45C3-8C9C-DF636BB942C6}"/>
              </a:ext>
            </a:extLst>
          </p:cNvPr>
          <p:cNvCxnSpPr>
            <a:cxnSpLocks/>
            <a:stCxn id="4" idx="7"/>
            <a:endCxn id="43" idx="3"/>
          </p:cNvCxnSpPr>
          <p:nvPr/>
        </p:nvCxnSpPr>
        <p:spPr>
          <a:xfrm flipV="1">
            <a:off x="5805710" y="2375472"/>
            <a:ext cx="225585" cy="584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BB1E1A1-3572-46B1-88D2-D40FF1FC6FB4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V="1">
            <a:off x="6667110" y="1390814"/>
            <a:ext cx="406571" cy="416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64E1274A-10C4-4AA9-8BA0-DAAF395208AD}"/>
              </a:ext>
            </a:extLst>
          </p:cNvPr>
          <p:cNvSpPr txBox="1"/>
          <p:nvPr/>
        </p:nvSpPr>
        <p:spPr>
          <a:xfrm>
            <a:off x="6883757" y="1457641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D895467-4E0D-4FCF-8E7C-B81FD0EB05C1}"/>
              </a:ext>
            </a:extLst>
          </p:cNvPr>
          <p:cNvSpPr txBox="1"/>
          <p:nvPr/>
        </p:nvSpPr>
        <p:spPr>
          <a:xfrm>
            <a:off x="5926336" y="2481969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include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735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3CF94D-2231-4084-BB94-1856F5646DD5}"/>
              </a:ext>
            </a:extLst>
          </p:cNvPr>
          <p:cNvSpPr/>
          <p:nvPr/>
        </p:nvSpPr>
        <p:spPr>
          <a:xfrm>
            <a:off x="5561902" y="4461544"/>
            <a:ext cx="1426128" cy="148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252C05-82D5-4B7E-BCA1-3AB768BB286F}"/>
              </a:ext>
            </a:extLst>
          </p:cNvPr>
          <p:cNvSpPr/>
          <p:nvPr/>
        </p:nvSpPr>
        <p:spPr>
          <a:xfrm>
            <a:off x="5561902" y="2684476"/>
            <a:ext cx="1426128" cy="148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91289-29DC-4AB1-9901-AF158EAA79A8}"/>
              </a:ext>
            </a:extLst>
          </p:cNvPr>
          <p:cNvSpPr/>
          <p:nvPr/>
        </p:nvSpPr>
        <p:spPr>
          <a:xfrm>
            <a:off x="531303" y="963335"/>
            <a:ext cx="1426128" cy="148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EC5C00-EA34-4EBB-8830-6C75842EA045}"/>
              </a:ext>
            </a:extLst>
          </p:cNvPr>
          <p:cNvSpPr/>
          <p:nvPr/>
        </p:nvSpPr>
        <p:spPr>
          <a:xfrm>
            <a:off x="515924" y="2684476"/>
            <a:ext cx="1426128" cy="148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E7FDF-6325-42C8-BB8D-F488BD4D0117}"/>
              </a:ext>
            </a:extLst>
          </p:cNvPr>
          <p:cNvSpPr/>
          <p:nvPr/>
        </p:nvSpPr>
        <p:spPr>
          <a:xfrm>
            <a:off x="5561902" y="963335"/>
            <a:ext cx="1426128" cy="148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03EF94-541F-42FB-8823-04061D316A04}"/>
              </a:ext>
            </a:extLst>
          </p:cNvPr>
          <p:cNvSpPr/>
          <p:nvPr/>
        </p:nvSpPr>
        <p:spPr>
          <a:xfrm>
            <a:off x="2182536" y="2684476"/>
            <a:ext cx="1426128" cy="148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057DA-1DBB-4C25-A53C-2726C6BAB37F}"/>
              </a:ext>
            </a:extLst>
          </p:cNvPr>
          <p:cNvSpPr/>
          <p:nvPr/>
        </p:nvSpPr>
        <p:spPr>
          <a:xfrm>
            <a:off x="2169953" y="963335"/>
            <a:ext cx="1426128" cy="148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60994-7E8D-4E91-8EA3-5F114ED171A3}"/>
              </a:ext>
            </a:extLst>
          </p:cNvPr>
          <p:cNvSpPr/>
          <p:nvPr/>
        </p:nvSpPr>
        <p:spPr>
          <a:xfrm>
            <a:off x="2182536" y="4405617"/>
            <a:ext cx="1426128" cy="148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Cinema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1DAF03-900A-464F-AEA8-92AE3BE44B53}"/>
              </a:ext>
            </a:extLst>
          </p:cNvPr>
          <p:cNvSpPr/>
          <p:nvPr/>
        </p:nvSpPr>
        <p:spPr>
          <a:xfrm>
            <a:off x="3849148" y="2684476"/>
            <a:ext cx="1426128" cy="148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MovieShow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DF57F2-7EB5-4818-A046-6A5DA548ED6A}"/>
              </a:ext>
            </a:extLst>
          </p:cNvPr>
          <p:cNvSpPr/>
          <p:nvPr/>
        </p:nvSpPr>
        <p:spPr>
          <a:xfrm>
            <a:off x="3836565" y="963335"/>
            <a:ext cx="1426128" cy="148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DED76-307C-4076-8348-41009D8419CE}"/>
              </a:ext>
            </a:extLst>
          </p:cNvPr>
          <p:cNvSpPr/>
          <p:nvPr/>
        </p:nvSpPr>
        <p:spPr>
          <a:xfrm>
            <a:off x="3849148" y="4405617"/>
            <a:ext cx="1426128" cy="148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Booking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AC04C8-2632-421B-9D8E-14E5EA73F55E}"/>
              </a:ext>
            </a:extLst>
          </p:cNvPr>
          <p:cNvSpPr/>
          <p:nvPr/>
        </p:nvSpPr>
        <p:spPr>
          <a:xfrm>
            <a:off x="7287239" y="963335"/>
            <a:ext cx="1426128" cy="148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Schedule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938BD4-9248-4640-BEE8-DFFCD0A3AFF1}"/>
              </a:ext>
            </a:extLst>
          </p:cNvPr>
          <p:cNvSpPr/>
          <p:nvPr/>
        </p:nvSpPr>
        <p:spPr>
          <a:xfrm>
            <a:off x="9012576" y="963335"/>
            <a:ext cx="1426128" cy="148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97BE3-81BB-4C79-B7CD-6E174D79ACBC}"/>
              </a:ext>
            </a:extLst>
          </p:cNvPr>
          <p:cNvSpPr/>
          <p:nvPr/>
        </p:nvSpPr>
        <p:spPr>
          <a:xfrm>
            <a:off x="7287239" y="2684476"/>
            <a:ext cx="1426128" cy="148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Manage</a:t>
            </a:r>
          </a:p>
        </p:txBody>
      </p:sp>
    </p:spTree>
    <p:extLst>
      <p:ext uri="{BB962C8B-B14F-4D97-AF65-F5344CB8AC3E}">
        <p14:creationId xmlns:p14="http://schemas.microsoft.com/office/powerpoint/2010/main" val="3995962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ECFFC-3B77-497A-8F9B-3CAFE299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67" y="2766218"/>
            <a:ext cx="10515600" cy="1325563"/>
          </a:xfrm>
        </p:spPr>
        <p:txBody>
          <a:bodyPr/>
          <a:lstStyle/>
          <a:p>
            <a:r>
              <a:rPr lang="fr-FR" dirty="0"/>
              <a:t>Architecture hexagonale</a:t>
            </a:r>
          </a:p>
        </p:txBody>
      </p:sp>
    </p:spTree>
    <p:extLst>
      <p:ext uri="{BB962C8B-B14F-4D97-AF65-F5344CB8AC3E}">
        <p14:creationId xmlns:p14="http://schemas.microsoft.com/office/powerpoint/2010/main" val="2924394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F9582F0-9BCC-4FF8-8DC8-75DAEA2F4E10}"/>
              </a:ext>
            </a:extLst>
          </p:cNvPr>
          <p:cNvCxnSpPr/>
          <p:nvPr/>
        </p:nvCxnSpPr>
        <p:spPr>
          <a:xfrm>
            <a:off x="251668" y="1812934"/>
            <a:ext cx="1139224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DF293E9-0215-4973-B830-E353E14A974A}"/>
              </a:ext>
            </a:extLst>
          </p:cNvPr>
          <p:cNvSpPr/>
          <p:nvPr/>
        </p:nvSpPr>
        <p:spPr>
          <a:xfrm>
            <a:off x="251669" y="3526174"/>
            <a:ext cx="1518407" cy="104173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7AD8F-453F-46CC-9C4A-9C602359B692}"/>
              </a:ext>
            </a:extLst>
          </p:cNvPr>
          <p:cNvSpPr/>
          <p:nvPr/>
        </p:nvSpPr>
        <p:spPr>
          <a:xfrm>
            <a:off x="251668" y="291824"/>
            <a:ext cx="1344806" cy="12093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Exposition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C93727-8E9B-41DB-BEC3-25CE2D7FF970}"/>
              </a:ext>
            </a:extLst>
          </p:cNvPr>
          <p:cNvSpPr/>
          <p:nvPr/>
        </p:nvSpPr>
        <p:spPr>
          <a:xfrm>
            <a:off x="3221371" y="291824"/>
            <a:ext cx="7768205" cy="1268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40A23-F002-46B0-ACB6-92C55ED24494}"/>
              </a:ext>
            </a:extLst>
          </p:cNvPr>
          <p:cNvSpPr/>
          <p:nvPr/>
        </p:nvSpPr>
        <p:spPr>
          <a:xfrm>
            <a:off x="251667" y="2004055"/>
            <a:ext cx="1518407" cy="111636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85988-56E0-41AA-95DA-E967C05418B2}"/>
              </a:ext>
            </a:extLst>
          </p:cNvPr>
          <p:cNvSpPr/>
          <p:nvPr/>
        </p:nvSpPr>
        <p:spPr>
          <a:xfrm>
            <a:off x="8095375" y="2071386"/>
            <a:ext cx="2894201" cy="1049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QueryCommand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2E3310B-8D53-412D-B101-1D8191881BF5}"/>
              </a:ext>
            </a:extLst>
          </p:cNvPr>
          <p:cNvCxnSpPr>
            <a:cxnSpLocks/>
          </p:cNvCxnSpPr>
          <p:nvPr/>
        </p:nvCxnSpPr>
        <p:spPr>
          <a:xfrm>
            <a:off x="7130641" y="0"/>
            <a:ext cx="0" cy="291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F144209-FC64-47C0-8051-C5DE6CA50E56}"/>
              </a:ext>
            </a:extLst>
          </p:cNvPr>
          <p:cNvCxnSpPr/>
          <p:nvPr/>
        </p:nvCxnSpPr>
        <p:spPr>
          <a:xfrm>
            <a:off x="9798341" y="1557172"/>
            <a:ext cx="0" cy="51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2BA13E1-C0A8-43F6-927A-611A0C98E749}"/>
              </a:ext>
            </a:extLst>
          </p:cNvPr>
          <p:cNvCxnSpPr>
            <a:cxnSpLocks/>
          </p:cNvCxnSpPr>
          <p:nvPr/>
        </p:nvCxnSpPr>
        <p:spPr>
          <a:xfrm flipV="1">
            <a:off x="9153787" y="1557172"/>
            <a:ext cx="0" cy="47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D96A896-5BDA-4AAC-8AD3-FA7F5D001897}"/>
              </a:ext>
            </a:extLst>
          </p:cNvPr>
          <p:cNvCxnSpPr/>
          <p:nvPr/>
        </p:nvCxnSpPr>
        <p:spPr>
          <a:xfrm>
            <a:off x="251667" y="3331827"/>
            <a:ext cx="1139224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E30E0B1-481E-44D6-9D0B-79194602ABDF}"/>
              </a:ext>
            </a:extLst>
          </p:cNvPr>
          <p:cNvCxnSpPr>
            <a:cxnSpLocks/>
          </p:cNvCxnSpPr>
          <p:nvPr/>
        </p:nvCxnSpPr>
        <p:spPr>
          <a:xfrm>
            <a:off x="5872294" y="1557172"/>
            <a:ext cx="0" cy="210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708D814-50A4-44E4-A506-952A0B6DE798}"/>
              </a:ext>
            </a:extLst>
          </p:cNvPr>
          <p:cNvCxnSpPr/>
          <p:nvPr/>
        </p:nvCxnSpPr>
        <p:spPr>
          <a:xfrm>
            <a:off x="251666" y="4851633"/>
            <a:ext cx="1139224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999FC92-B7A6-4DFD-AEBD-92DE91F59027}"/>
              </a:ext>
            </a:extLst>
          </p:cNvPr>
          <p:cNvSpPr/>
          <p:nvPr/>
        </p:nvSpPr>
        <p:spPr>
          <a:xfrm>
            <a:off x="251666" y="5063043"/>
            <a:ext cx="1518407" cy="150313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5463AF-FB9B-46C0-B77A-608B8B77C847}"/>
              </a:ext>
            </a:extLst>
          </p:cNvPr>
          <p:cNvSpPr/>
          <p:nvPr/>
        </p:nvSpPr>
        <p:spPr>
          <a:xfrm>
            <a:off x="3221370" y="3668368"/>
            <a:ext cx="7768193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Objets métiers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4D8EF4-2F86-4907-802B-86CA2C9AC298}"/>
              </a:ext>
            </a:extLst>
          </p:cNvPr>
          <p:cNvSpPr/>
          <p:nvPr/>
        </p:nvSpPr>
        <p:spPr>
          <a:xfrm>
            <a:off x="5897263" y="5262774"/>
            <a:ext cx="2416406" cy="1303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DataBaseAccess</a:t>
            </a:r>
            <a:endParaRPr lang="fr-FR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DA41898-83DF-424D-B6B2-FFC3BD0EC6BE}"/>
              </a:ext>
            </a:extLst>
          </p:cNvPr>
          <p:cNvCxnSpPr/>
          <p:nvPr/>
        </p:nvCxnSpPr>
        <p:spPr>
          <a:xfrm>
            <a:off x="7315200" y="4575287"/>
            <a:ext cx="0" cy="68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1EB0603-310D-4BBC-A930-2CAD1DB327FA}"/>
              </a:ext>
            </a:extLst>
          </p:cNvPr>
          <p:cNvCxnSpPr>
            <a:cxnSpLocks/>
          </p:cNvCxnSpPr>
          <p:nvPr/>
        </p:nvCxnSpPr>
        <p:spPr>
          <a:xfrm flipV="1">
            <a:off x="6853805" y="4575287"/>
            <a:ext cx="0" cy="68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A05CD82-DE8C-4949-B55C-1025EF45E3A3}"/>
              </a:ext>
            </a:extLst>
          </p:cNvPr>
          <p:cNvSpPr/>
          <p:nvPr/>
        </p:nvSpPr>
        <p:spPr>
          <a:xfrm>
            <a:off x="6853806" y="515859"/>
            <a:ext cx="3903672" cy="873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Gateway Client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0F14542-C897-49E1-90AE-8A270EABB5A7}"/>
              </a:ext>
            </a:extLst>
          </p:cNvPr>
          <p:cNvSpPr txBox="1"/>
          <p:nvPr/>
        </p:nvSpPr>
        <p:spPr>
          <a:xfrm>
            <a:off x="3502403" y="741177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API Admin</a:t>
            </a:r>
          </a:p>
        </p:txBody>
      </p:sp>
    </p:spTree>
    <p:extLst>
      <p:ext uri="{BB962C8B-B14F-4D97-AF65-F5344CB8AC3E}">
        <p14:creationId xmlns:p14="http://schemas.microsoft.com/office/powerpoint/2010/main" val="1342546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71E31C-92D7-4F4E-97E9-03A4DB57440E}"/>
              </a:ext>
            </a:extLst>
          </p:cNvPr>
          <p:cNvSpPr/>
          <p:nvPr/>
        </p:nvSpPr>
        <p:spPr>
          <a:xfrm>
            <a:off x="5904468" y="1797099"/>
            <a:ext cx="1231764" cy="10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Admin</a:t>
            </a:r>
          </a:p>
          <a:p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adminKey</a:t>
            </a:r>
            <a:endParaRPr lang="fr-FR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adminRules</a:t>
            </a:r>
            <a:endParaRPr lang="fr-FR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staff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293E9-0215-4973-B830-E353E14A974A}"/>
              </a:ext>
            </a:extLst>
          </p:cNvPr>
          <p:cNvSpPr/>
          <p:nvPr/>
        </p:nvSpPr>
        <p:spPr>
          <a:xfrm>
            <a:off x="251669" y="176169"/>
            <a:ext cx="1518407" cy="6483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A87BB1-D5A3-4B42-B82C-E40ACA900038}"/>
              </a:ext>
            </a:extLst>
          </p:cNvPr>
          <p:cNvSpPr/>
          <p:nvPr/>
        </p:nvSpPr>
        <p:spPr>
          <a:xfrm>
            <a:off x="2568253" y="4843931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Cinema</a:t>
            </a: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90B69F-7203-47D5-A4FB-D8D7724CA68D}"/>
              </a:ext>
            </a:extLst>
          </p:cNvPr>
          <p:cNvSpPr/>
          <p:nvPr/>
        </p:nvSpPr>
        <p:spPr>
          <a:xfrm>
            <a:off x="2568253" y="2645298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Room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13D7C8-CAE9-4698-B933-4DD24B2676DA}"/>
              </a:ext>
            </a:extLst>
          </p:cNvPr>
          <p:cNvSpPr/>
          <p:nvPr/>
        </p:nvSpPr>
        <p:spPr>
          <a:xfrm>
            <a:off x="2568253" y="253347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Place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FE43EF-6ADC-47F3-93B4-616FA234753E}"/>
              </a:ext>
            </a:extLst>
          </p:cNvPr>
          <p:cNvSpPr/>
          <p:nvPr/>
        </p:nvSpPr>
        <p:spPr>
          <a:xfrm>
            <a:off x="2647851" y="4042012"/>
            <a:ext cx="1072569" cy="28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ListRoom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7AC32-8B99-4394-928B-B80AF14D6C8E}"/>
              </a:ext>
            </a:extLst>
          </p:cNvPr>
          <p:cNvSpPr/>
          <p:nvPr/>
        </p:nvSpPr>
        <p:spPr>
          <a:xfrm>
            <a:off x="2735935" y="1698392"/>
            <a:ext cx="896400" cy="280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ListPlace</a:t>
            </a:r>
            <a:endParaRPr lang="fr-FR" sz="1200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143A0EC-C5EF-4081-8B49-8A2D5BAC10F0}"/>
              </a:ext>
            </a:extLst>
          </p:cNvPr>
          <p:cNvCxnSpPr>
            <a:cxnSpLocks/>
            <a:stCxn id="2" idx="2"/>
            <a:endCxn id="114" idx="0"/>
          </p:cNvCxnSpPr>
          <p:nvPr/>
        </p:nvCxnSpPr>
        <p:spPr>
          <a:xfrm>
            <a:off x="6520350" y="2861986"/>
            <a:ext cx="4819" cy="73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206F82E9-10E5-4B88-865B-765C47C55D49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>
            <a:off x="3184135" y="1160266"/>
            <a:ext cx="0" cy="53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6ADA8F42-16C2-4E4C-861A-4B9896383A50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3184135" y="1978811"/>
            <a:ext cx="0" cy="66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106AD1CB-CC84-4BFB-B0A3-B6DD952DF822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>
            <a:off x="3184135" y="3552217"/>
            <a:ext cx="1" cy="48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7ADE53C5-ADA6-49EF-927C-98B96C98E46C}"/>
              </a:ext>
            </a:extLst>
          </p:cNvPr>
          <p:cNvSpPr/>
          <p:nvPr/>
        </p:nvSpPr>
        <p:spPr>
          <a:xfrm>
            <a:off x="2621447" y="6149082"/>
            <a:ext cx="1125376" cy="23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ListCinema</a:t>
            </a:r>
            <a:endParaRPr lang="fr-FR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C12703F-7004-452D-9611-4BB3A2C14B64}"/>
              </a:ext>
            </a:extLst>
          </p:cNvPr>
          <p:cNvSpPr/>
          <p:nvPr/>
        </p:nvSpPr>
        <p:spPr>
          <a:xfrm>
            <a:off x="9879924" y="1071892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Task</a:t>
            </a: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Staff</a:t>
            </a:r>
          </a:p>
          <a:p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timeStartEnd</a:t>
            </a:r>
            <a:endParaRPr lang="fr-FR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C2EF48C-037D-41E3-8CA9-258DA7F8DD44}"/>
              </a:ext>
            </a:extLst>
          </p:cNvPr>
          <p:cNvSpPr/>
          <p:nvPr/>
        </p:nvSpPr>
        <p:spPr>
          <a:xfrm>
            <a:off x="9885040" y="2536308"/>
            <a:ext cx="1231764" cy="10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Staff</a:t>
            </a:r>
          </a:p>
          <a:p>
            <a:r>
              <a:rPr lang="fr-FR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id</a:t>
            </a:r>
          </a:p>
          <a:p>
            <a:r>
              <a:rPr lang="fr-FR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  <a:p>
            <a:r>
              <a:rPr lang="fr-FR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Contrat</a:t>
            </a:r>
          </a:p>
          <a:p>
            <a:r>
              <a:rPr lang="fr-FR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Schedule</a:t>
            </a:r>
          </a:p>
          <a:p>
            <a:endParaRPr lang="fr-FR" sz="1100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AA29558-3D60-4AEC-A2EC-501016E7DB1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3184135" y="4326398"/>
            <a:ext cx="1" cy="51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C6BCBEF-4788-4ECE-A279-1FE2805F40A2}"/>
              </a:ext>
            </a:extLst>
          </p:cNvPr>
          <p:cNvCxnSpPr>
            <a:cxnSpLocks/>
            <a:stCxn id="26" idx="2"/>
            <a:endCxn id="97" idx="0"/>
          </p:cNvCxnSpPr>
          <p:nvPr/>
        </p:nvCxnSpPr>
        <p:spPr>
          <a:xfrm>
            <a:off x="3184135" y="5750850"/>
            <a:ext cx="0" cy="39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82E6FFAB-640F-4D07-B1A6-59F0FD298C74}"/>
              </a:ext>
            </a:extLst>
          </p:cNvPr>
          <p:cNvCxnSpPr>
            <a:cxnSpLocks/>
            <a:stCxn id="26" idx="3"/>
            <a:endCxn id="2" idx="1"/>
          </p:cNvCxnSpPr>
          <p:nvPr/>
        </p:nvCxnSpPr>
        <p:spPr>
          <a:xfrm flipV="1">
            <a:off x="3800017" y="2329543"/>
            <a:ext cx="2104451" cy="2967848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623E7E55-21EB-4D93-9FD2-ACC7A7EFE4B9}"/>
              </a:ext>
            </a:extLst>
          </p:cNvPr>
          <p:cNvCxnSpPr>
            <a:cxnSpLocks/>
            <a:stCxn id="97" idx="3"/>
            <a:endCxn id="2" idx="1"/>
          </p:cNvCxnSpPr>
          <p:nvPr/>
        </p:nvCxnSpPr>
        <p:spPr>
          <a:xfrm flipV="1">
            <a:off x="3746823" y="2329543"/>
            <a:ext cx="2157645" cy="393884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8CAF82AE-F08E-4398-A0AF-8CDF6E1CD95A}"/>
              </a:ext>
            </a:extLst>
          </p:cNvPr>
          <p:cNvCxnSpPr>
            <a:cxnSpLocks/>
            <a:stCxn id="102" idx="1"/>
            <a:endCxn id="2" idx="3"/>
          </p:cNvCxnSpPr>
          <p:nvPr/>
        </p:nvCxnSpPr>
        <p:spPr>
          <a:xfrm rot="10800000">
            <a:off x="7136232" y="2329544"/>
            <a:ext cx="2748808" cy="739209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862E8E15-2955-4992-8385-0CEF2BC7068A}"/>
              </a:ext>
            </a:extLst>
          </p:cNvPr>
          <p:cNvSpPr/>
          <p:nvPr/>
        </p:nvSpPr>
        <p:spPr>
          <a:xfrm>
            <a:off x="4220523" y="253347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Finance</a:t>
            </a:r>
          </a:p>
          <a:p>
            <a:r>
              <a:rPr lang="fr-FR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recette</a:t>
            </a:r>
          </a:p>
          <a:p>
            <a:r>
              <a:rPr lang="fr-FR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bilan</a:t>
            </a:r>
            <a:endParaRPr lang="fr-FR" sz="1200" dirty="0"/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4A1EDD07-46D7-41C5-A661-592EE2ABB2FE}"/>
              </a:ext>
            </a:extLst>
          </p:cNvPr>
          <p:cNvCxnSpPr>
            <a:cxnSpLocks/>
            <a:stCxn id="83" idx="2"/>
            <a:endCxn id="2" idx="1"/>
          </p:cNvCxnSpPr>
          <p:nvPr/>
        </p:nvCxnSpPr>
        <p:spPr>
          <a:xfrm rot="16200000" flipH="1">
            <a:off x="4785798" y="1210872"/>
            <a:ext cx="1169277" cy="1068063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5A588AE-71C3-4E04-9FE6-9CB9CD5CB2C3}"/>
              </a:ext>
            </a:extLst>
          </p:cNvPr>
          <p:cNvSpPr/>
          <p:nvPr/>
        </p:nvSpPr>
        <p:spPr>
          <a:xfrm>
            <a:off x="5105293" y="4360615"/>
            <a:ext cx="1596215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AdminManage</a:t>
            </a:r>
            <a:endParaRPr lang="fr-FR" dirty="0"/>
          </a:p>
        </p:txBody>
      </p: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AA8894F6-F4EB-430A-900A-E83B4AAF69B3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4662840" y="3118990"/>
            <a:ext cx="2031074" cy="452181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F93A8A5-1B5B-428B-82FF-8649E0BE331C}"/>
              </a:ext>
            </a:extLst>
          </p:cNvPr>
          <p:cNvSpPr/>
          <p:nvPr/>
        </p:nvSpPr>
        <p:spPr>
          <a:xfrm>
            <a:off x="5970496" y="3601195"/>
            <a:ext cx="1109346" cy="21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ListAdmin</a:t>
            </a:r>
            <a:endParaRPr lang="fr-FR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AEC6202-8F4D-4FFD-B95A-BA0D22007C19}"/>
              </a:ext>
            </a:extLst>
          </p:cNvPr>
          <p:cNvSpPr/>
          <p:nvPr/>
        </p:nvSpPr>
        <p:spPr>
          <a:xfrm>
            <a:off x="8081627" y="1406090"/>
            <a:ext cx="1133066" cy="23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ListTask</a:t>
            </a:r>
            <a:endParaRPr lang="fr-FR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71E77D1-AF71-41E5-B7FA-713BF4895F13}"/>
              </a:ext>
            </a:extLst>
          </p:cNvPr>
          <p:cNvSpPr/>
          <p:nvPr/>
        </p:nvSpPr>
        <p:spPr>
          <a:xfrm>
            <a:off x="8607126" y="2969092"/>
            <a:ext cx="1170373" cy="25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ListStaff</a:t>
            </a:r>
            <a:endParaRPr lang="fr-FR" sz="1400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8ECDAD3-9A39-4C52-B0A5-E7E2C7D0BFB6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6525169" y="3817970"/>
            <a:ext cx="0" cy="54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4D35871B-A3E5-4995-8296-8CA9D1B24DCA}"/>
              </a:ext>
            </a:extLst>
          </p:cNvPr>
          <p:cNvCxnSpPr>
            <a:cxnSpLocks/>
            <a:stCxn id="124" idx="2"/>
            <a:endCxn id="102" idx="0"/>
          </p:cNvCxnSpPr>
          <p:nvPr/>
        </p:nvCxnSpPr>
        <p:spPr>
          <a:xfrm rot="16200000" flipH="1">
            <a:off x="9128693" y="1164079"/>
            <a:ext cx="891696" cy="1852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525169E9-D3EA-4CBD-8977-BFEC1DBBF1F0}"/>
              </a:ext>
            </a:extLst>
          </p:cNvPr>
          <p:cNvCxnSpPr>
            <a:stCxn id="101" idx="1"/>
            <a:endCxn id="124" idx="3"/>
          </p:cNvCxnSpPr>
          <p:nvPr/>
        </p:nvCxnSpPr>
        <p:spPr>
          <a:xfrm flipH="1" flipV="1">
            <a:off x="9214693" y="1525351"/>
            <a:ext cx="665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84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71E31C-92D7-4F4E-97E9-03A4DB57440E}"/>
              </a:ext>
            </a:extLst>
          </p:cNvPr>
          <p:cNvSpPr/>
          <p:nvPr/>
        </p:nvSpPr>
        <p:spPr>
          <a:xfrm>
            <a:off x="5904468" y="1797099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293E9-0215-4973-B830-E353E14A974A}"/>
              </a:ext>
            </a:extLst>
          </p:cNvPr>
          <p:cNvSpPr/>
          <p:nvPr/>
        </p:nvSpPr>
        <p:spPr>
          <a:xfrm>
            <a:off x="251669" y="176169"/>
            <a:ext cx="1518407" cy="6483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A87BB1-D5A3-4B42-B82C-E40ACA900038}"/>
              </a:ext>
            </a:extLst>
          </p:cNvPr>
          <p:cNvSpPr/>
          <p:nvPr/>
        </p:nvSpPr>
        <p:spPr>
          <a:xfrm>
            <a:off x="2568253" y="4843931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Cinema</a:t>
            </a: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nom</a:t>
            </a:r>
          </a:p>
          <a:p>
            <a:r>
              <a:rPr lang="fr-FR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Adresse</a:t>
            </a:r>
          </a:p>
          <a:p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schedule</a:t>
            </a:r>
            <a:endParaRPr lang="fr-FR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90B69F-7203-47D5-A4FB-D8D7724CA68D}"/>
              </a:ext>
            </a:extLst>
          </p:cNvPr>
          <p:cNvSpPr/>
          <p:nvPr/>
        </p:nvSpPr>
        <p:spPr>
          <a:xfrm>
            <a:off x="2568253" y="2645298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Room</a:t>
            </a:r>
          </a:p>
          <a:p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numero</a:t>
            </a:r>
            <a:endParaRPr lang="fr-FR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Étage</a:t>
            </a:r>
          </a:p>
          <a:p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schedule</a:t>
            </a:r>
            <a:endParaRPr lang="fr-FR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13D7C8-CAE9-4698-B933-4DD24B2676DA}"/>
              </a:ext>
            </a:extLst>
          </p:cNvPr>
          <p:cNvSpPr/>
          <p:nvPr/>
        </p:nvSpPr>
        <p:spPr>
          <a:xfrm>
            <a:off x="2568253" y="253347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Place</a:t>
            </a:r>
          </a:p>
          <a:p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numero</a:t>
            </a:r>
            <a:endParaRPr lang="fr-FR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rang</a:t>
            </a:r>
            <a:endParaRPr lang="fr-FR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FE43EF-6ADC-47F3-93B4-616FA234753E}"/>
              </a:ext>
            </a:extLst>
          </p:cNvPr>
          <p:cNvSpPr/>
          <p:nvPr/>
        </p:nvSpPr>
        <p:spPr>
          <a:xfrm>
            <a:off x="2647851" y="4042012"/>
            <a:ext cx="1072569" cy="28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ListRoom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7AC32-8B99-4394-928B-B80AF14D6C8E}"/>
              </a:ext>
            </a:extLst>
          </p:cNvPr>
          <p:cNvSpPr/>
          <p:nvPr/>
        </p:nvSpPr>
        <p:spPr>
          <a:xfrm>
            <a:off x="2735935" y="1509851"/>
            <a:ext cx="896400" cy="280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ListPlace</a:t>
            </a:r>
            <a:endParaRPr lang="fr-FR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A4898B-E759-450C-9A52-12505904FED6}"/>
              </a:ext>
            </a:extLst>
          </p:cNvPr>
          <p:cNvSpPr/>
          <p:nvPr/>
        </p:nvSpPr>
        <p:spPr>
          <a:xfrm>
            <a:off x="8037394" y="3231736"/>
            <a:ext cx="1322004" cy="100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MovieShow</a:t>
            </a: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room</a:t>
            </a:r>
          </a:p>
          <a:p>
            <a:r>
              <a:rPr lang="fr-FR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film</a:t>
            </a:r>
          </a:p>
          <a:p>
            <a:r>
              <a:rPr lang="fr-FR" sz="1200" dirty="0" err="1"/>
              <a:t>timeStartEnd</a:t>
            </a:r>
            <a:endParaRPr lang="fr-FR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listePlace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A56A9A-4321-4BEE-AB0E-4909B687C2C3}"/>
              </a:ext>
            </a:extLst>
          </p:cNvPr>
          <p:cNvSpPr/>
          <p:nvPr/>
        </p:nvSpPr>
        <p:spPr>
          <a:xfrm>
            <a:off x="5859348" y="3197771"/>
            <a:ext cx="1322004" cy="1033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Movie</a:t>
            </a: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nom</a:t>
            </a:r>
          </a:p>
          <a:p>
            <a:r>
              <a:rPr lang="fr-FR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</a:p>
          <a:p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ageLimit</a:t>
            </a:r>
            <a:endParaRPr lang="fr-FR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schedule</a:t>
            </a:r>
            <a:endParaRPr lang="fr-FR" sz="1200" dirty="0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F5D518B7-3CB3-46DD-AE22-C8693BFB673D}"/>
              </a:ext>
            </a:extLst>
          </p:cNvPr>
          <p:cNvCxnSpPr>
            <a:cxnSpLocks/>
            <a:stCxn id="34" idx="0"/>
            <a:endCxn id="2" idx="2"/>
          </p:cNvCxnSpPr>
          <p:nvPr/>
        </p:nvCxnSpPr>
        <p:spPr>
          <a:xfrm flipV="1">
            <a:off x="6520350" y="2704018"/>
            <a:ext cx="0" cy="4937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206F82E9-10E5-4B88-865B-765C47C55D49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>
            <a:off x="3184135" y="1160266"/>
            <a:ext cx="0" cy="34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6ADA8F42-16C2-4E4C-861A-4B9896383A50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3184135" y="1790270"/>
            <a:ext cx="0" cy="8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106AD1CB-CC84-4BFB-B0A3-B6DD952DF822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>
            <a:off x="3184135" y="3552217"/>
            <a:ext cx="1" cy="48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7ADE53C5-ADA6-49EF-927C-98B96C98E46C}"/>
              </a:ext>
            </a:extLst>
          </p:cNvPr>
          <p:cNvSpPr/>
          <p:nvPr/>
        </p:nvSpPr>
        <p:spPr>
          <a:xfrm>
            <a:off x="2621447" y="6149082"/>
            <a:ext cx="1125376" cy="23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ListCinema</a:t>
            </a:r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AA29558-3D60-4AEC-A2EC-501016E7DB1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3184135" y="4326398"/>
            <a:ext cx="1" cy="51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C6BCBEF-4788-4ECE-A279-1FE2805F40A2}"/>
              </a:ext>
            </a:extLst>
          </p:cNvPr>
          <p:cNvCxnSpPr>
            <a:cxnSpLocks/>
            <a:stCxn id="26" idx="2"/>
            <a:endCxn id="97" idx="0"/>
          </p:cNvCxnSpPr>
          <p:nvPr/>
        </p:nvCxnSpPr>
        <p:spPr>
          <a:xfrm>
            <a:off x="3184135" y="5750850"/>
            <a:ext cx="0" cy="39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33911AA-D957-4B84-8390-E6839F54C7C4}"/>
              </a:ext>
            </a:extLst>
          </p:cNvPr>
          <p:cNvCxnSpPr>
            <a:cxnSpLocks/>
            <a:stCxn id="32" idx="1"/>
            <a:endCxn id="34" idx="3"/>
          </p:cNvCxnSpPr>
          <p:nvPr/>
        </p:nvCxnSpPr>
        <p:spPr>
          <a:xfrm flipH="1" flipV="1">
            <a:off x="7181352" y="3714659"/>
            <a:ext cx="856042" cy="1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4F63E131-6847-4727-9EEB-1E062E1B589D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5574566" y="2458425"/>
            <a:ext cx="1349286" cy="4898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5F391AF-EF28-4C22-AC54-1C44A6F2B882}"/>
              </a:ext>
            </a:extLst>
          </p:cNvPr>
          <p:cNvSpPr/>
          <p:nvPr/>
        </p:nvSpPr>
        <p:spPr>
          <a:xfrm>
            <a:off x="8184250" y="5804637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Client</a:t>
            </a:r>
          </a:p>
          <a:p>
            <a:r>
              <a:rPr lang="fr-FR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Id</a:t>
            </a:r>
          </a:p>
          <a:p>
            <a:r>
              <a:rPr lang="fr-FR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Mail</a:t>
            </a:r>
          </a:p>
          <a:p>
            <a:r>
              <a:rPr lang="fr-FR" sz="1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listBooking</a:t>
            </a:r>
            <a:endParaRPr lang="fr-FR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193F0E1-4FB1-481C-AC30-D8CE7CBF0BAB}"/>
              </a:ext>
            </a:extLst>
          </p:cNvPr>
          <p:cNvSpPr/>
          <p:nvPr/>
        </p:nvSpPr>
        <p:spPr>
          <a:xfrm>
            <a:off x="10320580" y="4632533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Booking</a:t>
            </a: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200" dirty="0" err="1"/>
              <a:t>movieShow</a:t>
            </a:r>
            <a:endParaRPr lang="fr-FR" sz="1200" dirty="0"/>
          </a:p>
          <a:p>
            <a:r>
              <a:rPr lang="fr-FR" sz="1200" dirty="0"/>
              <a:t>place</a:t>
            </a:r>
          </a:p>
          <a:p>
            <a:r>
              <a:rPr lang="fr-FR" sz="1200" dirty="0" err="1"/>
              <a:t>timeStartEnd</a:t>
            </a:r>
            <a:endParaRPr lang="fr-FR" sz="1200" dirty="0"/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BEC1E31-EFEF-49A3-AEE6-8CB4C16C2CE0}"/>
              </a:ext>
            </a:extLst>
          </p:cNvPr>
          <p:cNvCxnSpPr>
            <a:cxnSpLocks/>
            <a:stCxn id="103" idx="1"/>
            <a:endCxn id="89" idx="3"/>
          </p:cNvCxnSpPr>
          <p:nvPr/>
        </p:nvCxnSpPr>
        <p:spPr>
          <a:xfrm flipH="1" flipV="1">
            <a:off x="9416014" y="6258097"/>
            <a:ext cx="904565" cy="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BB9A2C96-0C67-4C94-BE09-7FD5CC5F24E5}"/>
              </a:ext>
            </a:extLst>
          </p:cNvPr>
          <p:cNvSpPr/>
          <p:nvPr/>
        </p:nvSpPr>
        <p:spPr>
          <a:xfrm>
            <a:off x="6862852" y="4702349"/>
            <a:ext cx="880188" cy="32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ListMovie</a:t>
            </a:r>
            <a:endParaRPr lang="fr-FR" sz="1200" dirty="0"/>
          </a:p>
        </p:txBody>
      </p: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28C2BA12-2B30-4822-919F-DB457B928186}"/>
              </a:ext>
            </a:extLst>
          </p:cNvPr>
          <p:cNvCxnSpPr>
            <a:cxnSpLocks/>
            <a:stCxn id="98" idx="2"/>
          </p:cNvCxnSpPr>
          <p:nvPr/>
        </p:nvCxnSpPr>
        <p:spPr>
          <a:xfrm rot="5400000">
            <a:off x="5294833" y="3530224"/>
            <a:ext cx="513300" cy="3502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 : en angle 80">
            <a:extLst>
              <a:ext uri="{FF2B5EF4-FFF2-40B4-BE49-F238E27FC236}">
                <a16:creationId xmlns:a16="http://schemas.microsoft.com/office/drawing/2014/main" id="{ACF09CAE-8139-445A-8814-F303EC8E49EF}"/>
              </a:ext>
            </a:extLst>
          </p:cNvPr>
          <p:cNvCxnSpPr>
            <a:cxnSpLocks/>
            <a:stCxn id="34" idx="2"/>
            <a:endCxn id="98" idx="0"/>
          </p:cNvCxnSpPr>
          <p:nvPr/>
        </p:nvCxnSpPr>
        <p:spPr>
          <a:xfrm rot="16200000" flipH="1">
            <a:off x="6676247" y="4075649"/>
            <a:ext cx="470803" cy="782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C0E264-AC59-4838-BB68-63B9E667037F}"/>
              </a:ext>
            </a:extLst>
          </p:cNvPr>
          <p:cNvSpPr/>
          <p:nvPr/>
        </p:nvSpPr>
        <p:spPr>
          <a:xfrm>
            <a:off x="10320579" y="6107669"/>
            <a:ext cx="1231765" cy="307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ListBooking</a:t>
            </a:r>
            <a:endParaRPr lang="fr-FR" dirty="0"/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5C539DB8-8B2F-40CD-BAA7-A2A549BF59AA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>
            <a:off x="10936462" y="5539452"/>
            <a:ext cx="0" cy="56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00C8CD6C-07CC-4E12-B7CF-5A7A4BE649E7}"/>
              </a:ext>
            </a:extLst>
          </p:cNvPr>
          <p:cNvCxnSpPr>
            <a:cxnSpLocks/>
            <a:endCxn id="26" idx="1"/>
          </p:cNvCxnSpPr>
          <p:nvPr/>
        </p:nvCxnSpPr>
        <p:spPr>
          <a:xfrm rot="10800000">
            <a:off x="2568253" y="5297392"/>
            <a:ext cx="5610182" cy="1362557"/>
          </a:xfrm>
          <a:prstGeom prst="bentConnector3">
            <a:avLst>
              <a:gd name="adj1" fmla="val 104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6191566-40ED-47D8-933F-B70303011554}"/>
              </a:ext>
            </a:extLst>
          </p:cNvPr>
          <p:cNvSpPr/>
          <p:nvPr/>
        </p:nvSpPr>
        <p:spPr>
          <a:xfrm>
            <a:off x="6233254" y="6477590"/>
            <a:ext cx="1056546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ListClient</a:t>
            </a:r>
            <a:endParaRPr lang="fr-FR" sz="12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950F591-CD3C-41D3-BB06-36036913B0B8}"/>
              </a:ext>
            </a:extLst>
          </p:cNvPr>
          <p:cNvSpPr/>
          <p:nvPr/>
        </p:nvSpPr>
        <p:spPr>
          <a:xfrm>
            <a:off x="8082514" y="4416616"/>
            <a:ext cx="1231763" cy="31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ListMovieShow</a:t>
            </a:r>
            <a:endParaRPr lang="fr-FR" sz="1200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B1980A1-62CE-4835-966D-C829FFD278EA}"/>
              </a:ext>
            </a:extLst>
          </p:cNvPr>
          <p:cNvCxnSpPr/>
          <p:nvPr/>
        </p:nvCxnSpPr>
        <p:spPr>
          <a:xfrm flipH="1">
            <a:off x="7289800" y="6659946"/>
            <a:ext cx="888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BC1F915-7998-4CF4-B01B-9D26C021A932}"/>
              </a:ext>
            </a:extLst>
          </p:cNvPr>
          <p:cNvCxnSpPr>
            <a:cxnSpLocks/>
            <a:stCxn id="32" idx="2"/>
            <a:endCxn id="122" idx="0"/>
          </p:cNvCxnSpPr>
          <p:nvPr/>
        </p:nvCxnSpPr>
        <p:spPr>
          <a:xfrm>
            <a:off x="8698396" y="4232969"/>
            <a:ext cx="0" cy="18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634C6494-3AA2-41E9-B496-5B35841A4468}"/>
              </a:ext>
            </a:extLst>
          </p:cNvPr>
          <p:cNvCxnSpPr>
            <a:cxnSpLocks/>
            <a:stCxn id="32" idx="3"/>
            <a:endCxn id="92" idx="0"/>
          </p:cNvCxnSpPr>
          <p:nvPr/>
        </p:nvCxnSpPr>
        <p:spPr>
          <a:xfrm>
            <a:off x="9359398" y="3732353"/>
            <a:ext cx="1577064" cy="900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AC655CEB-2E44-4279-8D87-2CA732B07653}"/>
              </a:ext>
            </a:extLst>
          </p:cNvPr>
          <p:cNvCxnSpPr>
            <a:stCxn id="26" idx="3"/>
            <a:endCxn id="2" idx="1"/>
          </p:cNvCxnSpPr>
          <p:nvPr/>
        </p:nvCxnSpPr>
        <p:spPr>
          <a:xfrm flipV="1">
            <a:off x="3800017" y="2250559"/>
            <a:ext cx="2104451" cy="3046832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4E5706CE-A2D8-47A9-8F96-2CB4887D4561}"/>
              </a:ext>
            </a:extLst>
          </p:cNvPr>
          <p:cNvCxnSpPr>
            <a:cxnSpLocks/>
          </p:cNvCxnSpPr>
          <p:nvPr/>
        </p:nvCxnSpPr>
        <p:spPr>
          <a:xfrm flipV="1">
            <a:off x="3800017" y="4042012"/>
            <a:ext cx="5559381" cy="1496327"/>
          </a:xfrm>
          <a:prstGeom prst="bentConnector3">
            <a:avLst>
              <a:gd name="adj1" fmla="val 111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175B8224-5285-4685-8925-B28FB5470B8C}"/>
              </a:ext>
            </a:extLst>
          </p:cNvPr>
          <p:cNvCxnSpPr>
            <a:cxnSpLocks/>
            <a:stCxn id="27" idx="3"/>
            <a:endCxn id="32" idx="0"/>
          </p:cNvCxnSpPr>
          <p:nvPr/>
        </p:nvCxnSpPr>
        <p:spPr>
          <a:xfrm>
            <a:off x="3800017" y="3098758"/>
            <a:ext cx="4898379" cy="132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F293E9-0215-4973-B830-E353E14A974A}"/>
              </a:ext>
            </a:extLst>
          </p:cNvPr>
          <p:cNvSpPr/>
          <p:nvPr/>
        </p:nvSpPr>
        <p:spPr>
          <a:xfrm>
            <a:off x="251669" y="176169"/>
            <a:ext cx="1518407" cy="6483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33ED9A-A297-4104-AB12-486B5D42EA7B}"/>
              </a:ext>
            </a:extLst>
          </p:cNvPr>
          <p:cNvSpPr/>
          <p:nvPr/>
        </p:nvSpPr>
        <p:spPr>
          <a:xfrm>
            <a:off x="5789528" y="2712410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Schedule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90B69F-7203-47D5-A4FB-D8D7724CA68D}"/>
              </a:ext>
            </a:extLst>
          </p:cNvPr>
          <p:cNvSpPr/>
          <p:nvPr/>
        </p:nvSpPr>
        <p:spPr>
          <a:xfrm>
            <a:off x="3289707" y="2712410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Room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13D7C8-CAE9-4698-B933-4DD24B2676DA}"/>
              </a:ext>
            </a:extLst>
          </p:cNvPr>
          <p:cNvSpPr/>
          <p:nvPr/>
        </p:nvSpPr>
        <p:spPr>
          <a:xfrm>
            <a:off x="3289707" y="967236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Cinema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A4898B-E759-450C-9A52-12505904FED6}"/>
              </a:ext>
            </a:extLst>
          </p:cNvPr>
          <p:cNvSpPr/>
          <p:nvPr/>
        </p:nvSpPr>
        <p:spPr>
          <a:xfrm>
            <a:off x="8101084" y="967234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Movie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A56A9A-4321-4BEE-AB0E-4909B687C2C3}"/>
              </a:ext>
            </a:extLst>
          </p:cNvPr>
          <p:cNvSpPr/>
          <p:nvPr/>
        </p:nvSpPr>
        <p:spPr>
          <a:xfrm>
            <a:off x="8101084" y="4457583"/>
            <a:ext cx="132200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MovieShow</a:t>
            </a:r>
            <a:endParaRPr lang="fr-FR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C2EF48C-037D-41E3-8CA9-258DA7F8DD44}"/>
              </a:ext>
            </a:extLst>
          </p:cNvPr>
          <p:cNvSpPr/>
          <p:nvPr/>
        </p:nvSpPr>
        <p:spPr>
          <a:xfrm>
            <a:off x="8101084" y="2712408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Staff</a:t>
            </a: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CDFB2F9-7AE1-4910-83D8-FF158DB51A66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flipH="1">
            <a:off x="4521471" y="3165870"/>
            <a:ext cx="1268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E6A4920C-F1D9-4E38-BBD0-F178489D396A}"/>
              </a:ext>
            </a:extLst>
          </p:cNvPr>
          <p:cNvCxnSpPr>
            <a:stCxn id="25" idx="1"/>
            <a:endCxn id="28" idx="3"/>
          </p:cNvCxnSpPr>
          <p:nvPr/>
        </p:nvCxnSpPr>
        <p:spPr>
          <a:xfrm rot="10800000">
            <a:off x="4521472" y="1420696"/>
            <a:ext cx="1268057" cy="1745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B82C09A4-897B-494C-95DD-383B79DEA460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 flipV="1">
            <a:off x="7021292" y="1420694"/>
            <a:ext cx="1079792" cy="1745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5B023E57-0718-4717-9ABD-D437169F73FC}"/>
              </a:ext>
            </a:extLst>
          </p:cNvPr>
          <p:cNvCxnSpPr>
            <a:stCxn id="25" idx="3"/>
            <a:endCxn id="34" idx="1"/>
          </p:cNvCxnSpPr>
          <p:nvPr/>
        </p:nvCxnSpPr>
        <p:spPr>
          <a:xfrm>
            <a:off x="7021292" y="3165870"/>
            <a:ext cx="1079792" cy="1745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A8E4AD7-2E76-4833-81AA-6AC20ADC39D1}"/>
              </a:ext>
            </a:extLst>
          </p:cNvPr>
          <p:cNvCxnSpPr>
            <a:stCxn id="25" idx="3"/>
            <a:endCxn id="102" idx="1"/>
          </p:cNvCxnSpPr>
          <p:nvPr/>
        </p:nvCxnSpPr>
        <p:spPr>
          <a:xfrm flipV="1">
            <a:off x="7021292" y="3165868"/>
            <a:ext cx="107979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64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F293E9-0215-4973-B830-E353E14A974A}"/>
              </a:ext>
            </a:extLst>
          </p:cNvPr>
          <p:cNvSpPr/>
          <p:nvPr/>
        </p:nvSpPr>
        <p:spPr>
          <a:xfrm>
            <a:off x="251669" y="176169"/>
            <a:ext cx="1518407" cy="6483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33ED9A-A297-4104-AB12-486B5D42EA7B}"/>
              </a:ext>
            </a:extLst>
          </p:cNvPr>
          <p:cNvSpPr/>
          <p:nvPr/>
        </p:nvSpPr>
        <p:spPr>
          <a:xfrm>
            <a:off x="5789528" y="2712410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Log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13D7C8-CAE9-4698-B933-4DD24B2676DA}"/>
              </a:ext>
            </a:extLst>
          </p:cNvPr>
          <p:cNvSpPr/>
          <p:nvPr/>
        </p:nvSpPr>
        <p:spPr>
          <a:xfrm>
            <a:off x="3289707" y="967236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A4898B-E759-450C-9A52-12505904FED6}"/>
              </a:ext>
            </a:extLst>
          </p:cNvPr>
          <p:cNvSpPr/>
          <p:nvPr/>
        </p:nvSpPr>
        <p:spPr>
          <a:xfrm>
            <a:off x="8101084" y="967234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Booking</a:t>
            </a:r>
            <a:endParaRPr lang="fr-FR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B1FCE1DF-3D37-40BA-A0C2-9F81249F526D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4521472" y="3165870"/>
            <a:ext cx="1268057" cy="1745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E6A4920C-F1D9-4E38-BBD0-F178489D396A}"/>
              </a:ext>
            </a:extLst>
          </p:cNvPr>
          <p:cNvCxnSpPr>
            <a:stCxn id="25" idx="1"/>
            <a:endCxn id="28" idx="3"/>
          </p:cNvCxnSpPr>
          <p:nvPr/>
        </p:nvCxnSpPr>
        <p:spPr>
          <a:xfrm rot="10800000">
            <a:off x="4521472" y="1420696"/>
            <a:ext cx="1268057" cy="1745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B82C09A4-897B-494C-95DD-383B79DEA460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 flipV="1">
            <a:off x="7021292" y="1420694"/>
            <a:ext cx="1079792" cy="1745176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A8E4AD7-2E76-4833-81AA-6AC20ADC39D1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 flipV="1">
            <a:off x="4539618" y="3165868"/>
            <a:ext cx="124991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604518-6EE5-4896-829E-6A4ABB57873C}"/>
              </a:ext>
            </a:extLst>
          </p:cNvPr>
          <p:cNvSpPr/>
          <p:nvPr/>
        </p:nvSpPr>
        <p:spPr>
          <a:xfrm>
            <a:off x="3289707" y="4382081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Staff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6DB7E-8DCE-49C9-B6BD-7B02E9014819}"/>
              </a:ext>
            </a:extLst>
          </p:cNvPr>
          <p:cNvSpPr/>
          <p:nvPr/>
        </p:nvSpPr>
        <p:spPr>
          <a:xfrm>
            <a:off x="3217614" y="2712408"/>
            <a:ext cx="132200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937AFE-0C9C-43F6-BF06-61AD542348B0}"/>
              </a:ext>
            </a:extLst>
          </p:cNvPr>
          <p:cNvSpPr/>
          <p:nvPr/>
        </p:nvSpPr>
        <p:spPr>
          <a:xfrm>
            <a:off x="8101084" y="2712408"/>
            <a:ext cx="1231764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Finance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48CD3B-CA7A-4599-BB33-B7DACE822867}"/>
              </a:ext>
            </a:extLst>
          </p:cNvPr>
          <p:cNvSpPr/>
          <p:nvPr/>
        </p:nvSpPr>
        <p:spPr>
          <a:xfrm>
            <a:off x="8101084" y="4382081"/>
            <a:ext cx="1596215" cy="90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AdminManage</a:t>
            </a:r>
            <a:endParaRPr lang="fr-FR" dirty="0"/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A3C3BC5D-A170-4B07-9E97-3573D6A7281D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7021292" y="3165870"/>
            <a:ext cx="1079792" cy="16696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4ACE6ED-A5DB-43A6-AF87-02EF61117114}"/>
              </a:ext>
            </a:extLst>
          </p:cNvPr>
          <p:cNvCxnSpPr>
            <a:stCxn id="25" idx="3"/>
            <a:endCxn id="16" idx="1"/>
          </p:cNvCxnSpPr>
          <p:nvPr/>
        </p:nvCxnSpPr>
        <p:spPr>
          <a:xfrm flipV="1">
            <a:off x="7021292" y="3165868"/>
            <a:ext cx="107979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88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DD38A-6651-490D-9AF2-11BECB699578}"/>
              </a:ext>
            </a:extLst>
          </p:cNvPr>
          <p:cNvSpPr/>
          <p:nvPr/>
        </p:nvSpPr>
        <p:spPr>
          <a:xfrm>
            <a:off x="727275" y="442519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859A8C-B167-47CE-A51B-69EDC478E86F}"/>
              </a:ext>
            </a:extLst>
          </p:cNvPr>
          <p:cNvSpPr/>
          <p:nvPr/>
        </p:nvSpPr>
        <p:spPr>
          <a:xfrm>
            <a:off x="3582460" y="442516"/>
            <a:ext cx="939567" cy="185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Cinema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89AE6-FAA5-4878-ABD6-0845A7225C07}"/>
              </a:ext>
            </a:extLst>
          </p:cNvPr>
          <p:cNvSpPr/>
          <p:nvPr/>
        </p:nvSpPr>
        <p:spPr>
          <a:xfrm>
            <a:off x="3582461" y="2500965"/>
            <a:ext cx="939567" cy="185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ECF1EC-8DE1-460C-B214-49036758C85A}"/>
              </a:ext>
            </a:extLst>
          </p:cNvPr>
          <p:cNvSpPr/>
          <p:nvPr/>
        </p:nvSpPr>
        <p:spPr>
          <a:xfrm>
            <a:off x="6623242" y="448905"/>
            <a:ext cx="3481431" cy="184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CinemaCommand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DeleteCinemaCommand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NewNameCommand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NewOpeningHourCommand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NewClosingHourCommand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RetriveCinemaNameQuery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RetriveCinemaHourQuery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C3C72-3BBA-4F2B-8DE2-E0B1336275CD}"/>
              </a:ext>
            </a:extLst>
          </p:cNvPr>
          <p:cNvSpPr/>
          <p:nvPr/>
        </p:nvSpPr>
        <p:spPr>
          <a:xfrm>
            <a:off x="6612574" y="2512161"/>
            <a:ext cx="3481431" cy="1844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FreePlace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57D028-4FAF-4AFA-AE7A-D8CEC744F645}"/>
              </a:ext>
            </a:extLst>
          </p:cNvPr>
          <p:cNvSpPr/>
          <p:nvPr/>
        </p:nvSpPr>
        <p:spPr>
          <a:xfrm>
            <a:off x="4671593" y="2512161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ACF8B5-C747-4E61-AE2C-C8164380AD9C}"/>
              </a:ext>
            </a:extLst>
          </p:cNvPr>
          <p:cNvSpPr/>
          <p:nvPr/>
        </p:nvSpPr>
        <p:spPr>
          <a:xfrm>
            <a:off x="4671593" y="3009360"/>
            <a:ext cx="1776550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8E4189-AF7F-407F-B2BA-C3909CD64C5C}"/>
              </a:ext>
            </a:extLst>
          </p:cNvPr>
          <p:cNvSpPr/>
          <p:nvPr/>
        </p:nvSpPr>
        <p:spPr>
          <a:xfrm>
            <a:off x="4671593" y="3531727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7B4CEF-8B32-4FFF-B3AA-49E9B7075268}"/>
              </a:ext>
            </a:extLst>
          </p:cNvPr>
          <p:cNvSpPr/>
          <p:nvPr/>
        </p:nvSpPr>
        <p:spPr>
          <a:xfrm>
            <a:off x="4655278" y="4030597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1694A0-8FB1-4C31-AA0A-F0E253280C1C}"/>
              </a:ext>
            </a:extLst>
          </p:cNvPr>
          <p:cNvSpPr/>
          <p:nvPr/>
        </p:nvSpPr>
        <p:spPr>
          <a:xfrm>
            <a:off x="4627315" y="1196371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E88827-9D3A-46D1-8AB7-9F883FED839B}"/>
              </a:ext>
            </a:extLst>
          </p:cNvPr>
          <p:cNvSpPr/>
          <p:nvPr/>
        </p:nvSpPr>
        <p:spPr>
          <a:xfrm>
            <a:off x="4634038" y="1767154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27" name="Signe Plus 26">
            <a:extLst>
              <a:ext uri="{FF2B5EF4-FFF2-40B4-BE49-F238E27FC236}">
                <a16:creationId xmlns:a16="http://schemas.microsoft.com/office/drawing/2014/main" id="{F81E85CF-9606-40CF-B189-DAF77D8D3790}"/>
              </a:ext>
            </a:extLst>
          </p:cNvPr>
          <p:cNvSpPr/>
          <p:nvPr/>
        </p:nvSpPr>
        <p:spPr>
          <a:xfrm>
            <a:off x="10214097" y="1118031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Signe Plus 27">
            <a:extLst>
              <a:ext uri="{FF2B5EF4-FFF2-40B4-BE49-F238E27FC236}">
                <a16:creationId xmlns:a16="http://schemas.microsoft.com/office/drawing/2014/main" id="{4191EC98-20BE-418B-8582-3B640F77C91D}"/>
              </a:ext>
            </a:extLst>
          </p:cNvPr>
          <p:cNvSpPr/>
          <p:nvPr/>
        </p:nvSpPr>
        <p:spPr>
          <a:xfrm>
            <a:off x="10226831" y="3096045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F37C74-6054-49CF-815F-2A4DE650B351}"/>
              </a:ext>
            </a:extLst>
          </p:cNvPr>
          <p:cNvSpPr/>
          <p:nvPr/>
        </p:nvSpPr>
        <p:spPr>
          <a:xfrm>
            <a:off x="10994640" y="491456"/>
            <a:ext cx="939567" cy="185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510E2A-700A-4C14-8230-E1ECB52459DF}"/>
              </a:ext>
            </a:extLst>
          </p:cNvPr>
          <p:cNvSpPr/>
          <p:nvPr/>
        </p:nvSpPr>
        <p:spPr>
          <a:xfrm>
            <a:off x="10994941" y="2500965"/>
            <a:ext cx="939567" cy="185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B2DD47-4941-4364-9552-D6C333552CA9}"/>
              </a:ext>
            </a:extLst>
          </p:cNvPr>
          <p:cNvSpPr/>
          <p:nvPr/>
        </p:nvSpPr>
        <p:spPr>
          <a:xfrm>
            <a:off x="2288111" y="450385"/>
            <a:ext cx="1010434" cy="597296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Super</a:t>
            </a:r>
          </a:p>
          <a:p>
            <a:pPr algn="ctr"/>
            <a:r>
              <a:rPr lang="fr-FR" dirty="0"/>
              <a:t>Admin </a:t>
            </a:r>
            <a:r>
              <a:rPr lang="fr-FR" dirty="0" err="1"/>
              <a:t>Account</a:t>
            </a:r>
            <a:endParaRPr lang="fr-FR" dirty="0"/>
          </a:p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78DC85-4E1D-4E68-9560-DB2DA5D2FE2B}"/>
              </a:ext>
            </a:extLst>
          </p:cNvPr>
          <p:cNvSpPr/>
          <p:nvPr/>
        </p:nvSpPr>
        <p:spPr>
          <a:xfrm>
            <a:off x="3582460" y="4627182"/>
            <a:ext cx="939567" cy="1796166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Finance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D482E9-7325-4B7D-ACED-F3283065A915}"/>
              </a:ext>
            </a:extLst>
          </p:cNvPr>
          <p:cNvSpPr/>
          <p:nvPr/>
        </p:nvSpPr>
        <p:spPr>
          <a:xfrm>
            <a:off x="6612574" y="4730085"/>
            <a:ext cx="3481431" cy="1844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CalculCACommand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CalculBilanCommand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RetrieveBookingSellQuery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RetrieveCAQuery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RetrieveBi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6C2CCD-1AF5-401A-A983-1170D4F1D876}"/>
              </a:ext>
            </a:extLst>
          </p:cNvPr>
          <p:cNvSpPr/>
          <p:nvPr/>
        </p:nvSpPr>
        <p:spPr>
          <a:xfrm>
            <a:off x="4671593" y="5121599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Calcul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9E18A-E232-4D1A-A9EF-C04680E3F7DC}"/>
              </a:ext>
            </a:extLst>
          </p:cNvPr>
          <p:cNvSpPr/>
          <p:nvPr/>
        </p:nvSpPr>
        <p:spPr>
          <a:xfrm>
            <a:off x="4655278" y="5620469"/>
            <a:ext cx="177655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39" name="Signe Plus 38">
            <a:extLst>
              <a:ext uri="{FF2B5EF4-FFF2-40B4-BE49-F238E27FC236}">
                <a16:creationId xmlns:a16="http://schemas.microsoft.com/office/drawing/2014/main" id="{D52FD4BF-B278-4150-8844-4747ECCA459F}"/>
              </a:ext>
            </a:extLst>
          </p:cNvPr>
          <p:cNvSpPr/>
          <p:nvPr/>
        </p:nvSpPr>
        <p:spPr>
          <a:xfrm>
            <a:off x="10147419" y="5313969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F48E17-BA5D-4F0F-9CBB-753B8150765C}"/>
              </a:ext>
            </a:extLst>
          </p:cNvPr>
          <p:cNvSpPr/>
          <p:nvPr/>
        </p:nvSpPr>
        <p:spPr>
          <a:xfrm>
            <a:off x="10915529" y="4718889"/>
            <a:ext cx="939567" cy="185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F1837-0192-48E4-AAC1-591E4E75458F}"/>
              </a:ext>
            </a:extLst>
          </p:cNvPr>
          <p:cNvSpPr/>
          <p:nvPr/>
        </p:nvSpPr>
        <p:spPr>
          <a:xfrm>
            <a:off x="4634038" y="609771"/>
            <a:ext cx="1776550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081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EB3CE-5376-4508-9B7A-8582D24E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fr-FR" dirty="0"/>
              <a:t>Architecture micro-services</a:t>
            </a:r>
          </a:p>
        </p:txBody>
      </p:sp>
    </p:spTree>
    <p:extLst>
      <p:ext uri="{BB962C8B-B14F-4D97-AF65-F5344CB8AC3E}">
        <p14:creationId xmlns:p14="http://schemas.microsoft.com/office/powerpoint/2010/main" val="3125465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63FD21-0AA6-413F-9B17-ACCBA979C3BB}"/>
              </a:ext>
            </a:extLst>
          </p:cNvPr>
          <p:cNvSpPr/>
          <p:nvPr/>
        </p:nvSpPr>
        <p:spPr>
          <a:xfrm>
            <a:off x="6663180" y="497552"/>
            <a:ext cx="2850853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Gateway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F68AA-6FFF-4078-B67C-417C815C3C8E}"/>
              </a:ext>
            </a:extLst>
          </p:cNvPr>
          <p:cNvSpPr/>
          <p:nvPr/>
        </p:nvSpPr>
        <p:spPr>
          <a:xfrm>
            <a:off x="6663180" y="3429000"/>
            <a:ext cx="2850853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Gateway 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CA3C85-F8BF-4F9C-B5D7-2BFA5C7184D5}"/>
              </a:ext>
            </a:extLst>
          </p:cNvPr>
          <p:cNvSpPr/>
          <p:nvPr/>
        </p:nvSpPr>
        <p:spPr>
          <a:xfrm>
            <a:off x="1151614" y="497552"/>
            <a:ext cx="1650310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 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DD6F6-FEA2-4588-85C0-0FDAF4FDBE5C}"/>
              </a:ext>
            </a:extLst>
          </p:cNvPr>
          <p:cNvSpPr/>
          <p:nvPr/>
        </p:nvSpPr>
        <p:spPr>
          <a:xfrm>
            <a:off x="1151614" y="3429000"/>
            <a:ext cx="1650310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 Admin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D99D94D-4C76-4CE0-BBAA-CFAFC0394D39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801924" y="1818818"/>
            <a:ext cx="386125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BF76AD1-350D-44EA-A86E-E7CF7AA4028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801924" y="4750266"/>
            <a:ext cx="386125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35FC93DA-A104-4CA9-88EE-1E0E2BAADD9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01924" y="2334993"/>
            <a:ext cx="3861256" cy="241527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538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2E4457F-1389-4804-96AF-09A5CD8BC867}"/>
              </a:ext>
            </a:extLst>
          </p:cNvPr>
          <p:cNvSpPr/>
          <p:nvPr/>
        </p:nvSpPr>
        <p:spPr>
          <a:xfrm>
            <a:off x="7264874" y="53514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17E05-5269-474B-835C-D03443483E98}"/>
              </a:ext>
            </a:extLst>
          </p:cNvPr>
          <p:cNvSpPr/>
          <p:nvPr/>
        </p:nvSpPr>
        <p:spPr>
          <a:xfrm>
            <a:off x="7508150" y="105736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Booking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DCC06A-EF13-4F3E-8D45-106E24F2A08C}"/>
              </a:ext>
            </a:extLst>
          </p:cNvPr>
          <p:cNvSpPr/>
          <p:nvPr/>
        </p:nvSpPr>
        <p:spPr>
          <a:xfrm>
            <a:off x="3190138" y="1395174"/>
            <a:ext cx="2850853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Gateway Client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920BA1-E0F8-4ACC-AD2D-B498FA8579A7}"/>
              </a:ext>
            </a:extLst>
          </p:cNvPr>
          <p:cNvSpPr/>
          <p:nvPr/>
        </p:nvSpPr>
        <p:spPr>
          <a:xfrm>
            <a:off x="9669710" y="105736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Booking</a:t>
            </a:r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BED049-998F-44F0-9D71-DAD14D7E4FC6}"/>
              </a:ext>
            </a:extLst>
          </p:cNvPr>
          <p:cNvSpPr/>
          <p:nvPr/>
        </p:nvSpPr>
        <p:spPr>
          <a:xfrm>
            <a:off x="7264874" y="2536621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0D5B63-962A-4BFA-9A4C-038E92401FA0}"/>
              </a:ext>
            </a:extLst>
          </p:cNvPr>
          <p:cNvSpPr/>
          <p:nvPr/>
        </p:nvSpPr>
        <p:spPr>
          <a:xfrm>
            <a:off x="7508150" y="305883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MovieShow</a:t>
            </a:r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41878D-DD87-4CF8-A674-2A6399FB54F5}"/>
              </a:ext>
            </a:extLst>
          </p:cNvPr>
          <p:cNvSpPr/>
          <p:nvPr/>
        </p:nvSpPr>
        <p:spPr>
          <a:xfrm>
            <a:off x="9669710" y="305883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MovieShow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3DAF33-5253-4368-8BC0-B5397AB2D4F2}"/>
              </a:ext>
            </a:extLst>
          </p:cNvPr>
          <p:cNvSpPr/>
          <p:nvPr/>
        </p:nvSpPr>
        <p:spPr>
          <a:xfrm>
            <a:off x="7264874" y="4564312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386202-632D-4A48-AB62-5F39F21C4E26}"/>
              </a:ext>
            </a:extLst>
          </p:cNvPr>
          <p:cNvSpPr/>
          <p:nvPr/>
        </p:nvSpPr>
        <p:spPr>
          <a:xfrm>
            <a:off x="7508150" y="508652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CinemaInfo</a:t>
            </a:r>
            <a:r>
              <a:rPr lang="fr-FR" dirty="0"/>
              <a:t>/</a:t>
            </a:r>
          </a:p>
          <a:p>
            <a:pPr algn="ctr"/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4B6817-0425-434C-B984-300EE4A55AB3}"/>
              </a:ext>
            </a:extLst>
          </p:cNvPr>
          <p:cNvSpPr/>
          <p:nvPr/>
        </p:nvSpPr>
        <p:spPr>
          <a:xfrm>
            <a:off x="9669710" y="5086526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CinemaInfo</a:t>
            </a:r>
            <a:r>
              <a:rPr lang="fr-FR" dirty="0"/>
              <a:t>/ </a:t>
            </a:r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E5483D-FEA0-4DA5-B396-1D442F4495C8}"/>
              </a:ext>
            </a:extLst>
          </p:cNvPr>
          <p:cNvSpPr/>
          <p:nvPr/>
        </p:nvSpPr>
        <p:spPr>
          <a:xfrm>
            <a:off x="525710" y="4564312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58B2DE-9350-4EB4-BB1F-0F75C1877417}"/>
              </a:ext>
            </a:extLst>
          </p:cNvPr>
          <p:cNvSpPr/>
          <p:nvPr/>
        </p:nvSpPr>
        <p:spPr>
          <a:xfrm>
            <a:off x="760201" y="506955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ClientAccount</a:t>
            </a:r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3D8684-6A2C-4A45-84C2-25B3ED2DF35F}"/>
              </a:ext>
            </a:extLst>
          </p:cNvPr>
          <p:cNvSpPr/>
          <p:nvPr/>
        </p:nvSpPr>
        <p:spPr>
          <a:xfrm>
            <a:off x="2921761" y="506955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ClientAccount</a:t>
            </a:r>
            <a:endParaRPr lang="fr-FR" dirty="0"/>
          </a:p>
        </p:txBody>
      </p: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0B66B966-1575-4EED-B409-3DEF07403F7C}"/>
              </a:ext>
            </a:extLst>
          </p:cNvPr>
          <p:cNvCxnSpPr>
            <a:cxnSpLocks/>
            <a:stCxn id="9" idx="3"/>
            <a:endCxn id="49" idx="1"/>
          </p:cNvCxnSpPr>
          <p:nvPr/>
        </p:nvCxnSpPr>
        <p:spPr>
          <a:xfrm flipV="1">
            <a:off x="6040991" y="1427527"/>
            <a:ext cx="1223883" cy="128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781F5D6B-D31F-48FE-BA3D-AAC5241686C3}"/>
              </a:ext>
            </a:extLst>
          </p:cNvPr>
          <p:cNvCxnSpPr>
            <a:stCxn id="9" idx="3"/>
            <a:endCxn id="55" idx="1"/>
          </p:cNvCxnSpPr>
          <p:nvPr/>
        </p:nvCxnSpPr>
        <p:spPr>
          <a:xfrm>
            <a:off x="6040991" y="2716440"/>
            <a:ext cx="1223883" cy="27402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BA0EE7DB-23CE-4B82-A05E-D02C01D176E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40991" y="2716440"/>
            <a:ext cx="1228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8C011ED9-6C8A-486F-8524-CA2F9210DC1D}"/>
              </a:ext>
            </a:extLst>
          </p:cNvPr>
          <p:cNvCxnSpPr>
            <a:cxnSpLocks/>
            <a:stCxn id="9" idx="1"/>
            <a:endCxn id="58" idx="0"/>
          </p:cNvCxnSpPr>
          <p:nvPr/>
        </p:nvCxnSpPr>
        <p:spPr>
          <a:xfrm rot="10800000" flipV="1">
            <a:off x="2811710" y="2716440"/>
            <a:ext cx="378428" cy="18478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8EF04E2-3048-4C74-A9D5-90A6F27332D3}"/>
              </a:ext>
            </a:extLst>
          </p:cNvPr>
          <p:cNvSpPr/>
          <p:nvPr/>
        </p:nvSpPr>
        <p:spPr>
          <a:xfrm>
            <a:off x="3283084" y="3324162"/>
            <a:ext cx="1132514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D1F886-EB9C-478C-9304-DF3805A4354F}"/>
              </a:ext>
            </a:extLst>
          </p:cNvPr>
          <p:cNvSpPr/>
          <p:nvPr/>
        </p:nvSpPr>
        <p:spPr>
          <a:xfrm>
            <a:off x="3283084" y="3682094"/>
            <a:ext cx="130309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Cinema</a:t>
            </a:r>
            <a:r>
              <a:rPr lang="fr-FR" dirty="0"/>
              <a:t> key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723992-662C-4CF8-8AAD-D658E536E65D}"/>
              </a:ext>
            </a:extLst>
          </p:cNvPr>
          <p:cNvSpPr txBox="1"/>
          <p:nvPr/>
        </p:nvSpPr>
        <p:spPr>
          <a:xfrm>
            <a:off x="6637091" y="5434320"/>
            <a:ext cx="75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5762507-CF81-4F6F-B48B-801B54F3F99A}"/>
              </a:ext>
            </a:extLst>
          </p:cNvPr>
          <p:cNvSpPr txBox="1"/>
          <p:nvPr/>
        </p:nvSpPr>
        <p:spPr>
          <a:xfrm>
            <a:off x="6628706" y="3237993"/>
            <a:ext cx="75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6576637-2ABD-4767-93C0-1BF5AB7E190C}"/>
              </a:ext>
            </a:extLst>
          </p:cNvPr>
          <p:cNvSpPr txBox="1"/>
          <p:nvPr/>
        </p:nvSpPr>
        <p:spPr>
          <a:xfrm>
            <a:off x="2398473" y="2291087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3843920-8E96-4797-9BCD-79BC64AACC29}"/>
              </a:ext>
            </a:extLst>
          </p:cNvPr>
          <p:cNvSpPr txBox="1"/>
          <p:nvPr/>
        </p:nvSpPr>
        <p:spPr>
          <a:xfrm>
            <a:off x="6476295" y="961182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4B612B9-5687-48FC-B549-CF116707B596}"/>
              </a:ext>
            </a:extLst>
          </p:cNvPr>
          <p:cNvCxnSpPr>
            <a:stCxn id="49" idx="2"/>
            <a:endCxn id="52" idx="0"/>
          </p:cNvCxnSpPr>
          <p:nvPr/>
        </p:nvCxnSpPr>
        <p:spPr>
          <a:xfrm>
            <a:off x="9550874" y="2319906"/>
            <a:ext cx="0" cy="21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A5750E7B-7F7C-4939-A240-5EC2C8D17EFB}"/>
              </a:ext>
            </a:extLst>
          </p:cNvPr>
          <p:cNvCxnSpPr>
            <a:stCxn id="49" idx="0"/>
            <a:endCxn id="58" idx="1"/>
          </p:cNvCxnSpPr>
          <p:nvPr/>
        </p:nvCxnSpPr>
        <p:spPr>
          <a:xfrm rot="16200000" flipH="1" flipV="1">
            <a:off x="2577520" y="-1516663"/>
            <a:ext cx="4921543" cy="9025164"/>
          </a:xfrm>
          <a:prstGeom prst="bentConnector4">
            <a:avLst>
              <a:gd name="adj1" fmla="val -4645"/>
              <a:gd name="adj2" fmla="val 102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1BF10C1-E918-4FC8-BC7B-F1EE4998DA2C}"/>
              </a:ext>
            </a:extLst>
          </p:cNvPr>
          <p:cNvCxnSpPr>
            <a:stCxn id="52" idx="2"/>
            <a:endCxn id="55" idx="0"/>
          </p:cNvCxnSpPr>
          <p:nvPr/>
        </p:nvCxnSpPr>
        <p:spPr>
          <a:xfrm>
            <a:off x="9550874" y="4321379"/>
            <a:ext cx="0" cy="24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1CB87B1-5D72-43B6-B639-DEB2BFE92757}"/>
              </a:ext>
            </a:extLst>
          </p:cNvPr>
          <p:cNvCxnSpPr>
            <a:cxnSpLocks/>
          </p:cNvCxnSpPr>
          <p:nvPr/>
        </p:nvCxnSpPr>
        <p:spPr>
          <a:xfrm flipV="1">
            <a:off x="9669710" y="4321379"/>
            <a:ext cx="0" cy="23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81A50135-A1B8-4A52-8559-4D510BD425A5}"/>
              </a:ext>
            </a:extLst>
          </p:cNvPr>
          <p:cNvCxnSpPr>
            <a:stCxn id="55" idx="3"/>
            <a:endCxn id="49" idx="3"/>
          </p:cNvCxnSpPr>
          <p:nvPr/>
        </p:nvCxnSpPr>
        <p:spPr>
          <a:xfrm flipV="1">
            <a:off x="11836874" y="1427527"/>
            <a:ext cx="12700" cy="4029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74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5712BD-800C-4872-BED5-44F4A2603F48}"/>
              </a:ext>
            </a:extLst>
          </p:cNvPr>
          <p:cNvSpPr/>
          <p:nvPr/>
        </p:nvSpPr>
        <p:spPr>
          <a:xfrm>
            <a:off x="3376544" y="2510405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8EB22-A769-4F37-9DEC-EEA2929853C0}"/>
              </a:ext>
            </a:extLst>
          </p:cNvPr>
          <p:cNvSpPr/>
          <p:nvPr/>
        </p:nvSpPr>
        <p:spPr>
          <a:xfrm>
            <a:off x="3619820" y="3032618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Log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E3DB97-6F51-40F0-84A7-9000AED3316C}"/>
              </a:ext>
            </a:extLst>
          </p:cNvPr>
          <p:cNvSpPr/>
          <p:nvPr/>
        </p:nvSpPr>
        <p:spPr>
          <a:xfrm>
            <a:off x="5781380" y="3032619"/>
            <a:ext cx="1918284" cy="5190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LogAdmin</a:t>
            </a:r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8C2614-8BD5-4F1D-B1EA-C4946C0DD049}"/>
              </a:ext>
            </a:extLst>
          </p:cNvPr>
          <p:cNvSpPr/>
          <p:nvPr/>
        </p:nvSpPr>
        <p:spPr>
          <a:xfrm>
            <a:off x="454393" y="4883440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08AD90-8F92-4D0A-91D8-1CB5690A9770}"/>
              </a:ext>
            </a:extLst>
          </p:cNvPr>
          <p:cNvSpPr/>
          <p:nvPr/>
        </p:nvSpPr>
        <p:spPr>
          <a:xfrm>
            <a:off x="703260" y="5405653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ClientAccount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A23B69-1048-41FE-912C-95F8943EE187}"/>
              </a:ext>
            </a:extLst>
          </p:cNvPr>
          <p:cNvSpPr/>
          <p:nvPr/>
        </p:nvSpPr>
        <p:spPr>
          <a:xfrm>
            <a:off x="2864820" y="540565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ClientAccount</a:t>
            </a:r>
            <a:endParaRPr lang="fr-FR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9E652B-59F2-4D06-A454-B0A00B9CEA98}"/>
              </a:ext>
            </a:extLst>
          </p:cNvPr>
          <p:cNvSpPr/>
          <p:nvPr/>
        </p:nvSpPr>
        <p:spPr>
          <a:xfrm>
            <a:off x="6781087" y="189802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67D213B-62A5-41A7-A9AA-5173107ECEEA}"/>
              </a:ext>
            </a:extLst>
          </p:cNvPr>
          <p:cNvSpPr/>
          <p:nvPr/>
        </p:nvSpPr>
        <p:spPr>
          <a:xfrm>
            <a:off x="7029954" y="71201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Booking</a:t>
            </a:r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AA40FE-D83A-44D0-8076-C0C47F4621AE}"/>
              </a:ext>
            </a:extLst>
          </p:cNvPr>
          <p:cNvSpPr/>
          <p:nvPr/>
        </p:nvSpPr>
        <p:spPr>
          <a:xfrm>
            <a:off x="9191514" y="712016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Booking</a:t>
            </a:r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FC51C3-0B68-4606-9C0E-C21AF1E21164}"/>
              </a:ext>
            </a:extLst>
          </p:cNvPr>
          <p:cNvSpPr/>
          <p:nvPr/>
        </p:nvSpPr>
        <p:spPr>
          <a:xfrm>
            <a:off x="5781380" y="3032618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Log</a:t>
            </a:r>
          </a:p>
        </p:txBody>
      </p: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25E2BC97-08AB-4453-A8C0-1052F8D5E3C5}"/>
              </a:ext>
            </a:extLst>
          </p:cNvPr>
          <p:cNvCxnSpPr>
            <a:cxnSpLocks/>
            <a:stCxn id="58" idx="2"/>
            <a:endCxn id="10" idx="0"/>
          </p:cNvCxnSpPr>
          <p:nvPr/>
        </p:nvCxnSpPr>
        <p:spPr>
          <a:xfrm rot="5400000">
            <a:off x="7096894" y="540211"/>
            <a:ext cx="535845" cy="3404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B8E1B507-C913-4F38-A732-DE381D0E185F}"/>
              </a:ext>
            </a:extLst>
          </p:cNvPr>
          <p:cNvCxnSpPr>
            <a:stCxn id="53" idx="0"/>
            <a:endCxn id="10" idx="2"/>
          </p:cNvCxnSpPr>
          <p:nvPr/>
        </p:nvCxnSpPr>
        <p:spPr>
          <a:xfrm rot="5400000" flipH="1" flipV="1">
            <a:off x="3907330" y="3128227"/>
            <a:ext cx="588277" cy="2922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9EFB3702-F088-410C-88A4-B19876D8BAD2}"/>
              </a:ext>
            </a:extLst>
          </p:cNvPr>
          <p:cNvSpPr txBox="1"/>
          <p:nvPr/>
        </p:nvSpPr>
        <p:spPr>
          <a:xfrm>
            <a:off x="8367993" y="1974560"/>
            <a:ext cx="89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sz="1200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146FF9C-4919-4B1F-AB67-63A4A02A2709}"/>
              </a:ext>
            </a:extLst>
          </p:cNvPr>
          <p:cNvSpPr txBox="1"/>
          <p:nvPr/>
        </p:nvSpPr>
        <p:spPr>
          <a:xfrm>
            <a:off x="4927816" y="4263623"/>
            <a:ext cx="89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75710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DCC06A-EF13-4F3E-8D45-106E24F2A08C}"/>
              </a:ext>
            </a:extLst>
          </p:cNvPr>
          <p:cNvSpPr/>
          <p:nvPr/>
        </p:nvSpPr>
        <p:spPr>
          <a:xfrm>
            <a:off x="1021360" y="1439585"/>
            <a:ext cx="2850853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Gateway Admin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E94CE7-4C76-4B50-B8BF-7536B2A1B6D5}"/>
              </a:ext>
            </a:extLst>
          </p:cNvPr>
          <p:cNvSpPr/>
          <p:nvPr/>
        </p:nvSpPr>
        <p:spPr>
          <a:xfrm>
            <a:off x="5917031" y="1868471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6D6113-2ABF-4717-B26E-1D342852148E}"/>
              </a:ext>
            </a:extLst>
          </p:cNvPr>
          <p:cNvSpPr/>
          <p:nvPr/>
        </p:nvSpPr>
        <p:spPr>
          <a:xfrm>
            <a:off x="6308522" y="2467370"/>
            <a:ext cx="3775045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AdminManage</a:t>
            </a:r>
            <a:endParaRPr lang="fr-FR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795C3DE-844E-41B7-850E-B10B6B0CCA5B}"/>
              </a:ext>
            </a:extLst>
          </p:cNvPr>
          <p:cNvCxnSpPr>
            <a:stCxn id="9" idx="3"/>
            <a:endCxn id="25" idx="1"/>
          </p:cNvCxnSpPr>
          <p:nvPr/>
        </p:nvCxnSpPr>
        <p:spPr>
          <a:xfrm flipV="1">
            <a:off x="3872213" y="2760850"/>
            <a:ext cx="2044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5A5B909-CC13-4332-8DCE-EC77741956B7}"/>
              </a:ext>
            </a:extLst>
          </p:cNvPr>
          <p:cNvSpPr txBox="1"/>
          <p:nvPr/>
        </p:nvSpPr>
        <p:spPr>
          <a:xfrm>
            <a:off x="4002928" y="2530018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11622C-0A8E-4923-B90C-1826363D46DC}"/>
              </a:ext>
            </a:extLst>
          </p:cNvPr>
          <p:cNvSpPr/>
          <p:nvPr/>
        </p:nvSpPr>
        <p:spPr>
          <a:xfrm>
            <a:off x="1135303" y="3704090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key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E0F98C-3B6B-4C20-8935-7B54F2B51493}"/>
              </a:ext>
            </a:extLst>
          </p:cNvPr>
          <p:cNvSpPr/>
          <p:nvPr/>
        </p:nvSpPr>
        <p:spPr>
          <a:xfrm>
            <a:off x="159391" y="4714829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AF389C-DD3B-4041-83F1-2CB3331DF840}"/>
              </a:ext>
            </a:extLst>
          </p:cNvPr>
          <p:cNvSpPr/>
          <p:nvPr/>
        </p:nvSpPr>
        <p:spPr>
          <a:xfrm>
            <a:off x="385889" y="523704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</a:t>
            </a:r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77BDCE-A11D-4476-8866-7841083BD3C7}"/>
              </a:ext>
            </a:extLst>
          </p:cNvPr>
          <p:cNvSpPr/>
          <p:nvPr/>
        </p:nvSpPr>
        <p:spPr>
          <a:xfrm>
            <a:off x="2547449" y="5237043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Admin </a:t>
            </a:r>
            <a:r>
              <a:rPr lang="fr-FR" dirty="0" err="1"/>
              <a:t>Account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9DCC5C4-F826-420B-BCB1-61B380ABC8CB}"/>
              </a:ext>
            </a:extLst>
          </p:cNvPr>
          <p:cNvCxnSpPr>
            <a:stCxn id="9" idx="2"/>
            <a:endCxn id="39" idx="0"/>
          </p:cNvCxnSpPr>
          <p:nvPr/>
        </p:nvCxnSpPr>
        <p:spPr>
          <a:xfrm flipH="1">
            <a:off x="2445391" y="4082117"/>
            <a:ext cx="1396" cy="63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4B065FC-3D29-441D-B238-1C52762008BF}"/>
              </a:ext>
            </a:extLst>
          </p:cNvPr>
          <p:cNvSpPr/>
          <p:nvPr/>
        </p:nvSpPr>
        <p:spPr>
          <a:xfrm>
            <a:off x="2566657" y="4312949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key</a:t>
            </a:r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273DD85F-AC4B-4560-8B80-83A34EDE0011}"/>
              </a:ext>
            </a:extLst>
          </p:cNvPr>
          <p:cNvCxnSpPr>
            <a:stCxn id="25" idx="2"/>
            <a:endCxn id="39" idx="3"/>
          </p:cNvCxnSpPr>
          <p:nvPr/>
        </p:nvCxnSpPr>
        <p:spPr>
          <a:xfrm rot="5400000">
            <a:off x="5490222" y="2894398"/>
            <a:ext cx="1953979" cy="3471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C9B5ED50-6B6C-4557-AF8E-E85B97DDA2F0}"/>
              </a:ext>
            </a:extLst>
          </p:cNvPr>
          <p:cNvSpPr txBox="1"/>
          <p:nvPr/>
        </p:nvSpPr>
        <p:spPr>
          <a:xfrm>
            <a:off x="1652613" y="4153721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1D67431-8DFD-48CF-9797-E0A88A2E4513}"/>
              </a:ext>
            </a:extLst>
          </p:cNvPr>
          <p:cNvSpPr txBox="1"/>
          <p:nvPr/>
        </p:nvSpPr>
        <p:spPr>
          <a:xfrm>
            <a:off x="4997049" y="5346786"/>
            <a:ext cx="89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F02E7B-6810-4E06-8D80-7928800CFACA}"/>
              </a:ext>
            </a:extLst>
          </p:cNvPr>
          <p:cNvSpPr/>
          <p:nvPr/>
        </p:nvSpPr>
        <p:spPr>
          <a:xfrm>
            <a:off x="6482597" y="5672573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key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56D50B-5786-48D5-AF55-0A0E17F07642}"/>
              </a:ext>
            </a:extLst>
          </p:cNvPr>
          <p:cNvSpPr/>
          <p:nvPr/>
        </p:nvSpPr>
        <p:spPr>
          <a:xfrm>
            <a:off x="6482597" y="5268501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</a:t>
            </a:r>
            <a:r>
              <a:rPr lang="fr-FR" dirty="0" err="1"/>
              <a:t>rules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851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DCC06A-EF13-4F3E-8D45-106E24F2A08C}"/>
              </a:ext>
            </a:extLst>
          </p:cNvPr>
          <p:cNvSpPr/>
          <p:nvPr/>
        </p:nvSpPr>
        <p:spPr>
          <a:xfrm>
            <a:off x="3478648" y="1914787"/>
            <a:ext cx="2850853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Gateway Admin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1AB74B-9948-4372-BB85-81DFCFFBB3E6}"/>
              </a:ext>
            </a:extLst>
          </p:cNvPr>
          <p:cNvSpPr/>
          <p:nvPr/>
        </p:nvSpPr>
        <p:spPr>
          <a:xfrm>
            <a:off x="7389296" y="4617791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06B496-C381-4BF0-ACE6-1ABB5C982211}"/>
              </a:ext>
            </a:extLst>
          </p:cNvPr>
          <p:cNvSpPr/>
          <p:nvPr/>
        </p:nvSpPr>
        <p:spPr>
          <a:xfrm>
            <a:off x="7632572" y="514000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Cinema</a:t>
            </a:r>
            <a:r>
              <a:rPr lang="fr-FR" dirty="0"/>
              <a:t>/ Room/ Place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950E2F-E7D8-432B-AA75-9E804981B760}"/>
              </a:ext>
            </a:extLst>
          </p:cNvPr>
          <p:cNvSpPr/>
          <p:nvPr/>
        </p:nvSpPr>
        <p:spPr>
          <a:xfrm>
            <a:off x="9794132" y="514000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Cinema</a:t>
            </a:r>
            <a:r>
              <a:rPr lang="fr-FR" dirty="0"/>
              <a:t>/ Room/ Place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35193D-EB35-4F84-9056-E151C5826FCE}"/>
              </a:ext>
            </a:extLst>
          </p:cNvPr>
          <p:cNvSpPr/>
          <p:nvPr/>
        </p:nvSpPr>
        <p:spPr>
          <a:xfrm>
            <a:off x="7389296" y="85461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72AACE-A5DA-439C-9972-3F1CFE6B5D6A}"/>
              </a:ext>
            </a:extLst>
          </p:cNvPr>
          <p:cNvSpPr/>
          <p:nvPr/>
        </p:nvSpPr>
        <p:spPr>
          <a:xfrm>
            <a:off x="7632572" y="60767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B42BF6-8DC7-494F-BABB-552A929B6B22}"/>
              </a:ext>
            </a:extLst>
          </p:cNvPr>
          <p:cNvSpPr/>
          <p:nvPr/>
        </p:nvSpPr>
        <p:spPr>
          <a:xfrm>
            <a:off x="9794132" y="60767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E94CE7-4C76-4B50-B8BF-7536B2A1B6D5}"/>
              </a:ext>
            </a:extLst>
          </p:cNvPr>
          <p:cNvSpPr/>
          <p:nvPr/>
        </p:nvSpPr>
        <p:spPr>
          <a:xfrm>
            <a:off x="7389296" y="2343673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6D6113-2ABF-4717-B26E-1D342852148E}"/>
              </a:ext>
            </a:extLst>
          </p:cNvPr>
          <p:cNvSpPr/>
          <p:nvPr/>
        </p:nvSpPr>
        <p:spPr>
          <a:xfrm>
            <a:off x="7632572" y="2865886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MovieShow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0F8D10-35AB-4CDE-8779-91FC7C6CDB88}"/>
              </a:ext>
            </a:extLst>
          </p:cNvPr>
          <p:cNvSpPr/>
          <p:nvPr/>
        </p:nvSpPr>
        <p:spPr>
          <a:xfrm>
            <a:off x="9794132" y="2865887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MovieShow</a:t>
            </a:r>
            <a:endParaRPr lang="fr-FR" dirty="0"/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81E95888-A467-48AC-AA90-360735AD5A5D}"/>
              </a:ext>
            </a:extLst>
          </p:cNvPr>
          <p:cNvCxnSpPr>
            <a:cxnSpLocks/>
            <a:stCxn id="9" idx="0"/>
            <a:endCxn id="22" idx="1"/>
          </p:cNvCxnSpPr>
          <p:nvPr/>
        </p:nvCxnSpPr>
        <p:spPr>
          <a:xfrm rot="5400000" flipH="1" flipV="1">
            <a:off x="5678212" y="203704"/>
            <a:ext cx="936947" cy="2485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A6F7EBAA-835B-4229-B1C3-6DF149A8B164}"/>
              </a:ext>
            </a:extLst>
          </p:cNvPr>
          <p:cNvCxnSpPr>
            <a:cxnSpLocks/>
            <a:stCxn id="9" idx="2"/>
            <a:endCxn id="19" idx="1"/>
          </p:cNvCxnSpPr>
          <p:nvPr/>
        </p:nvCxnSpPr>
        <p:spPr>
          <a:xfrm rot="16200000" flipH="1">
            <a:off x="5670260" y="3791133"/>
            <a:ext cx="952851" cy="2485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795C3DE-844E-41B7-850E-B10B6B0CCA5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6329501" y="3236052"/>
            <a:ext cx="1059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C570E2A-E85D-410A-BD74-CACD1AD5C250}"/>
              </a:ext>
            </a:extLst>
          </p:cNvPr>
          <p:cNvCxnSpPr>
            <a:stCxn id="25" idx="2"/>
            <a:endCxn id="19" idx="0"/>
          </p:cNvCxnSpPr>
          <p:nvPr/>
        </p:nvCxnSpPr>
        <p:spPr>
          <a:xfrm>
            <a:off x="9675296" y="4128431"/>
            <a:ext cx="0" cy="48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5A5B909-CC13-4332-8DCE-EC77741956B7}"/>
              </a:ext>
            </a:extLst>
          </p:cNvPr>
          <p:cNvSpPr txBox="1"/>
          <p:nvPr/>
        </p:nvSpPr>
        <p:spPr>
          <a:xfrm>
            <a:off x="6329501" y="3005219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F33A2AD-6020-4260-A658-4FD7F1E77F8D}"/>
              </a:ext>
            </a:extLst>
          </p:cNvPr>
          <p:cNvSpPr txBox="1"/>
          <p:nvPr/>
        </p:nvSpPr>
        <p:spPr>
          <a:xfrm>
            <a:off x="6411980" y="731104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4CAE3DD-D636-4149-907F-734C70C5AB1D}"/>
              </a:ext>
            </a:extLst>
          </p:cNvPr>
          <p:cNvSpPr txBox="1"/>
          <p:nvPr/>
        </p:nvSpPr>
        <p:spPr>
          <a:xfrm>
            <a:off x="6614566" y="5415832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4F6541-195E-4296-B5B3-9F95DF0D0175}"/>
              </a:ext>
            </a:extLst>
          </p:cNvPr>
          <p:cNvSpPr/>
          <p:nvPr/>
        </p:nvSpPr>
        <p:spPr>
          <a:xfrm>
            <a:off x="3670913" y="4167227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</a:t>
            </a:r>
            <a:r>
              <a:rPr lang="fr-FR" dirty="0" err="1"/>
              <a:t>rules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2D5CB4D-D27D-4093-82B0-C324604DB218}"/>
              </a:ext>
            </a:extLst>
          </p:cNvPr>
          <p:cNvCxnSpPr>
            <a:stCxn id="25" idx="0"/>
            <a:endCxn id="22" idx="2"/>
          </p:cNvCxnSpPr>
          <p:nvPr/>
        </p:nvCxnSpPr>
        <p:spPr>
          <a:xfrm flipV="1">
            <a:off x="9675296" y="1870219"/>
            <a:ext cx="0" cy="47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4AE22B9-A5EC-48B4-AAA2-53BF4436CA0D}"/>
              </a:ext>
            </a:extLst>
          </p:cNvPr>
          <p:cNvCxnSpPr>
            <a:cxnSpLocks/>
          </p:cNvCxnSpPr>
          <p:nvPr/>
        </p:nvCxnSpPr>
        <p:spPr>
          <a:xfrm flipV="1">
            <a:off x="9871046" y="4128431"/>
            <a:ext cx="0" cy="46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72EDA470-06D1-45D2-B7A5-9A010A11D414}"/>
              </a:ext>
            </a:extLst>
          </p:cNvPr>
          <p:cNvCxnSpPr>
            <a:stCxn id="19" idx="3"/>
            <a:endCxn id="22" idx="3"/>
          </p:cNvCxnSpPr>
          <p:nvPr/>
        </p:nvCxnSpPr>
        <p:spPr>
          <a:xfrm flipV="1">
            <a:off x="11961296" y="977840"/>
            <a:ext cx="12700" cy="453233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63B6792-D582-44E3-9B1D-DEE707F241AF}"/>
              </a:ext>
            </a:extLst>
          </p:cNvPr>
          <p:cNvSpPr/>
          <p:nvPr/>
        </p:nvSpPr>
        <p:spPr>
          <a:xfrm>
            <a:off x="143931" y="498511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2B0C08-7AD5-4035-9C3B-35F9A0939EEE}"/>
              </a:ext>
            </a:extLst>
          </p:cNvPr>
          <p:cNvSpPr/>
          <p:nvPr/>
        </p:nvSpPr>
        <p:spPr>
          <a:xfrm>
            <a:off x="387207" y="550733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ClientAccount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AB4E34-B335-4CEA-8325-D4DC1CBF2690}"/>
              </a:ext>
            </a:extLst>
          </p:cNvPr>
          <p:cNvSpPr/>
          <p:nvPr/>
        </p:nvSpPr>
        <p:spPr>
          <a:xfrm>
            <a:off x="2548767" y="550733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ClientAccount</a:t>
            </a:r>
            <a:endParaRPr lang="fr-FR" dirty="0"/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E9D5B88A-6131-41E7-B689-B87FD19FE5A7}"/>
              </a:ext>
            </a:extLst>
          </p:cNvPr>
          <p:cNvCxnSpPr>
            <a:stCxn id="9" idx="1"/>
            <a:endCxn id="39" idx="0"/>
          </p:cNvCxnSpPr>
          <p:nvPr/>
        </p:nvCxnSpPr>
        <p:spPr>
          <a:xfrm rot="10800000" flipV="1">
            <a:off x="2429932" y="3236052"/>
            <a:ext cx="1048717" cy="1749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59E986B9-14A3-4796-905D-665464C4198F}"/>
              </a:ext>
            </a:extLst>
          </p:cNvPr>
          <p:cNvSpPr txBox="1"/>
          <p:nvPr/>
        </p:nvSpPr>
        <p:spPr>
          <a:xfrm>
            <a:off x="2571112" y="2967335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49A9E3-86E1-4A33-9BD5-329150CB3ECD}"/>
              </a:ext>
            </a:extLst>
          </p:cNvPr>
          <p:cNvSpPr/>
          <p:nvPr/>
        </p:nvSpPr>
        <p:spPr>
          <a:xfrm>
            <a:off x="3670912" y="3766828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key</a:t>
            </a:r>
          </a:p>
        </p:txBody>
      </p:sp>
    </p:spTree>
    <p:extLst>
      <p:ext uri="{BB962C8B-B14F-4D97-AF65-F5344CB8AC3E}">
        <p14:creationId xmlns:p14="http://schemas.microsoft.com/office/powerpoint/2010/main" val="843708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DCC06A-EF13-4F3E-8D45-106E24F2A08C}"/>
              </a:ext>
            </a:extLst>
          </p:cNvPr>
          <p:cNvSpPr/>
          <p:nvPr/>
        </p:nvSpPr>
        <p:spPr>
          <a:xfrm>
            <a:off x="3863130" y="2122239"/>
            <a:ext cx="2850853" cy="2642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Gateway Admin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F3BF70-42DB-4CA7-9F3D-81BE78453EAC}"/>
              </a:ext>
            </a:extLst>
          </p:cNvPr>
          <p:cNvSpPr/>
          <p:nvPr/>
        </p:nvSpPr>
        <p:spPr>
          <a:xfrm>
            <a:off x="7276056" y="195393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6646DD-3D92-46F6-892D-BD462DA51FE3}"/>
              </a:ext>
            </a:extLst>
          </p:cNvPr>
          <p:cNvSpPr/>
          <p:nvPr/>
        </p:nvSpPr>
        <p:spPr>
          <a:xfrm>
            <a:off x="7519332" y="717606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AdminManage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8062F8-E042-4F79-AE2C-73E05C19FFA6}"/>
              </a:ext>
            </a:extLst>
          </p:cNvPr>
          <p:cNvSpPr/>
          <p:nvPr/>
        </p:nvSpPr>
        <p:spPr>
          <a:xfrm>
            <a:off x="9680892" y="717607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AdminManage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BFD9A7-0698-4D60-A835-A4510BCD4A88}"/>
              </a:ext>
            </a:extLst>
          </p:cNvPr>
          <p:cNvSpPr/>
          <p:nvPr/>
        </p:nvSpPr>
        <p:spPr>
          <a:xfrm>
            <a:off x="7270452" y="2551126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4DE1FD-E65A-414D-897A-39F02A078A3C}"/>
              </a:ext>
            </a:extLst>
          </p:cNvPr>
          <p:cNvSpPr/>
          <p:nvPr/>
        </p:nvSpPr>
        <p:spPr>
          <a:xfrm>
            <a:off x="7513728" y="3073339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Staff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43FF3-3CF4-49FC-8D3F-9428B39CBE09}"/>
              </a:ext>
            </a:extLst>
          </p:cNvPr>
          <p:cNvSpPr/>
          <p:nvPr/>
        </p:nvSpPr>
        <p:spPr>
          <a:xfrm>
            <a:off x="9675288" y="3073340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Staff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534FE0-B392-4D0C-9C36-AB17616CD981}"/>
              </a:ext>
            </a:extLst>
          </p:cNvPr>
          <p:cNvSpPr/>
          <p:nvPr/>
        </p:nvSpPr>
        <p:spPr>
          <a:xfrm>
            <a:off x="7270452" y="4858097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9D64F9-9359-4685-ACF0-550CFAF5C3E5}"/>
              </a:ext>
            </a:extLst>
          </p:cNvPr>
          <p:cNvSpPr/>
          <p:nvPr/>
        </p:nvSpPr>
        <p:spPr>
          <a:xfrm>
            <a:off x="7513728" y="5380310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BDA2B1-61DB-459A-B30B-209A402B65B7}"/>
              </a:ext>
            </a:extLst>
          </p:cNvPr>
          <p:cNvSpPr/>
          <p:nvPr/>
        </p:nvSpPr>
        <p:spPr>
          <a:xfrm>
            <a:off x="9675288" y="538031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602CE-C9D7-4989-A781-95A5E245137A}"/>
              </a:ext>
            </a:extLst>
          </p:cNvPr>
          <p:cNvSpPr/>
          <p:nvPr/>
        </p:nvSpPr>
        <p:spPr>
          <a:xfrm>
            <a:off x="225108" y="4877850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A2F4CC-2A21-4C3A-ADF0-DD64908EB09D}"/>
              </a:ext>
            </a:extLst>
          </p:cNvPr>
          <p:cNvSpPr/>
          <p:nvPr/>
        </p:nvSpPr>
        <p:spPr>
          <a:xfrm>
            <a:off x="468384" y="5400063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BA8320-5308-4E44-B779-ED647F633A78}"/>
              </a:ext>
            </a:extLst>
          </p:cNvPr>
          <p:cNvSpPr/>
          <p:nvPr/>
        </p:nvSpPr>
        <p:spPr>
          <a:xfrm>
            <a:off x="2629944" y="540006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Finance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C892C7D-6FE9-46CB-B0FA-8744CBD8E931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713983" y="3443505"/>
            <a:ext cx="556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4A458FAC-C6C1-4FC7-8BB1-AE7CD1F9665E}"/>
              </a:ext>
            </a:extLst>
          </p:cNvPr>
          <p:cNvCxnSpPr>
            <a:stCxn id="9" idx="0"/>
            <a:endCxn id="19" idx="1"/>
          </p:cNvCxnSpPr>
          <p:nvPr/>
        </p:nvCxnSpPr>
        <p:spPr>
          <a:xfrm rot="5400000" flipH="1" flipV="1">
            <a:off x="5765073" y="611257"/>
            <a:ext cx="1034467" cy="1987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ED908849-3A47-472A-8959-4B4CB21B5A80}"/>
              </a:ext>
            </a:extLst>
          </p:cNvPr>
          <p:cNvCxnSpPr>
            <a:stCxn id="9" idx="2"/>
            <a:endCxn id="25" idx="1"/>
          </p:cNvCxnSpPr>
          <p:nvPr/>
        </p:nvCxnSpPr>
        <p:spPr>
          <a:xfrm rot="16200000" flipH="1">
            <a:off x="5786652" y="4266675"/>
            <a:ext cx="985705" cy="1981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9A14126A-07AB-4909-A014-9262DAB22D8B}"/>
              </a:ext>
            </a:extLst>
          </p:cNvPr>
          <p:cNvCxnSpPr>
            <a:stCxn id="9" idx="1"/>
            <a:endCxn id="28" idx="0"/>
          </p:cNvCxnSpPr>
          <p:nvPr/>
        </p:nvCxnSpPr>
        <p:spPr>
          <a:xfrm rot="10800000" flipV="1">
            <a:off x="2511108" y="3443504"/>
            <a:ext cx="1352022" cy="1434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A5C63FD-DECA-4F87-9FD4-0B17C4D879CD}"/>
              </a:ext>
            </a:extLst>
          </p:cNvPr>
          <p:cNvCxnSpPr>
            <a:stCxn id="25" idx="0"/>
            <a:endCxn id="22" idx="2"/>
          </p:cNvCxnSpPr>
          <p:nvPr/>
        </p:nvCxnSpPr>
        <p:spPr>
          <a:xfrm flipV="1">
            <a:off x="9556452" y="4335884"/>
            <a:ext cx="0" cy="52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5A07538-ED48-4217-93A4-480C0DEAB8A2}"/>
              </a:ext>
            </a:extLst>
          </p:cNvPr>
          <p:cNvSpPr/>
          <p:nvPr/>
        </p:nvSpPr>
        <p:spPr>
          <a:xfrm>
            <a:off x="4033357" y="4373106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</a:t>
            </a:r>
            <a:r>
              <a:rPr lang="fr-FR" dirty="0" err="1"/>
              <a:t>rules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5476CF-1482-4B02-86E1-D4BC1EF7A125}"/>
              </a:ext>
            </a:extLst>
          </p:cNvPr>
          <p:cNvSpPr/>
          <p:nvPr/>
        </p:nvSpPr>
        <p:spPr>
          <a:xfrm>
            <a:off x="100668" y="195392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330547-DAA7-4CD0-8C44-193A6FCD96D4}"/>
              </a:ext>
            </a:extLst>
          </p:cNvPr>
          <p:cNvSpPr/>
          <p:nvPr/>
        </p:nvSpPr>
        <p:spPr>
          <a:xfrm>
            <a:off x="343944" y="71760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F2FC01-1269-42A7-A7E0-9907FD2D7302}"/>
              </a:ext>
            </a:extLst>
          </p:cNvPr>
          <p:cNvSpPr/>
          <p:nvPr/>
        </p:nvSpPr>
        <p:spPr>
          <a:xfrm>
            <a:off x="2505504" y="717606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Log</a:t>
            </a: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5D456081-9F4B-4323-BBEE-8F53BC05B9B5}"/>
              </a:ext>
            </a:extLst>
          </p:cNvPr>
          <p:cNvCxnSpPr>
            <a:stCxn id="9" idx="0"/>
            <a:endCxn id="31" idx="3"/>
          </p:cNvCxnSpPr>
          <p:nvPr/>
        </p:nvCxnSpPr>
        <p:spPr>
          <a:xfrm rot="16200000" flipV="1">
            <a:off x="4463379" y="1297060"/>
            <a:ext cx="1034468" cy="615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F4EEEA0E-B202-4ACF-88BB-328B839E0322}"/>
              </a:ext>
            </a:extLst>
          </p:cNvPr>
          <p:cNvSpPr txBox="1"/>
          <p:nvPr/>
        </p:nvSpPr>
        <p:spPr>
          <a:xfrm>
            <a:off x="3089932" y="3156132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4421A70-97C2-49E7-9FBB-E8B36A7F4BF5}"/>
              </a:ext>
            </a:extLst>
          </p:cNvPr>
          <p:cNvSpPr txBox="1"/>
          <p:nvPr/>
        </p:nvSpPr>
        <p:spPr>
          <a:xfrm>
            <a:off x="6600724" y="3171201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3B41E50-128F-4DC6-AECF-77FA4636530A}"/>
              </a:ext>
            </a:extLst>
          </p:cNvPr>
          <p:cNvSpPr txBox="1"/>
          <p:nvPr/>
        </p:nvSpPr>
        <p:spPr>
          <a:xfrm>
            <a:off x="5973655" y="5494194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406B970-11FB-480C-843F-7212F4496877}"/>
              </a:ext>
            </a:extLst>
          </p:cNvPr>
          <p:cNvSpPr txBox="1"/>
          <p:nvPr/>
        </p:nvSpPr>
        <p:spPr>
          <a:xfrm>
            <a:off x="4937962" y="658884"/>
            <a:ext cx="89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r>
              <a:rPr lang="fr-FR" sz="1200" dirty="0"/>
              <a:t>/</a:t>
            </a:r>
          </a:p>
          <a:p>
            <a:r>
              <a:rPr lang="fr-FR" sz="1200" dirty="0"/>
              <a:t>Command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F183F6-9F47-4F7C-8ED6-CC580B8DB302}"/>
              </a:ext>
            </a:extLst>
          </p:cNvPr>
          <p:cNvSpPr/>
          <p:nvPr/>
        </p:nvSpPr>
        <p:spPr>
          <a:xfrm>
            <a:off x="4033356" y="3982672"/>
            <a:ext cx="1352023" cy="2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key</a:t>
            </a:r>
          </a:p>
        </p:txBody>
      </p:sp>
    </p:spTree>
    <p:extLst>
      <p:ext uri="{BB962C8B-B14F-4D97-AF65-F5344CB8AC3E}">
        <p14:creationId xmlns:p14="http://schemas.microsoft.com/office/powerpoint/2010/main" val="376469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EC8AD7-7C35-48D9-81C0-CBEE6DB234BC}"/>
              </a:ext>
            </a:extLst>
          </p:cNvPr>
          <p:cNvSpPr/>
          <p:nvPr/>
        </p:nvSpPr>
        <p:spPr>
          <a:xfrm>
            <a:off x="7312393" y="19119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F8164A-EFD5-4866-BE33-B4FBE9B50336}"/>
              </a:ext>
            </a:extLst>
          </p:cNvPr>
          <p:cNvSpPr/>
          <p:nvPr/>
        </p:nvSpPr>
        <p:spPr>
          <a:xfrm>
            <a:off x="7555669" y="71341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AdminManage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F5C62-DE07-4356-A561-D3A66278C425}"/>
              </a:ext>
            </a:extLst>
          </p:cNvPr>
          <p:cNvSpPr/>
          <p:nvPr/>
        </p:nvSpPr>
        <p:spPr>
          <a:xfrm>
            <a:off x="9717229" y="71341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AdminManage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2B2E1-83B0-4BAC-ACF9-2FDC7E07AB6B}"/>
              </a:ext>
            </a:extLst>
          </p:cNvPr>
          <p:cNvSpPr/>
          <p:nvPr/>
        </p:nvSpPr>
        <p:spPr>
          <a:xfrm>
            <a:off x="7312393" y="4883440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82C666-F860-4A6F-AF26-753E1108D207}"/>
              </a:ext>
            </a:extLst>
          </p:cNvPr>
          <p:cNvSpPr/>
          <p:nvPr/>
        </p:nvSpPr>
        <p:spPr>
          <a:xfrm>
            <a:off x="7555669" y="5405653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5FEBDA-44A7-4C8F-8D9A-AC70EF5286E1}"/>
              </a:ext>
            </a:extLst>
          </p:cNvPr>
          <p:cNvSpPr/>
          <p:nvPr/>
        </p:nvSpPr>
        <p:spPr>
          <a:xfrm>
            <a:off x="9717229" y="540565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Finance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12BD-800C-4872-BED5-44F4A2603F48}"/>
              </a:ext>
            </a:extLst>
          </p:cNvPr>
          <p:cNvSpPr/>
          <p:nvPr/>
        </p:nvSpPr>
        <p:spPr>
          <a:xfrm>
            <a:off x="1799408" y="2536621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8EB22-A769-4F37-9DEC-EEA2929853C0}"/>
              </a:ext>
            </a:extLst>
          </p:cNvPr>
          <p:cNvSpPr/>
          <p:nvPr/>
        </p:nvSpPr>
        <p:spPr>
          <a:xfrm>
            <a:off x="2042684" y="305883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Log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E3DB97-6F51-40F0-84A7-9000AED3316C}"/>
              </a:ext>
            </a:extLst>
          </p:cNvPr>
          <p:cNvSpPr/>
          <p:nvPr/>
        </p:nvSpPr>
        <p:spPr>
          <a:xfrm>
            <a:off x="4204244" y="3058835"/>
            <a:ext cx="1918284" cy="5190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LogAdmin</a:t>
            </a:r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307CB-F1E7-4AE1-85B7-4D17751B19FE}"/>
              </a:ext>
            </a:extLst>
          </p:cNvPr>
          <p:cNvSpPr/>
          <p:nvPr/>
        </p:nvSpPr>
        <p:spPr>
          <a:xfrm>
            <a:off x="7330550" y="253766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85C9A7-6ED8-4359-8040-D75865E54B4B}"/>
              </a:ext>
            </a:extLst>
          </p:cNvPr>
          <p:cNvSpPr/>
          <p:nvPr/>
        </p:nvSpPr>
        <p:spPr>
          <a:xfrm>
            <a:off x="7573826" y="305988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Staff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C5CF016-B9E0-41F8-8173-86002B682E76}"/>
              </a:ext>
            </a:extLst>
          </p:cNvPr>
          <p:cNvSpPr/>
          <p:nvPr/>
        </p:nvSpPr>
        <p:spPr>
          <a:xfrm>
            <a:off x="9735386" y="305988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Staff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9E652B-59F2-4D06-A454-B0A00B9CEA98}"/>
              </a:ext>
            </a:extLst>
          </p:cNvPr>
          <p:cNvSpPr/>
          <p:nvPr/>
        </p:nvSpPr>
        <p:spPr>
          <a:xfrm>
            <a:off x="329953" y="191198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67D213B-62A5-41A7-A9AA-5173107ECEEA}"/>
              </a:ext>
            </a:extLst>
          </p:cNvPr>
          <p:cNvSpPr/>
          <p:nvPr/>
        </p:nvSpPr>
        <p:spPr>
          <a:xfrm>
            <a:off x="578820" y="713411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AA40FE-D83A-44D0-8076-C0C47F4621AE}"/>
              </a:ext>
            </a:extLst>
          </p:cNvPr>
          <p:cNvSpPr/>
          <p:nvPr/>
        </p:nvSpPr>
        <p:spPr>
          <a:xfrm>
            <a:off x="2740380" y="713412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FC51C3-0B68-4606-9C0E-C21AF1E21164}"/>
              </a:ext>
            </a:extLst>
          </p:cNvPr>
          <p:cNvSpPr/>
          <p:nvPr/>
        </p:nvSpPr>
        <p:spPr>
          <a:xfrm>
            <a:off x="4204244" y="305883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Log</a:t>
            </a:r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542F4F06-D587-4F51-B616-1E067A1FFFD2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rot="10800000" flipV="1">
            <a:off x="6371409" y="1083576"/>
            <a:ext cx="940985" cy="2345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A0413161-85B1-4147-8996-4F48CF46424C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rot="10800000">
            <a:off x="6371409" y="3429001"/>
            <a:ext cx="940985" cy="2346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1E782A2F-605E-4A50-8E28-E7E0A20243C9}"/>
              </a:ext>
            </a:extLst>
          </p:cNvPr>
          <p:cNvCxnSpPr>
            <a:stCxn id="50" idx="1"/>
          </p:cNvCxnSpPr>
          <p:nvPr/>
        </p:nvCxnSpPr>
        <p:spPr>
          <a:xfrm rot="10800000">
            <a:off x="6371408" y="3428999"/>
            <a:ext cx="959142" cy="1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25E2BC97-08AB-4453-A8C0-1052F8D5E3C5}"/>
              </a:ext>
            </a:extLst>
          </p:cNvPr>
          <p:cNvCxnSpPr>
            <a:cxnSpLocks/>
            <a:stCxn id="58" idx="2"/>
            <a:endCxn id="10" idx="0"/>
          </p:cNvCxnSpPr>
          <p:nvPr/>
        </p:nvCxnSpPr>
        <p:spPr>
          <a:xfrm rot="16200000" flipH="1">
            <a:off x="3070348" y="1521560"/>
            <a:ext cx="560665" cy="1469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9EFB3702-F088-410C-88A4-B19876D8BAD2}"/>
              </a:ext>
            </a:extLst>
          </p:cNvPr>
          <p:cNvSpPr txBox="1"/>
          <p:nvPr/>
        </p:nvSpPr>
        <p:spPr>
          <a:xfrm>
            <a:off x="3376544" y="1974560"/>
            <a:ext cx="89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sz="1200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5BD0AD84-46F8-4F74-9062-1554431791F7}"/>
              </a:ext>
            </a:extLst>
          </p:cNvPr>
          <p:cNvSpPr txBox="1"/>
          <p:nvPr/>
        </p:nvSpPr>
        <p:spPr>
          <a:xfrm>
            <a:off x="6314076" y="3151999"/>
            <a:ext cx="89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Query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46986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BE380-EE63-4DA8-AA65-895008F4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fr-FR" dirty="0"/>
              <a:t>Gestion des actions admin dangereuses</a:t>
            </a:r>
          </a:p>
        </p:txBody>
      </p:sp>
    </p:spTree>
    <p:extLst>
      <p:ext uri="{BB962C8B-B14F-4D97-AF65-F5344CB8AC3E}">
        <p14:creationId xmlns:p14="http://schemas.microsoft.com/office/powerpoint/2010/main" val="4264434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2F3BF70-42DB-4CA7-9F3D-81BE78453EAC}"/>
              </a:ext>
            </a:extLst>
          </p:cNvPr>
          <p:cNvSpPr/>
          <p:nvPr/>
        </p:nvSpPr>
        <p:spPr>
          <a:xfrm>
            <a:off x="7276056" y="195393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6646DD-3D92-46F6-892D-BD462DA51FE3}"/>
              </a:ext>
            </a:extLst>
          </p:cNvPr>
          <p:cNvSpPr/>
          <p:nvPr/>
        </p:nvSpPr>
        <p:spPr>
          <a:xfrm>
            <a:off x="7519332" y="717606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AdminManage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8062F8-E042-4F79-AE2C-73E05C19FFA6}"/>
              </a:ext>
            </a:extLst>
          </p:cNvPr>
          <p:cNvSpPr/>
          <p:nvPr/>
        </p:nvSpPr>
        <p:spPr>
          <a:xfrm>
            <a:off x="9680892" y="717607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AdminManage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BFD9A7-0698-4D60-A835-A4510BCD4A88}"/>
              </a:ext>
            </a:extLst>
          </p:cNvPr>
          <p:cNvSpPr/>
          <p:nvPr/>
        </p:nvSpPr>
        <p:spPr>
          <a:xfrm>
            <a:off x="7276056" y="4877850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4DE1FD-E65A-414D-897A-39F02A078A3C}"/>
              </a:ext>
            </a:extLst>
          </p:cNvPr>
          <p:cNvSpPr/>
          <p:nvPr/>
        </p:nvSpPr>
        <p:spPr>
          <a:xfrm>
            <a:off x="7519332" y="5400063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Staff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43FF3-3CF4-49FC-8D3F-9428B39CBE09}"/>
              </a:ext>
            </a:extLst>
          </p:cNvPr>
          <p:cNvSpPr/>
          <p:nvPr/>
        </p:nvSpPr>
        <p:spPr>
          <a:xfrm>
            <a:off x="9680892" y="5400064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Staff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534FE0-B392-4D0C-9C36-AB17616CD981}"/>
              </a:ext>
            </a:extLst>
          </p:cNvPr>
          <p:cNvSpPr/>
          <p:nvPr/>
        </p:nvSpPr>
        <p:spPr>
          <a:xfrm>
            <a:off x="293616" y="3093092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9D64F9-9359-4685-ACF0-550CFAF5C3E5}"/>
              </a:ext>
            </a:extLst>
          </p:cNvPr>
          <p:cNvSpPr/>
          <p:nvPr/>
        </p:nvSpPr>
        <p:spPr>
          <a:xfrm>
            <a:off x="536892" y="361530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BDA2B1-61DB-459A-B30B-209A402B65B7}"/>
              </a:ext>
            </a:extLst>
          </p:cNvPr>
          <p:cNvSpPr/>
          <p:nvPr/>
        </p:nvSpPr>
        <p:spPr>
          <a:xfrm>
            <a:off x="2698452" y="3615306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AdminAccount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602CE-C9D7-4989-A781-95A5E245137A}"/>
              </a:ext>
            </a:extLst>
          </p:cNvPr>
          <p:cNvSpPr/>
          <p:nvPr/>
        </p:nvSpPr>
        <p:spPr>
          <a:xfrm>
            <a:off x="7276056" y="2387193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A2F4CC-2A21-4C3A-ADF0-DD64908EB09D}"/>
              </a:ext>
            </a:extLst>
          </p:cNvPr>
          <p:cNvSpPr/>
          <p:nvPr/>
        </p:nvSpPr>
        <p:spPr>
          <a:xfrm>
            <a:off x="7519332" y="2909406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BA8320-5308-4E44-B779-ED647F633A78}"/>
              </a:ext>
            </a:extLst>
          </p:cNvPr>
          <p:cNvSpPr/>
          <p:nvPr/>
        </p:nvSpPr>
        <p:spPr>
          <a:xfrm>
            <a:off x="9680892" y="2909407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Finance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A07538-ED48-4217-93A4-480C0DEAB8A2}"/>
              </a:ext>
            </a:extLst>
          </p:cNvPr>
          <p:cNvSpPr/>
          <p:nvPr/>
        </p:nvSpPr>
        <p:spPr>
          <a:xfrm>
            <a:off x="4915945" y="4054502"/>
            <a:ext cx="1065405" cy="491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Check Admin </a:t>
            </a:r>
            <a:r>
              <a:rPr lang="fr-FR" sz="1400" dirty="0" err="1"/>
              <a:t>rules</a:t>
            </a:r>
            <a:endParaRPr lang="fr-FR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5476CF-1482-4B02-86E1-D4BC1EF7A125}"/>
              </a:ext>
            </a:extLst>
          </p:cNvPr>
          <p:cNvSpPr/>
          <p:nvPr/>
        </p:nvSpPr>
        <p:spPr>
          <a:xfrm>
            <a:off x="100668" y="195392"/>
            <a:ext cx="4572000" cy="1784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330547-DAA7-4CD0-8C44-193A6FCD96D4}"/>
              </a:ext>
            </a:extLst>
          </p:cNvPr>
          <p:cNvSpPr/>
          <p:nvPr/>
        </p:nvSpPr>
        <p:spPr>
          <a:xfrm>
            <a:off x="343944" y="717605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ClientAccount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F2FC01-1269-42A7-A7E0-9907FD2D7302}"/>
              </a:ext>
            </a:extLst>
          </p:cNvPr>
          <p:cNvSpPr/>
          <p:nvPr/>
        </p:nvSpPr>
        <p:spPr>
          <a:xfrm>
            <a:off x="2505504" y="717606"/>
            <a:ext cx="1918284" cy="1048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Client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FBDEDB0E-2C8D-4EA6-98D3-C938C19678D5}"/>
              </a:ext>
            </a:extLst>
          </p:cNvPr>
          <p:cNvCxnSpPr>
            <a:stCxn id="19" idx="1"/>
            <a:endCxn id="25" idx="3"/>
          </p:cNvCxnSpPr>
          <p:nvPr/>
        </p:nvCxnSpPr>
        <p:spPr>
          <a:xfrm rot="10800000" flipV="1">
            <a:off x="4865616" y="1087771"/>
            <a:ext cx="2410440" cy="2897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721CB7E4-C8FE-49EE-9E46-5617B8849A32}"/>
              </a:ext>
            </a:extLst>
          </p:cNvPr>
          <p:cNvCxnSpPr>
            <a:stCxn id="22" idx="1"/>
            <a:endCxn id="25" idx="3"/>
          </p:cNvCxnSpPr>
          <p:nvPr/>
        </p:nvCxnSpPr>
        <p:spPr>
          <a:xfrm rot="10800000">
            <a:off x="4865616" y="3985471"/>
            <a:ext cx="2410440" cy="1784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14A27BA8-2B0E-4339-88BD-2463A301999E}"/>
              </a:ext>
            </a:extLst>
          </p:cNvPr>
          <p:cNvCxnSpPr>
            <a:stCxn id="28" idx="1"/>
            <a:endCxn id="25" idx="3"/>
          </p:cNvCxnSpPr>
          <p:nvPr/>
        </p:nvCxnSpPr>
        <p:spPr>
          <a:xfrm rot="10800000" flipV="1">
            <a:off x="4865616" y="3279571"/>
            <a:ext cx="2410440" cy="705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DFA0E5BE-70A0-44CF-9F12-6152FD728E15}"/>
              </a:ext>
            </a:extLst>
          </p:cNvPr>
          <p:cNvCxnSpPr>
            <a:stCxn id="31" idx="3"/>
            <a:endCxn id="25" idx="3"/>
          </p:cNvCxnSpPr>
          <p:nvPr/>
        </p:nvCxnSpPr>
        <p:spPr>
          <a:xfrm>
            <a:off x="4672668" y="1087771"/>
            <a:ext cx="192948" cy="2897700"/>
          </a:xfrm>
          <a:prstGeom prst="bentConnector3">
            <a:avLst>
              <a:gd name="adj1" fmla="val 218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D989253-2474-4E0A-BF2E-811FD4FA2E05}"/>
              </a:ext>
            </a:extLst>
          </p:cNvPr>
          <p:cNvSpPr/>
          <p:nvPr/>
        </p:nvSpPr>
        <p:spPr>
          <a:xfrm>
            <a:off x="755010" y="5268027"/>
            <a:ext cx="3649212" cy="1445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Micro-Service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84322B-899C-4D92-BD0B-793CB26B698A}"/>
              </a:ext>
            </a:extLst>
          </p:cNvPr>
          <p:cNvSpPr/>
          <p:nvPr/>
        </p:nvSpPr>
        <p:spPr>
          <a:xfrm>
            <a:off x="931811" y="5715738"/>
            <a:ext cx="1531108" cy="8493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DEDCA1-6F78-4D06-A9B2-32AAECB9420F}"/>
              </a:ext>
            </a:extLst>
          </p:cNvPr>
          <p:cNvSpPr/>
          <p:nvPr/>
        </p:nvSpPr>
        <p:spPr>
          <a:xfrm>
            <a:off x="2698452" y="5715737"/>
            <a:ext cx="1531108" cy="8493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DADC2CD-8EDC-4242-975C-FA93FF0AA28E}"/>
              </a:ext>
            </a:extLst>
          </p:cNvPr>
          <p:cNvCxnSpPr>
            <a:stCxn id="25" idx="2"/>
            <a:endCxn id="42" idx="0"/>
          </p:cNvCxnSpPr>
          <p:nvPr/>
        </p:nvCxnSpPr>
        <p:spPr>
          <a:xfrm>
            <a:off x="2579616" y="4877850"/>
            <a:ext cx="0" cy="390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1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DD38A-6651-490D-9AF2-11BECB699578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89AE6-FAA5-4878-ABD6-0845A7225C07}"/>
              </a:ext>
            </a:extLst>
          </p:cNvPr>
          <p:cNvSpPr/>
          <p:nvPr/>
        </p:nvSpPr>
        <p:spPr>
          <a:xfrm>
            <a:off x="2284041" y="432945"/>
            <a:ext cx="1010434" cy="599211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Super</a:t>
            </a:r>
          </a:p>
          <a:p>
            <a:pPr algn="ctr"/>
            <a:r>
              <a:rPr lang="fr-FR" dirty="0"/>
              <a:t>Admin </a:t>
            </a:r>
            <a:r>
              <a:rPr lang="fr-FR" dirty="0" err="1"/>
              <a:t>Account</a:t>
            </a:r>
            <a:endParaRPr lang="fr-FR" dirty="0"/>
          </a:p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C3C72-3BBA-4F2B-8DE2-E0B1336275CD}"/>
              </a:ext>
            </a:extLst>
          </p:cNvPr>
          <p:cNvSpPr/>
          <p:nvPr/>
        </p:nvSpPr>
        <p:spPr>
          <a:xfrm>
            <a:off x="6390988" y="2508309"/>
            <a:ext cx="3875096" cy="124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BlockClientAccountCommand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CommunicateClientCommand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RetrieveUserQuery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E6B1A741-288D-451D-AD1E-0A79662DDCC0}"/>
              </a:ext>
            </a:extLst>
          </p:cNvPr>
          <p:cNvSpPr/>
          <p:nvPr/>
        </p:nvSpPr>
        <p:spPr>
          <a:xfrm>
            <a:off x="10276231" y="2810835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CBC115-FE72-4C3D-B660-00E0BDF975E4}"/>
              </a:ext>
            </a:extLst>
          </p:cNvPr>
          <p:cNvSpPr/>
          <p:nvPr/>
        </p:nvSpPr>
        <p:spPr>
          <a:xfrm>
            <a:off x="10957497" y="2508309"/>
            <a:ext cx="1010434" cy="124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Handler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2D6B92-DAE2-4301-B01C-C0CA9FE16E2D}"/>
              </a:ext>
            </a:extLst>
          </p:cNvPr>
          <p:cNvSpPr/>
          <p:nvPr/>
        </p:nvSpPr>
        <p:spPr>
          <a:xfrm>
            <a:off x="3521323" y="2508309"/>
            <a:ext cx="1083188" cy="124996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</a:t>
            </a:r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7B6851-61EC-4A1B-A6BD-E3D7369D92D0}"/>
              </a:ext>
            </a:extLst>
          </p:cNvPr>
          <p:cNvSpPr/>
          <p:nvPr/>
        </p:nvSpPr>
        <p:spPr>
          <a:xfrm>
            <a:off x="3508791" y="4036295"/>
            <a:ext cx="1079986" cy="238876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 </a:t>
            </a:r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AE4A98-3B13-418F-BFDF-0F587A88F467}"/>
              </a:ext>
            </a:extLst>
          </p:cNvPr>
          <p:cNvSpPr/>
          <p:nvPr/>
        </p:nvSpPr>
        <p:spPr>
          <a:xfrm>
            <a:off x="6406526" y="3924192"/>
            <a:ext cx="3842075" cy="2850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dirty="0" err="1"/>
              <a:t>Admin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dirty="0" err="1"/>
              <a:t>Admin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ConnectAdminAccountCommmand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DisconnectAdminAccountCommmand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AffectAdminRightQuery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RetrieveAdminQuery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RetrieveAdminRightQ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CAD442-865C-4D97-AAF8-AE064A5E39B2}"/>
              </a:ext>
            </a:extLst>
          </p:cNvPr>
          <p:cNvSpPr/>
          <p:nvPr/>
        </p:nvSpPr>
        <p:spPr>
          <a:xfrm>
            <a:off x="4682416" y="4036295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188CC9-CF9F-40B1-A1BF-A2626BC17F52}"/>
              </a:ext>
            </a:extLst>
          </p:cNvPr>
          <p:cNvSpPr/>
          <p:nvPr/>
        </p:nvSpPr>
        <p:spPr>
          <a:xfrm>
            <a:off x="4681487" y="4410451"/>
            <a:ext cx="1495432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9F9FBB-E5AB-4364-A6D3-D2FBECE91643}"/>
              </a:ext>
            </a:extLst>
          </p:cNvPr>
          <p:cNvSpPr/>
          <p:nvPr/>
        </p:nvSpPr>
        <p:spPr>
          <a:xfrm>
            <a:off x="4681487" y="4793693"/>
            <a:ext cx="1495432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2A182B-14DC-47B7-A9FC-B43919E1BCC7}"/>
              </a:ext>
            </a:extLst>
          </p:cNvPr>
          <p:cNvSpPr/>
          <p:nvPr/>
        </p:nvSpPr>
        <p:spPr>
          <a:xfrm>
            <a:off x="4682416" y="5173003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4104D5-215F-4071-862F-3DF9F5F41AD8}"/>
              </a:ext>
            </a:extLst>
          </p:cNvPr>
          <p:cNvSpPr/>
          <p:nvPr/>
        </p:nvSpPr>
        <p:spPr>
          <a:xfrm>
            <a:off x="4683096" y="5941404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964A8B-3700-40FD-BE42-1F6E056FC479}"/>
              </a:ext>
            </a:extLst>
          </p:cNvPr>
          <p:cNvSpPr/>
          <p:nvPr/>
        </p:nvSpPr>
        <p:spPr>
          <a:xfrm>
            <a:off x="4682416" y="5560288"/>
            <a:ext cx="1495433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AffectRight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694ECA-49BA-40CB-A538-A52CB0F00C5C}"/>
              </a:ext>
            </a:extLst>
          </p:cNvPr>
          <p:cNvSpPr/>
          <p:nvPr/>
        </p:nvSpPr>
        <p:spPr>
          <a:xfrm>
            <a:off x="4725602" y="2508309"/>
            <a:ext cx="1516516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69E318-BDA3-4F36-AE00-6C24B23E9AD5}"/>
              </a:ext>
            </a:extLst>
          </p:cNvPr>
          <p:cNvSpPr/>
          <p:nvPr/>
        </p:nvSpPr>
        <p:spPr>
          <a:xfrm>
            <a:off x="4725603" y="2946805"/>
            <a:ext cx="1523799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5A7994-C48F-45DD-9E6A-B78DBEC4BC5C}"/>
              </a:ext>
            </a:extLst>
          </p:cNvPr>
          <p:cNvSpPr/>
          <p:nvPr/>
        </p:nvSpPr>
        <p:spPr>
          <a:xfrm>
            <a:off x="10957497" y="3987779"/>
            <a:ext cx="1010434" cy="250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Handler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41" name="Signe Plus 40">
            <a:extLst>
              <a:ext uri="{FF2B5EF4-FFF2-40B4-BE49-F238E27FC236}">
                <a16:creationId xmlns:a16="http://schemas.microsoft.com/office/drawing/2014/main" id="{4DAA1D37-3B0D-49A5-92CC-FC772AF25401}"/>
              </a:ext>
            </a:extLst>
          </p:cNvPr>
          <p:cNvSpPr/>
          <p:nvPr/>
        </p:nvSpPr>
        <p:spPr>
          <a:xfrm>
            <a:off x="10286378" y="4824570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D24CA7-DB3C-47D9-B434-F337E209CB05}"/>
              </a:ext>
            </a:extLst>
          </p:cNvPr>
          <p:cNvSpPr/>
          <p:nvPr/>
        </p:nvSpPr>
        <p:spPr>
          <a:xfrm>
            <a:off x="4725602" y="3421872"/>
            <a:ext cx="1523800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Communicate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6FE342-F966-4510-B124-77F5C82432BD}"/>
              </a:ext>
            </a:extLst>
          </p:cNvPr>
          <p:cNvSpPr/>
          <p:nvPr/>
        </p:nvSpPr>
        <p:spPr>
          <a:xfrm>
            <a:off x="3505588" y="432945"/>
            <a:ext cx="1083189" cy="180386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Schedule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1F8860-AD44-4C40-AC16-3BD7B6940229}"/>
              </a:ext>
            </a:extLst>
          </p:cNvPr>
          <p:cNvSpPr/>
          <p:nvPr/>
        </p:nvSpPr>
        <p:spPr>
          <a:xfrm>
            <a:off x="6366321" y="429703"/>
            <a:ext cx="3822073" cy="180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RetriveCinema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RetriveRoom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RetriveMovieShow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RetriveStaf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RetriveTask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E6F24C-419A-4328-8DF4-B26BD268794F}"/>
              </a:ext>
            </a:extLst>
          </p:cNvPr>
          <p:cNvSpPr/>
          <p:nvPr/>
        </p:nvSpPr>
        <p:spPr>
          <a:xfrm>
            <a:off x="4725603" y="1165398"/>
            <a:ext cx="1523799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47" name="Signe Plus 46">
            <a:extLst>
              <a:ext uri="{FF2B5EF4-FFF2-40B4-BE49-F238E27FC236}">
                <a16:creationId xmlns:a16="http://schemas.microsoft.com/office/drawing/2014/main" id="{C6CE48F1-EB35-4918-88B8-826E2EDCF001}"/>
              </a:ext>
            </a:extLst>
          </p:cNvPr>
          <p:cNvSpPr/>
          <p:nvPr/>
        </p:nvSpPr>
        <p:spPr>
          <a:xfrm>
            <a:off x="10248601" y="1101650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60B34F-DD11-4175-9FF4-DF8FB146BFA4}"/>
              </a:ext>
            </a:extLst>
          </p:cNvPr>
          <p:cNvSpPr/>
          <p:nvPr/>
        </p:nvSpPr>
        <p:spPr>
          <a:xfrm>
            <a:off x="10961864" y="452094"/>
            <a:ext cx="1010434" cy="178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Handler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36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DD38A-6651-490D-9AF2-11BECB699578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89AE6-FAA5-4878-ABD6-0845A7225C07}"/>
              </a:ext>
            </a:extLst>
          </p:cNvPr>
          <p:cNvSpPr/>
          <p:nvPr/>
        </p:nvSpPr>
        <p:spPr>
          <a:xfrm>
            <a:off x="2284041" y="432945"/>
            <a:ext cx="1010434" cy="597296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Super</a:t>
            </a:r>
          </a:p>
          <a:p>
            <a:pPr algn="ctr"/>
            <a:r>
              <a:rPr lang="fr-FR" dirty="0"/>
              <a:t>Admin </a:t>
            </a:r>
            <a:r>
              <a:rPr lang="fr-FR" dirty="0" err="1"/>
              <a:t>Account</a:t>
            </a:r>
            <a:endParaRPr lang="fr-FR" dirty="0"/>
          </a:p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89253F-F3D4-4A08-96C6-DDDEDEBC33DB}"/>
              </a:ext>
            </a:extLst>
          </p:cNvPr>
          <p:cNvSpPr/>
          <p:nvPr/>
        </p:nvSpPr>
        <p:spPr>
          <a:xfrm>
            <a:off x="3461954" y="3901802"/>
            <a:ext cx="1142732" cy="2504104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E9B161-FDB1-45D9-9057-1F905D275D6E}"/>
              </a:ext>
            </a:extLst>
          </p:cNvPr>
          <p:cNvSpPr/>
          <p:nvPr/>
        </p:nvSpPr>
        <p:spPr>
          <a:xfrm>
            <a:off x="3461954" y="432944"/>
            <a:ext cx="1142732" cy="29960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Staff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AD898-13E2-4274-8971-04CCA6F3E60C}"/>
              </a:ext>
            </a:extLst>
          </p:cNvPr>
          <p:cNvSpPr/>
          <p:nvPr/>
        </p:nvSpPr>
        <p:spPr>
          <a:xfrm>
            <a:off x="6724417" y="432944"/>
            <a:ext cx="3875096" cy="298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CreateMembreCommand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CreateContractCommand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DeleteMembreCommand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UpdateNameMembreCommand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UpdateQualificationMembreCommand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UpdateMailMembreCommand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UpdatePhoneMembreCommand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UpdateContractMembreCommand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AffectMembreTaskCommand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RetrieveInfoMemberQuery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RetrieveScheduleMembreQuery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895AD4-4DFA-4287-BC3B-936483D2A958}"/>
              </a:ext>
            </a:extLst>
          </p:cNvPr>
          <p:cNvSpPr/>
          <p:nvPr/>
        </p:nvSpPr>
        <p:spPr>
          <a:xfrm>
            <a:off x="6724417" y="3901802"/>
            <a:ext cx="3875096" cy="250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CreateTaskCommand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DeleteTaskCommand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UpdateTaskNameCommand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UpdateTaskDescriptionCommand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UpdateTaskStartHourCommand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UpdateTaskEndHourCommand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AffectTaskMembreCommand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RetrieveInfoTaskQuery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RetrieveScheduleTaskQuery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34D58-7F57-44D8-896B-C27B67D87208}"/>
              </a:ext>
            </a:extLst>
          </p:cNvPr>
          <p:cNvSpPr/>
          <p:nvPr/>
        </p:nvSpPr>
        <p:spPr>
          <a:xfrm>
            <a:off x="4796465" y="438709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C91C2-FA30-44BF-A275-C67A97A03411}"/>
              </a:ext>
            </a:extLst>
          </p:cNvPr>
          <p:cNvSpPr/>
          <p:nvPr/>
        </p:nvSpPr>
        <p:spPr>
          <a:xfrm>
            <a:off x="4796465" y="1351570"/>
            <a:ext cx="1495432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D14F84-2BCC-4582-8219-B30EE9A5FE82}"/>
              </a:ext>
            </a:extLst>
          </p:cNvPr>
          <p:cNvSpPr/>
          <p:nvPr/>
        </p:nvSpPr>
        <p:spPr>
          <a:xfrm>
            <a:off x="4796465" y="2186287"/>
            <a:ext cx="1495432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C4A6C-57BD-4E58-B08D-071E22FE0D52}"/>
              </a:ext>
            </a:extLst>
          </p:cNvPr>
          <p:cNvSpPr/>
          <p:nvPr/>
        </p:nvSpPr>
        <p:spPr>
          <a:xfrm>
            <a:off x="4796465" y="3083714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3579A-3241-4A99-91AF-F72B6083B55C}"/>
              </a:ext>
            </a:extLst>
          </p:cNvPr>
          <p:cNvSpPr/>
          <p:nvPr/>
        </p:nvSpPr>
        <p:spPr>
          <a:xfrm>
            <a:off x="4796465" y="3901802"/>
            <a:ext cx="149543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E8C36A-3780-4C05-A42D-4CC388DD9FE0}"/>
              </a:ext>
            </a:extLst>
          </p:cNvPr>
          <p:cNvSpPr/>
          <p:nvPr/>
        </p:nvSpPr>
        <p:spPr>
          <a:xfrm>
            <a:off x="4794536" y="4986630"/>
            <a:ext cx="1495432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374B76-1D60-48A4-B985-A72A0FD594A9}"/>
              </a:ext>
            </a:extLst>
          </p:cNvPr>
          <p:cNvSpPr/>
          <p:nvPr/>
        </p:nvSpPr>
        <p:spPr>
          <a:xfrm>
            <a:off x="4794536" y="6071460"/>
            <a:ext cx="1495432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48F996-B8EE-4DA8-B518-813F5D07A842}"/>
              </a:ext>
            </a:extLst>
          </p:cNvPr>
          <p:cNvSpPr/>
          <p:nvPr/>
        </p:nvSpPr>
        <p:spPr>
          <a:xfrm>
            <a:off x="11182525" y="3896665"/>
            <a:ext cx="937996" cy="250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Handler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1CCC8C25-0526-4826-B149-89D9B88DC095}"/>
              </a:ext>
            </a:extLst>
          </p:cNvPr>
          <p:cNvSpPr/>
          <p:nvPr/>
        </p:nvSpPr>
        <p:spPr>
          <a:xfrm>
            <a:off x="10549179" y="4868940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Signe Plus 20">
            <a:extLst>
              <a:ext uri="{FF2B5EF4-FFF2-40B4-BE49-F238E27FC236}">
                <a16:creationId xmlns:a16="http://schemas.microsoft.com/office/drawing/2014/main" id="{0812BA64-044D-4326-8CE4-AAACF6B745BF}"/>
              </a:ext>
            </a:extLst>
          </p:cNvPr>
          <p:cNvSpPr/>
          <p:nvPr/>
        </p:nvSpPr>
        <p:spPr>
          <a:xfrm>
            <a:off x="10549254" y="1624726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ABB871-5C76-46E9-BE41-212E491D9CF1}"/>
              </a:ext>
            </a:extLst>
          </p:cNvPr>
          <p:cNvSpPr/>
          <p:nvPr/>
        </p:nvSpPr>
        <p:spPr>
          <a:xfrm>
            <a:off x="11170114" y="432943"/>
            <a:ext cx="937996" cy="299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/>
              <a:t>Handler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14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B1AAE0-4DB1-475A-8094-83DE5CB6B49C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003707-C17F-4E1B-B49B-9B30391F762A}"/>
              </a:ext>
            </a:extLst>
          </p:cNvPr>
          <p:cNvSpPr/>
          <p:nvPr/>
        </p:nvSpPr>
        <p:spPr>
          <a:xfrm>
            <a:off x="6375633" y="2878634"/>
            <a:ext cx="3864778" cy="165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RetriveCinema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RetriveMovieShow</a:t>
            </a:r>
            <a:r>
              <a:rPr lang="fr-FR" dirty="0" err="1"/>
              <a:t>Schedule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RetriveCinema</a:t>
            </a:r>
            <a:r>
              <a:rPr lang="fr-FR" dirty="0" err="1"/>
              <a:t>Infos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</a:t>
            </a:r>
            <a:r>
              <a:rPr lang="fr-FR" dirty="0" err="1"/>
              <a:t>Infos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RetriveMovieShow</a:t>
            </a:r>
            <a:r>
              <a:rPr lang="fr-FR" dirty="0" err="1"/>
              <a:t>Infos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8A84E-D6A1-4486-A812-75C710D6337B}"/>
              </a:ext>
            </a:extLst>
          </p:cNvPr>
          <p:cNvSpPr/>
          <p:nvPr/>
        </p:nvSpPr>
        <p:spPr>
          <a:xfrm>
            <a:off x="2251925" y="460483"/>
            <a:ext cx="1010433" cy="5964572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</a:t>
            </a:r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82A4E-3977-4FA0-B07F-8C51CD2D26B6}"/>
              </a:ext>
            </a:extLst>
          </p:cNvPr>
          <p:cNvSpPr/>
          <p:nvPr/>
        </p:nvSpPr>
        <p:spPr>
          <a:xfrm>
            <a:off x="6375633" y="452094"/>
            <a:ext cx="3864778" cy="2282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dirty="0" err="1"/>
              <a:t>Client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dirty="0" err="1"/>
              <a:t>Client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</a:t>
            </a:r>
            <a:r>
              <a:rPr lang="fr-FR" dirty="0" err="1"/>
              <a:t>Client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Disconnect</a:t>
            </a:r>
            <a:r>
              <a:rPr lang="fr-FR" dirty="0" err="1"/>
              <a:t>Client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AccountCommmand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UpdateClient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UpdateClient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/>
              <a:t>UpdateClient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</a:t>
            </a:r>
            <a:r>
              <a:rPr lang="fr-FR" dirty="0" err="1"/>
              <a:t>Client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E80C3-2AA2-4B4A-8CC8-09DE99C1A2B6}"/>
              </a:ext>
            </a:extLst>
          </p:cNvPr>
          <p:cNvSpPr/>
          <p:nvPr/>
        </p:nvSpPr>
        <p:spPr>
          <a:xfrm>
            <a:off x="5086928" y="460483"/>
            <a:ext cx="100907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79D3C-A6A1-4634-9C22-6F8639845D74}"/>
              </a:ext>
            </a:extLst>
          </p:cNvPr>
          <p:cNvSpPr/>
          <p:nvPr/>
        </p:nvSpPr>
        <p:spPr>
          <a:xfrm>
            <a:off x="5095115" y="973555"/>
            <a:ext cx="1009072" cy="335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FCA19-4235-4AAE-AF4A-391784665820}"/>
              </a:ext>
            </a:extLst>
          </p:cNvPr>
          <p:cNvSpPr/>
          <p:nvPr/>
        </p:nvSpPr>
        <p:spPr>
          <a:xfrm>
            <a:off x="5085568" y="1476617"/>
            <a:ext cx="1009072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9E72C-B624-47E1-9E57-CEBAD30E05E6}"/>
              </a:ext>
            </a:extLst>
          </p:cNvPr>
          <p:cNvSpPr/>
          <p:nvPr/>
        </p:nvSpPr>
        <p:spPr>
          <a:xfrm>
            <a:off x="5085568" y="1914357"/>
            <a:ext cx="100907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5551A-06FF-4BB3-ADC6-67613A3B7DB2}"/>
              </a:ext>
            </a:extLst>
          </p:cNvPr>
          <p:cNvSpPr/>
          <p:nvPr/>
        </p:nvSpPr>
        <p:spPr>
          <a:xfrm>
            <a:off x="5103302" y="2399099"/>
            <a:ext cx="100907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639640-4FCE-4EC4-B1C2-A72E4748C525}"/>
              </a:ext>
            </a:extLst>
          </p:cNvPr>
          <p:cNvSpPr/>
          <p:nvPr/>
        </p:nvSpPr>
        <p:spPr>
          <a:xfrm>
            <a:off x="10961864" y="460484"/>
            <a:ext cx="1010433" cy="227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15" name="Signe Plus 14">
            <a:extLst>
              <a:ext uri="{FF2B5EF4-FFF2-40B4-BE49-F238E27FC236}">
                <a16:creationId xmlns:a16="http://schemas.microsoft.com/office/drawing/2014/main" id="{255ABB89-C7EE-4709-AD53-5C523500938B}"/>
              </a:ext>
            </a:extLst>
          </p:cNvPr>
          <p:cNvSpPr/>
          <p:nvPr/>
        </p:nvSpPr>
        <p:spPr>
          <a:xfrm>
            <a:off x="10240411" y="1437437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C794BF-516E-4CA8-BDDA-6A12FCFBD145}"/>
              </a:ext>
            </a:extLst>
          </p:cNvPr>
          <p:cNvSpPr/>
          <p:nvPr/>
        </p:nvSpPr>
        <p:spPr>
          <a:xfrm>
            <a:off x="5085568" y="3536291"/>
            <a:ext cx="1009072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73953F-F874-4F1D-B12E-A51516AFC0F6}"/>
              </a:ext>
            </a:extLst>
          </p:cNvPr>
          <p:cNvSpPr/>
          <p:nvPr/>
        </p:nvSpPr>
        <p:spPr>
          <a:xfrm>
            <a:off x="3541991" y="462637"/>
            <a:ext cx="1281678" cy="22721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Account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AA189-895E-4926-B843-9C5460C08838}"/>
              </a:ext>
            </a:extLst>
          </p:cNvPr>
          <p:cNvSpPr/>
          <p:nvPr/>
        </p:nvSpPr>
        <p:spPr>
          <a:xfrm>
            <a:off x="3541990" y="2878634"/>
            <a:ext cx="1281679" cy="1651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Interaction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BED0B3-0159-48F0-8D90-2C11807CF435}"/>
              </a:ext>
            </a:extLst>
          </p:cNvPr>
          <p:cNvSpPr/>
          <p:nvPr/>
        </p:nvSpPr>
        <p:spPr>
          <a:xfrm>
            <a:off x="10942163" y="2878635"/>
            <a:ext cx="1010433" cy="165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25" name="Signe Plus 24">
            <a:extLst>
              <a:ext uri="{FF2B5EF4-FFF2-40B4-BE49-F238E27FC236}">
                <a16:creationId xmlns:a16="http://schemas.microsoft.com/office/drawing/2014/main" id="{2BD51D78-9FA7-4900-A083-3967898B4A8C}"/>
              </a:ext>
            </a:extLst>
          </p:cNvPr>
          <p:cNvSpPr/>
          <p:nvPr/>
        </p:nvSpPr>
        <p:spPr>
          <a:xfrm>
            <a:off x="10278189" y="3402688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9D013B-0E0C-446D-BC06-F39836B89289}"/>
              </a:ext>
            </a:extLst>
          </p:cNvPr>
          <p:cNvSpPr/>
          <p:nvPr/>
        </p:nvSpPr>
        <p:spPr>
          <a:xfrm>
            <a:off x="3541990" y="4774029"/>
            <a:ext cx="1281679" cy="165102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FDC5FF-0907-45A5-821E-C5290C79ED35}"/>
              </a:ext>
            </a:extLst>
          </p:cNvPr>
          <p:cNvSpPr/>
          <p:nvPr/>
        </p:nvSpPr>
        <p:spPr>
          <a:xfrm>
            <a:off x="6375633" y="4774030"/>
            <a:ext cx="3864778" cy="165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ValidateBookingCommand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CancelBookingCommand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RetrieveBookingQuery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0A3E88-2551-4B62-BB31-59F917F191C9}"/>
              </a:ext>
            </a:extLst>
          </p:cNvPr>
          <p:cNvSpPr/>
          <p:nvPr/>
        </p:nvSpPr>
        <p:spPr>
          <a:xfrm>
            <a:off x="5085568" y="4774029"/>
            <a:ext cx="1006929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Validate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BED377-7374-4BDD-8BF5-7A88313CD479}"/>
              </a:ext>
            </a:extLst>
          </p:cNvPr>
          <p:cNvSpPr/>
          <p:nvPr/>
        </p:nvSpPr>
        <p:spPr>
          <a:xfrm>
            <a:off x="5079722" y="5431686"/>
            <a:ext cx="1018619" cy="335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Cancel</a:t>
            </a:r>
          </a:p>
        </p:txBody>
      </p:sp>
      <p:sp>
        <p:nvSpPr>
          <p:cNvPr id="33" name="Signe Plus 32">
            <a:extLst>
              <a:ext uri="{FF2B5EF4-FFF2-40B4-BE49-F238E27FC236}">
                <a16:creationId xmlns:a16="http://schemas.microsoft.com/office/drawing/2014/main" id="{E17C1E4C-0C41-4220-864A-5BB8882D696A}"/>
              </a:ext>
            </a:extLst>
          </p:cNvPr>
          <p:cNvSpPr/>
          <p:nvPr/>
        </p:nvSpPr>
        <p:spPr>
          <a:xfrm>
            <a:off x="10240411" y="5243702"/>
            <a:ext cx="671119" cy="602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93B5EB-BF05-42C2-9578-135DF95B1A33}"/>
              </a:ext>
            </a:extLst>
          </p:cNvPr>
          <p:cNvSpPr/>
          <p:nvPr/>
        </p:nvSpPr>
        <p:spPr>
          <a:xfrm>
            <a:off x="10959772" y="4617128"/>
            <a:ext cx="992824" cy="185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Handler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D2791A-CE11-4058-A468-A023D9B9BC01}"/>
              </a:ext>
            </a:extLst>
          </p:cNvPr>
          <p:cNvSpPr/>
          <p:nvPr/>
        </p:nvSpPr>
        <p:spPr>
          <a:xfrm>
            <a:off x="5102517" y="6095746"/>
            <a:ext cx="1001670" cy="32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Retrieve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889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99D54-E26B-444F-9EF9-7ABF873B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 err="1"/>
              <a:t>Modele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417076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EED418-B28C-4E07-B09B-8A57B582EE9E}"/>
              </a:ext>
            </a:extLst>
          </p:cNvPr>
          <p:cNvSpPr/>
          <p:nvPr/>
        </p:nvSpPr>
        <p:spPr>
          <a:xfrm>
            <a:off x="6816040" y="1969440"/>
            <a:ext cx="3955849" cy="56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C88C4C1-B80A-479C-B401-DF4425AB0D1B}"/>
              </a:ext>
            </a:extLst>
          </p:cNvPr>
          <p:cNvSpPr txBox="1"/>
          <p:nvPr/>
        </p:nvSpPr>
        <p:spPr>
          <a:xfrm>
            <a:off x="10771894" y="506591"/>
            <a:ext cx="10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Public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011012-3016-469C-8714-B8857C8EF98A}"/>
              </a:ext>
            </a:extLst>
          </p:cNvPr>
          <p:cNvSpPr/>
          <p:nvPr/>
        </p:nvSpPr>
        <p:spPr>
          <a:xfrm>
            <a:off x="6816045" y="447238"/>
            <a:ext cx="3955849" cy="523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 Admin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9B27-796C-499F-9C41-D427EE91C0D4}"/>
              </a:ext>
            </a:extLst>
          </p:cNvPr>
          <p:cNvSpPr/>
          <p:nvPr/>
        </p:nvSpPr>
        <p:spPr>
          <a:xfrm>
            <a:off x="6816040" y="1190212"/>
            <a:ext cx="3955849" cy="559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685E3A7-1354-4A88-930A-46C67C9A8C88}"/>
              </a:ext>
            </a:extLst>
          </p:cNvPr>
          <p:cNvSpPr txBox="1"/>
          <p:nvPr/>
        </p:nvSpPr>
        <p:spPr>
          <a:xfrm>
            <a:off x="10771888" y="1246732"/>
            <a:ext cx="10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Public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EE0ED55-4E6F-4278-83D2-91C35AEBA5EF}"/>
              </a:ext>
            </a:extLst>
          </p:cNvPr>
          <p:cNvSpPr txBox="1"/>
          <p:nvPr/>
        </p:nvSpPr>
        <p:spPr>
          <a:xfrm>
            <a:off x="10771889" y="1986874"/>
            <a:ext cx="10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Public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53A7AA-574C-4EF4-9A1B-9A55ACA5B90A}"/>
              </a:ext>
            </a:extLst>
          </p:cNvPr>
          <p:cNvSpPr/>
          <p:nvPr/>
        </p:nvSpPr>
        <p:spPr>
          <a:xfrm>
            <a:off x="4038628" y="452094"/>
            <a:ext cx="2486312" cy="2091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(Interface)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A9E69F-6ED7-4A6D-B870-2415F7A7E5AE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8A4290-A6D3-44B6-94A9-525E5D484DBD}"/>
              </a:ext>
            </a:extLst>
          </p:cNvPr>
          <p:cNvSpPr/>
          <p:nvPr/>
        </p:nvSpPr>
        <p:spPr>
          <a:xfrm>
            <a:off x="4038628" y="3228134"/>
            <a:ext cx="1744183" cy="31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3CEFAF-4587-41C3-895F-E2994CD9402B}"/>
              </a:ext>
            </a:extLst>
          </p:cNvPr>
          <p:cNvSpPr/>
          <p:nvPr/>
        </p:nvSpPr>
        <p:spPr>
          <a:xfrm>
            <a:off x="4038628" y="3692279"/>
            <a:ext cx="1744183" cy="32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UserPassword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DCE4F2-5A01-4732-AB99-8BA4B642C904}"/>
              </a:ext>
            </a:extLst>
          </p:cNvPr>
          <p:cNvSpPr/>
          <p:nvPr/>
        </p:nvSpPr>
        <p:spPr>
          <a:xfrm>
            <a:off x="4038627" y="4187144"/>
            <a:ext cx="1744183" cy="291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UserMail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5238DDB-1821-4640-8B78-41E4DEDF02F0}"/>
              </a:ext>
            </a:extLst>
          </p:cNvPr>
          <p:cNvSpPr txBox="1"/>
          <p:nvPr/>
        </p:nvSpPr>
        <p:spPr>
          <a:xfrm>
            <a:off x="5764338" y="3195875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2637874-EDAE-4FA5-A5EB-0AEB05DC43C1}"/>
              </a:ext>
            </a:extLst>
          </p:cNvPr>
          <p:cNvSpPr txBox="1"/>
          <p:nvPr/>
        </p:nvSpPr>
        <p:spPr>
          <a:xfrm>
            <a:off x="5780013" y="4109988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8B1DA47-1B8E-4C42-A5ED-75DFCDA6DA6C}"/>
              </a:ext>
            </a:extLst>
          </p:cNvPr>
          <p:cNvSpPr txBox="1"/>
          <p:nvPr/>
        </p:nvSpPr>
        <p:spPr>
          <a:xfrm>
            <a:off x="5764338" y="4941129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C39A16-3A33-4AB6-AFAD-F87EF955B501}"/>
              </a:ext>
            </a:extLst>
          </p:cNvPr>
          <p:cNvSpPr/>
          <p:nvPr/>
        </p:nvSpPr>
        <p:spPr>
          <a:xfrm>
            <a:off x="2305133" y="435352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92342-8128-49AA-AAFB-E494060E6C87}"/>
              </a:ext>
            </a:extLst>
          </p:cNvPr>
          <p:cNvSpPr/>
          <p:nvPr/>
        </p:nvSpPr>
        <p:spPr>
          <a:xfrm>
            <a:off x="4038628" y="2758208"/>
            <a:ext cx="1744183" cy="35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C40AE7-11D7-47FC-938C-35F191A40450}"/>
              </a:ext>
            </a:extLst>
          </p:cNvPr>
          <p:cNvSpPr txBox="1"/>
          <p:nvPr/>
        </p:nvSpPr>
        <p:spPr>
          <a:xfrm>
            <a:off x="5764338" y="2736012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4BFACA-11CC-4DB2-832D-0D6AA10D9372}"/>
              </a:ext>
            </a:extLst>
          </p:cNvPr>
          <p:cNvSpPr/>
          <p:nvPr/>
        </p:nvSpPr>
        <p:spPr>
          <a:xfrm>
            <a:off x="4038627" y="4594727"/>
            <a:ext cx="1744183" cy="29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UserListBooking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AE00D8-0B4D-4140-A19F-2F08A24B42A5}"/>
              </a:ext>
            </a:extLst>
          </p:cNvPr>
          <p:cNvSpPr/>
          <p:nvPr/>
        </p:nvSpPr>
        <p:spPr>
          <a:xfrm>
            <a:off x="4020155" y="5024196"/>
            <a:ext cx="1744183" cy="27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UserListInvoice</a:t>
            </a:r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0865EBD-89B4-4850-8471-77B9B2E6CE2E}"/>
              </a:ext>
            </a:extLst>
          </p:cNvPr>
          <p:cNvSpPr txBox="1"/>
          <p:nvPr/>
        </p:nvSpPr>
        <p:spPr>
          <a:xfrm>
            <a:off x="5780013" y="3643170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D6DE841-8234-40A9-959B-90251017BC8A}"/>
              </a:ext>
            </a:extLst>
          </p:cNvPr>
          <p:cNvSpPr txBox="1"/>
          <p:nvPr/>
        </p:nvSpPr>
        <p:spPr>
          <a:xfrm>
            <a:off x="5780013" y="4502772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92C12F-A364-4C1F-9294-11CF18BB9CD0}"/>
              </a:ext>
            </a:extLst>
          </p:cNvPr>
          <p:cNvSpPr/>
          <p:nvPr/>
        </p:nvSpPr>
        <p:spPr>
          <a:xfrm>
            <a:off x="4020154" y="5476101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ListClient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14CCA-DB91-4D89-9C4A-D4CA5B50090A}"/>
              </a:ext>
            </a:extLst>
          </p:cNvPr>
          <p:cNvSpPr/>
          <p:nvPr/>
        </p:nvSpPr>
        <p:spPr>
          <a:xfrm>
            <a:off x="4020153" y="5927181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ListAdmin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597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DA1C-CA67-4288-866D-54980D8124FB}"/>
              </a:ext>
            </a:extLst>
          </p:cNvPr>
          <p:cNvSpPr/>
          <p:nvPr/>
        </p:nvSpPr>
        <p:spPr>
          <a:xfrm>
            <a:off x="724919" y="452094"/>
            <a:ext cx="1344806" cy="597296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0B9D39-85F5-4080-8D61-016110229411}"/>
              </a:ext>
            </a:extLst>
          </p:cNvPr>
          <p:cNvSpPr/>
          <p:nvPr/>
        </p:nvSpPr>
        <p:spPr>
          <a:xfrm>
            <a:off x="2293720" y="2204768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F89D26-D7E1-4926-8417-702084988947}"/>
              </a:ext>
            </a:extLst>
          </p:cNvPr>
          <p:cNvSpPr/>
          <p:nvPr/>
        </p:nvSpPr>
        <p:spPr>
          <a:xfrm>
            <a:off x="2293720" y="482469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Cinema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D3E0C5-1216-4AB7-8F18-AF0DA559C7F9}"/>
              </a:ext>
            </a:extLst>
          </p:cNvPr>
          <p:cNvSpPr/>
          <p:nvPr/>
        </p:nvSpPr>
        <p:spPr>
          <a:xfrm>
            <a:off x="2360836" y="3927068"/>
            <a:ext cx="2486312" cy="49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C3B1210-32E5-4669-BCE2-96404877A24F}"/>
              </a:ext>
            </a:extLst>
          </p:cNvPr>
          <p:cNvSpPr txBox="1"/>
          <p:nvPr/>
        </p:nvSpPr>
        <p:spPr>
          <a:xfrm>
            <a:off x="4850325" y="4022696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E0F7D00-1348-4B56-B993-A4B0928FE315}"/>
              </a:ext>
            </a:extLst>
          </p:cNvPr>
          <p:cNvSpPr txBox="1"/>
          <p:nvPr/>
        </p:nvSpPr>
        <p:spPr>
          <a:xfrm>
            <a:off x="4847142" y="2258402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B6B5BBD-65C0-43E7-AB1E-E06F6F4DA3F9}"/>
              </a:ext>
            </a:extLst>
          </p:cNvPr>
          <p:cNvSpPr txBox="1"/>
          <p:nvPr/>
        </p:nvSpPr>
        <p:spPr>
          <a:xfrm>
            <a:off x="4847142" y="530725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private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AE90F1-B234-4D74-A0E8-1C6475084109}"/>
              </a:ext>
            </a:extLst>
          </p:cNvPr>
          <p:cNvSpPr/>
          <p:nvPr/>
        </p:nvSpPr>
        <p:spPr>
          <a:xfrm>
            <a:off x="2293720" y="1112481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IdCinema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374BDB-4959-491A-88C9-CEA622483AAF}"/>
              </a:ext>
            </a:extLst>
          </p:cNvPr>
          <p:cNvSpPr/>
          <p:nvPr/>
        </p:nvSpPr>
        <p:spPr>
          <a:xfrm>
            <a:off x="2293720" y="1540874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ListCinema</a:t>
            </a:r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7DB721-164C-4433-97C5-F549C5AFB099}"/>
              </a:ext>
            </a:extLst>
          </p:cNvPr>
          <p:cNvSpPr/>
          <p:nvPr/>
        </p:nvSpPr>
        <p:spPr>
          <a:xfrm>
            <a:off x="2293720" y="2868206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IdRoom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293BAD-F913-4444-9625-81A2EC04D7ED}"/>
              </a:ext>
            </a:extLst>
          </p:cNvPr>
          <p:cNvSpPr/>
          <p:nvPr/>
        </p:nvSpPr>
        <p:spPr>
          <a:xfrm>
            <a:off x="2293720" y="3296599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ListRoom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04D5B2-2C26-46A7-A0C5-0033787EC066}"/>
              </a:ext>
            </a:extLst>
          </p:cNvPr>
          <p:cNvSpPr/>
          <p:nvPr/>
        </p:nvSpPr>
        <p:spPr>
          <a:xfrm>
            <a:off x="2360836" y="4595933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IdPlace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0C126A-CD3B-4AA0-B831-E37EEDD101C6}"/>
              </a:ext>
            </a:extLst>
          </p:cNvPr>
          <p:cNvSpPr/>
          <p:nvPr/>
        </p:nvSpPr>
        <p:spPr>
          <a:xfrm>
            <a:off x="2360836" y="5024326"/>
            <a:ext cx="1744183" cy="3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ListPlace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49265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783</Words>
  <Application>Microsoft Office PowerPoint</Application>
  <PresentationFormat>Grand écran</PresentationFormat>
  <Paragraphs>687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Thème Office</vt:lpstr>
      <vt:lpstr>Application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Modele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Exposition</vt:lpstr>
      <vt:lpstr>Présentation PowerPoint</vt:lpstr>
      <vt:lpstr>Infrastructure</vt:lpstr>
      <vt:lpstr>Présentation PowerPoint</vt:lpstr>
      <vt:lpstr>Use case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Architecture hexagonale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Architecture micro-services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Gestion des actions admin dangereuses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CATONET</dc:creator>
  <cp:lastModifiedBy>Thomas CATONET</cp:lastModifiedBy>
  <cp:revision>264</cp:revision>
  <dcterms:created xsi:type="dcterms:W3CDTF">2021-02-01T15:04:25Z</dcterms:created>
  <dcterms:modified xsi:type="dcterms:W3CDTF">2021-02-10T19:18:19Z</dcterms:modified>
</cp:coreProperties>
</file>