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56" r:id="rId4"/>
    <p:sldId id="258" r:id="rId5"/>
    <p:sldId id="259" r:id="rId6"/>
    <p:sldId id="268" r:id="rId7"/>
    <p:sldId id="269" r:id="rId8"/>
    <p:sldId id="292" r:id="rId9"/>
    <p:sldId id="263" r:id="rId10"/>
    <p:sldId id="267" r:id="rId11"/>
    <p:sldId id="266" r:id="rId12"/>
    <p:sldId id="273" r:id="rId13"/>
    <p:sldId id="274" r:id="rId14"/>
    <p:sldId id="272" r:id="rId15"/>
    <p:sldId id="265" r:id="rId16"/>
    <p:sldId id="264" r:id="rId17"/>
    <p:sldId id="270" r:id="rId18"/>
    <p:sldId id="275" r:id="rId19"/>
    <p:sldId id="277" r:id="rId20"/>
    <p:sldId id="278" r:id="rId21"/>
    <p:sldId id="280" r:id="rId22"/>
    <p:sldId id="281" r:id="rId23"/>
    <p:sldId id="291" r:id="rId24"/>
    <p:sldId id="290" r:id="rId25"/>
    <p:sldId id="283" r:id="rId26"/>
    <p:sldId id="289" r:id="rId27"/>
    <p:sldId id="285" r:id="rId28"/>
    <p:sldId id="282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FC1DA-6292-48BB-8A40-10FB4A9B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F86309-55C0-481D-97CA-D46D0AF8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E144C-7765-4EDD-94A8-AB71EDA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3D54B-8A3D-4187-B1EB-AFB77271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0B3FB-758D-4577-9F34-E138300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2EE3A-891D-4ECF-9226-50C418E5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16C831-D74C-404F-976A-E012CC84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58D08-BCFE-49FF-9DC7-A44DC88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7C42A-7E81-4A2A-A2E6-47B92224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5C60A-3397-4A5A-B53E-49B71619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34D28-6F90-4A63-9D85-E5579C3E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195EB-C275-41AD-BA5B-642D66AE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9F60E-6AE2-40EF-8D9F-7338B6F1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5AB07-5162-4F75-8910-14D0D0C0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D30D-9419-40BD-A300-ABB3E9B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0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83CF1-980F-4C89-9F6E-EF41D6E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21338-583C-4319-A737-CE8B1164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0A865-41A7-44AC-A60B-460DCB68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A00C7-1345-44BA-9CC0-266A441F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796D9-7F3B-4A75-957C-F226AB2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5F2D4-BBA9-444B-A9F9-7021D5A5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7EB0D-1273-4E1E-B709-496C047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F867C-67D6-4C06-B06C-95F2ACB5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B8B6D-43FF-4638-B3D1-804DC301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CD84-1AB8-452C-83FF-2C052385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4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9A87-A2C3-4ABB-9480-DF08ABE7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D9F08-C0ED-4BEB-970E-DD410A8F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AE0E0-74C4-4539-98A7-80B93ED6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DD52E-4F61-4F70-BD13-7274FE4E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F525C-ED09-45E3-B243-7CB52565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0E446-2E8A-4A1C-95FE-1FA09D6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5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237D-CC19-4748-83D3-F58CC56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E3DCB4-09B9-4D8B-9E14-3E2861D7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3EF4E-1B39-4374-839F-1F71B99F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9BD01-902B-4FE1-8000-04086621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B2CAB7-4224-48FB-B05B-6EF7035D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178521-2CB8-4D6A-A317-FD9F9A47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D85360-6178-48EE-9684-EFD5A57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6B2DD6-C31A-4754-BA84-45E9DB3A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1AAA7-593E-4330-8B51-CB11217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C2556E-F977-4A21-AC10-0DC048A9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AAAA61-2713-4CB9-A7D1-84E7D94F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46BE59-99D9-4897-B5EA-57D2B4F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1305E-F144-451E-B07E-CC7F998C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AC8A4-DBCC-4ECC-BEA6-4F5A262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9408B-DBD3-48DA-9647-9969A24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6DD7D-5A90-4258-ADD9-C26694D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18CA0-124C-40BF-AB51-85C7F205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EB92B7-89DE-4659-BCAB-C949784D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BCF37-5E51-4B2C-8DD2-065C498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5DFF7-DC1F-4952-BA61-F09F9403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A3CF48-192E-437E-9EBF-A269885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660D1-8F4D-42AD-AEB0-D3A3E9E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0844-0342-487B-91D9-B76E0599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48802-C071-4F4C-B33C-DBCCDDBA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50EFC-2729-401C-BB80-F2D3EC7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21DB0-3ACD-4B2B-B093-70CFC35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9624A-CC09-467F-A2C5-CB0CE295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1F7C8A-6F55-4E13-A6E9-D9E7956D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F61BE-430C-468E-AFAD-1877616B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447DE-B6A6-4756-AB1B-7E511085C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4C8B-7906-4788-8887-D595931E87E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110CD-6A99-4E1E-860F-971285C4F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4BB7-1C4E-43D6-9735-FCB80C12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ECFFC-3B77-497A-8F9B-3CAFE29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7" y="2766218"/>
            <a:ext cx="10515600" cy="1325563"/>
          </a:xfrm>
        </p:spPr>
        <p:txBody>
          <a:bodyPr/>
          <a:lstStyle/>
          <a:p>
            <a:r>
              <a:rPr lang="fr-FR" dirty="0"/>
              <a:t>Architecture hexagonale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6C452-4E32-499E-868D-ED3704E697A3}"/>
              </a:ext>
            </a:extLst>
          </p:cNvPr>
          <p:cNvSpPr/>
          <p:nvPr/>
        </p:nvSpPr>
        <p:spPr>
          <a:xfrm>
            <a:off x="875435" y="5227230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C3356-39D0-4315-A4A3-1654400D7D11}"/>
              </a:ext>
            </a:extLst>
          </p:cNvPr>
          <p:cNvSpPr/>
          <p:nvPr/>
        </p:nvSpPr>
        <p:spPr>
          <a:xfrm>
            <a:off x="875435" y="5864793"/>
            <a:ext cx="1776550" cy="33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92439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ED418-B28C-4E07-B09B-8A57B582EE9E}"/>
              </a:ext>
            </a:extLst>
          </p:cNvPr>
          <p:cNvSpPr/>
          <p:nvPr/>
        </p:nvSpPr>
        <p:spPr>
          <a:xfrm>
            <a:off x="6816040" y="1969440"/>
            <a:ext cx="3955849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88C4C1-B80A-479C-B401-DF4425AB0D1B}"/>
              </a:ext>
            </a:extLst>
          </p:cNvPr>
          <p:cNvSpPr txBox="1"/>
          <p:nvPr/>
        </p:nvSpPr>
        <p:spPr>
          <a:xfrm>
            <a:off x="10771894" y="506591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11012-3016-469C-8714-B8857C8EF98A}"/>
              </a:ext>
            </a:extLst>
          </p:cNvPr>
          <p:cNvSpPr/>
          <p:nvPr/>
        </p:nvSpPr>
        <p:spPr>
          <a:xfrm>
            <a:off x="6816045" y="447238"/>
            <a:ext cx="3955849" cy="52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 Admin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9B27-796C-499F-9C41-D427EE91C0D4}"/>
              </a:ext>
            </a:extLst>
          </p:cNvPr>
          <p:cNvSpPr/>
          <p:nvPr/>
        </p:nvSpPr>
        <p:spPr>
          <a:xfrm>
            <a:off x="6816040" y="1190212"/>
            <a:ext cx="3955849" cy="55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85E3A7-1354-4A88-930A-46C67C9A8C88}"/>
              </a:ext>
            </a:extLst>
          </p:cNvPr>
          <p:cNvSpPr txBox="1"/>
          <p:nvPr/>
        </p:nvSpPr>
        <p:spPr>
          <a:xfrm>
            <a:off x="10771888" y="1246732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E0ED55-4E6F-4278-83D2-91C35AEBA5EF}"/>
              </a:ext>
            </a:extLst>
          </p:cNvPr>
          <p:cNvSpPr txBox="1"/>
          <p:nvPr/>
        </p:nvSpPr>
        <p:spPr>
          <a:xfrm>
            <a:off x="10771889" y="1986874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53A7AA-574C-4EF4-9A1B-9A55ACA5B90A}"/>
              </a:ext>
            </a:extLst>
          </p:cNvPr>
          <p:cNvSpPr/>
          <p:nvPr/>
        </p:nvSpPr>
        <p:spPr>
          <a:xfrm>
            <a:off x="4038628" y="452094"/>
            <a:ext cx="2486312" cy="209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(abstract)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9E69F-6ED7-4A6D-B870-2415F7A7E5AE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8A4290-A6D3-44B6-94A9-525E5D484DBD}"/>
              </a:ext>
            </a:extLst>
          </p:cNvPr>
          <p:cNvSpPr/>
          <p:nvPr/>
        </p:nvSpPr>
        <p:spPr>
          <a:xfrm>
            <a:off x="4038628" y="3228134"/>
            <a:ext cx="1744183" cy="31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CEFAF-4587-41C3-895F-E2994CD9402B}"/>
              </a:ext>
            </a:extLst>
          </p:cNvPr>
          <p:cNvSpPr/>
          <p:nvPr/>
        </p:nvSpPr>
        <p:spPr>
          <a:xfrm>
            <a:off x="4038628" y="3692279"/>
            <a:ext cx="1744183" cy="32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DCE4F2-5A01-4732-AB99-8BA4B642C904}"/>
              </a:ext>
            </a:extLst>
          </p:cNvPr>
          <p:cNvSpPr/>
          <p:nvPr/>
        </p:nvSpPr>
        <p:spPr>
          <a:xfrm>
            <a:off x="4038627" y="4187144"/>
            <a:ext cx="1744183" cy="29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UserMail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5238DDB-1821-4640-8B78-41E4DEDF02F0}"/>
              </a:ext>
            </a:extLst>
          </p:cNvPr>
          <p:cNvSpPr txBox="1"/>
          <p:nvPr/>
        </p:nvSpPr>
        <p:spPr>
          <a:xfrm>
            <a:off x="5764338" y="319587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2637874-EDAE-4FA5-A5EB-0AEB05DC43C1}"/>
              </a:ext>
            </a:extLst>
          </p:cNvPr>
          <p:cNvSpPr txBox="1"/>
          <p:nvPr/>
        </p:nvSpPr>
        <p:spPr>
          <a:xfrm>
            <a:off x="5780013" y="410998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B1DA47-1B8E-4C42-A5ED-75DFCDA6DA6C}"/>
              </a:ext>
            </a:extLst>
          </p:cNvPr>
          <p:cNvSpPr txBox="1"/>
          <p:nvPr/>
        </p:nvSpPr>
        <p:spPr>
          <a:xfrm>
            <a:off x="5764338" y="494112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C39A16-3A33-4AB6-AFAD-F87EF955B501}"/>
              </a:ext>
            </a:extLst>
          </p:cNvPr>
          <p:cNvSpPr/>
          <p:nvPr/>
        </p:nvSpPr>
        <p:spPr>
          <a:xfrm>
            <a:off x="2305133" y="435352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92342-8128-49AA-AAFB-E494060E6C87}"/>
              </a:ext>
            </a:extLst>
          </p:cNvPr>
          <p:cNvSpPr/>
          <p:nvPr/>
        </p:nvSpPr>
        <p:spPr>
          <a:xfrm>
            <a:off x="4038628" y="2758208"/>
            <a:ext cx="1744183" cy="35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C40AE7-11D7-47FC-938C-35F191A40450}"/>
              </a:ext>
            </a:extLst>
          </p:cNvPr>
          <p:cNvSpPr txBox="1"/>
          <p:nvPr/>
        </p:nvSpPr>
        <p:spPr>
          <a:xfrm>
            <a:off x="5764338" y="273601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4BFACA-11CC-4DB2-832D-0D6AA10D9372}"/>
              </a:ext>
            </a:extLst>
          </p:cNvPr>
          <p:cNvSpPr/>
          <p:nvPr/>
        </p:nvSpPr>
        <p:spPr>
          <a:xfrm>
            <a:off x="4038627" y="4594727"/>
            <a:ext cx="1744183" cy="29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UserListBooking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AE00D8-0B4D-4140-A19F-2F08A24B42A5}"/>
              </a:ext>
            </a:extLst>
          </p:cNvPr>
          <p:cNvSpPr/>
          <p:nvPr/>
        </p:nvSpPr>
        <p:spPr>
          <a:xfrm>
            <a:off x="4020155" y="5024196"/>
            <a:ext cx="1744183" cy="27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UserListInvoice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0865EBD-89B4-4850-8471-77B9B2E6CE2E}"/>
              </a:ext>
            </a:extLst>
          </p:cNvPr>
          <p:cNvSpPr txBox="1"/>
          <p:nvPr/>
        </p:nvSpPr>
        <p:spPr>
          <a:xfrm>
            <a:off x="5780013" y="3643170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D6DE841-8234-40A9-959B-90251017BC8A}"/>
              </a:ext>
            </a:extLst>
          </p:cNvPr>
          <p:cNvSpPr txBox="1"/>
          <p:nvPr/>
        </p:nvSpPr>
        <p:spPr>
          <a:xfrm>
            <a:off x="5780013" y="450277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B9D39-85F5-4080-8D61-016110229411}"/>
              </a:ext>
            </a:extLst>
          </p:cNvPr>
          <p:cNvSpPr/>
          <p:nvPr/>
        </p:nvSpPr>
        <p:spPr>
          <a:xfrm>
            <a:off x="2293720" y="22047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89D26-D7E1-4926-8417-702084988947}"/>
              </a:ext>
            </a:extLst>
          </p:cNvPr>
          <p:cNvSpPr/>
          <p:nvPr/>
        </p:nvSpPr>
        <p:spPr>
          <a:xfrm>
            <a:off x="2293720" y="482469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3E0C5-1216-4AB7-8F18-AF0DA559C7F9}"/>
              </a:ext>
            </a:extLst>
          </p:cNvPr>
          <p:cNvSpPr/>
          <p:nvPr/>
        </p:nvSpPr>
        <p:spPr>
          <a:xfrm>
            <a:off x="2360836" y="39270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IdCinema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ListeCinema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DB721-164C-4433-97C5-F549C5AFB099}"/>
              </a:ext>
            </a:extLst>
          </p:cNvPr>
          <p:cNvSpPr/>
          <p:nvPr/>
        </p:nvSpPr>
        <p:spPr>
          <a:xfrm>
            <a:off x="2293720" y="286820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IdRoom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93BAD-F913-4444-9625-81A2EC04D7ED}"/>
              </a:ext>
            </a:extLst>
          </p:cNvPr>
          <p:cNvSpPr/>
          <p:nvPr/>
        </p:nvSpPr>
        <p:spPr>
          <a:xfrm>
            <a:off x="2293720" y="329659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ListeRoom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04D5B2-2C26-46A7-A0C5-0033787EC066}"/>
              </a:ext>
            </a:extLst>
          </p:cNvPr>
          <p:cNvSpPr/>
          <p:nvPr/>
        </p:nvSpPr>
        <p:spPr>
          <a:xfrm>
            <a:off x="2360836" y="459593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IdPlace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0C126A-CD3B-4AA0-B831-E37EEDD101C6}"/>
              </a:ext>
            </a:extLst>
          </p:cNvPr>
          <p:cNvSpPr/>
          <p:nvPr/>
        </p:nvSpPr>
        <p:spPr>
          <a:xfrm>
            <a:off x="2360836" y="502432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2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ListeMovie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ListeMovie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B9B812-BA1F-4FEF-9E04-4F348D66230E}"/>
              </a:ext>
            </a:extLst>
          </p:cNvPr>
          <p:cNvSpPr/>
          <p:nvPr/>
        </p:nvSpPr>
        <p:spPr>
          <a:xfrm>
            <a:off x="2293720" y="5069070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ListeMovie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6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IdTask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ListeTask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IdStaff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ListeStaff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IdFinance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41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DC30F-53C3-4BB8-93F3-C06FF104B18F}"/>
              </a:ext>
            </a:extLst>
          </p:cNvPr>
          <p:cNvSpPr/>
          <p:nvPr/>
        </p:nvSpPr>
        <p:spPr>
          <a:xfrm>
            <a:off x="4784131" y="5009454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ClientAccountDeleteEvent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ClientAccountDisconnectEvent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ECB00-D952-4E03-A4FD-40A1C16CB213}"/>
              </a:ext>
            </a:extLst>
          </p:cNvPr>
          <p:cNvSpPr/>
          <p:nvPr/>
        </p:nvSpPr>
        <p:spPr>
          <a:xfrm>
            <a:off x="4784132" y="3244888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AdminAccountDeleteEvent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AdminAccountDisconnectEvent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F9E73-FA6F-4FC1-9C9D-F636AD4DE837}"/>
              </a:ext>
            </a:extLst>
          </p:cNvPr>
          <p:cNvSpPr/>
          <p:nvPr/>
        </p:nvSpPr>
        <p:spPr>
          <a:xfrm>
            <a:off x="2270241" y="3244889"/>
            <a:ext cx="2416408" cy="3180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F300-CEE0-4471-BEAC-A7BE21420E66}"/>
              </a:ext>
            </a:extLst>
          </p:cNvPr>
          <p:cNvSpPr/>
          <p:nvPr/>
        </p:nvSpPr>
        <p:spPr>
          <a:xfrm>
            <a:off x="2267060" y="452094"/>
            <a:ext cx="2416406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B70237-2560-4930-8748-0029206BDAC9}"/>
              </a:ext>
            </a:extLst>
          </p:cNvPr>
          <p:cNvSpPr txBox="1"/>
          <p:nvPr/>
        </p:nvSpPr>
        <p:spPr>
          <a:xfrm>
            <a:off x="4784133" y="55217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4B67CB-DE43-411D-82FD-8ADEB8A62E52}"/>
              </a:ext>
            </a:extLst>
          </p:cNvPr>
          <p:cNvSpPr txBox="1"/>
          <p:nvPr/>
        </p:nvSpPr>
        <p:spPr>
          <a:xfrm>
            <a:off x="8365415" y="355655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525CF0-C039-4231-A0E1-C3F3DBE65A58}"/>
              </a:ext>
            </a:extLst>
          </p:cNvPr>
          <p:cNvSpPr txBox="1"/>
          <p:nvPr/>
        </p:nvSpPr>
        <p:spPr>
          <a:xfrm>
            <a:off x="8365415" y="575600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8AC03E-87DF-437B-9DF7-9C07D69296BC}"/>
              </a:ext>
            </a:extLst>
          </p:cNvPr>
          <p:cNvSpPr/>
          <p:nvPr/>
        </p:nvSpPr>
        <p:spPr>
          <a:xfrm>
            <a:off x="2267060" y="118397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IdSchedule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AE96A-6A81-4D24-AF95-FCC32B483F60}"/>
              </a:ext>
            </a:extLst>
          </p:cNvPr>
          <p:cNvSpPr/>
          <p:nvPr/>
        </p:nvSpPr>
        <p:spPr>
          <a:xfrm>
            <a:off x="2267060" y="161236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ListeSchedule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37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2477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9B1F7-7F24-4ECE-A06A-076999A255B8}"/>
              </a:ext>
            </a:extLst>
          </p:cNvPr>
          <p:cNvSpPr/>
          <p:nvPr/>
        </p:nvSpPr>
        <p:spPr>
          <a:xfrm>
            <a:off x="2233915" y="452094"/>
            <a:ext cx="2486318" cy="24779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69645-1907-4F28-A842-FD1A3784973F}"/>
              </a:ext>
            </a:extLst>
          </p:cNvPr>
          <p:cNvSpPr/>
          <p:nvPr/>
        </p:nvSpPr>
        <p:spPr>
          <a:xfrm>
            <a:off x="4884423" y="452094"/>
            <a:ext cx="3481431" cy="247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UpdateMovieShow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3DA81-15AF-4FD2-8CF3-13E1C632453B}"/>
              </a:ext>
            </a:extLst>
          </p:cNvPr>
          <p:cNvSpPr txBox="1"/>
          <p:nvPr/>
        </p:nvSpPr>
        <p:spPr>
          <a:xfrm>
            <a:off x="8370240" y="1506387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0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Exposition</a:t>
            </a:r>
          </a:p>
        </p:txBody>
      </p:sp>
    </p:spTree>
    <p:extLst>
      <p:ext uri="{BB962C8B-B14F-4D97-AF65-F5344CB8AC3E}">
        <p14:creationId xmlns:p14="http://schemas.microsoft.com/office/powerpoint/2010/main" val="79454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FB3BB-C466-44E2-A7B9-5B89995A4C3D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92361-D0DC-4A61-995E-84DFFF36ED9C}"/>
              </a:ext>
            </a:extLst>
          </p:cNvPr>
          <p:cNvSpPr/>
          <p:nvPr/>
        </p:nvSpPr>
        <p:spPr>
          <a:xfrm>
            <a:off x="5466305" y="452094"/>
            <a:ext cx="2416406" cy="17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Client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EF794-6557-4B5E-A4D5-ABBFEAF25F2A}"/>
              </a:ext>
            </a:extLst>
          </p:cNvPr>
          <p:cNvSpPr/>
          <p:nvPr/>
        </p:nvSpPr>
        <p:spPr>
          <a:xfrm>
            <a:off x="2419705" y="456288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1A53-B19C-40FF-AFEF-BB0518070472}"/>
              </a:ext>
            </a:extLst>
          </p:cNvPr>
          <p:cNvSpPr/>
          <p:nvPr/>
        </p:nvSpPr>
        <p:spPr>
          <a:xfrm>
            <a:off x="3728825" y="446714"/>
            <a:ext cx="1010433" cy="177937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51E92-0582-43BB-A63A-14BDEA5CAB1B}"/>
              </a:ext>
            </a:extLst>
          </p:cNvPr>
          <p:cNvSpPr/>
          <p:nvPr/>
        </p:nvSpPr>
        <p:spPr>
          <a:xfrm>
            <a:off x="3728824" y="2548884"/>
            <a:ext cx="1010433" cy="387197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4D364-852D-4609-901A-CC2D7969BF84}"/>
              </a:ext>
            </a:extLst>
          </p:cNvPr>
          <p:cNvSpPr/>
          <p:nvPr/>
        </p:nvSpPr>
        <p:spPr>
          <a:xfrm>
            <a:off x="5466305" y="2548884"/>
            <a:ext cx="2416406" cy="387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FB3BB-C466-44E2-A7B9-5B89995A4C3D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92361-D0DC-4A61-995E-84DFFF36ED9C}"/>
              </a:ext>
            </a:extLst>
          </p:cNvPr>
          <p:cNvSpPr/>
          <p:nvPr/>
        </p:nvSpPr>
        <p:spPr>
          <a:xfrm>
            <a:off x="5466305" y="452094"/>
            <a:ext cx="2416406" cy="17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Admin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EF794-6557-4B5E-A4D5-ABBFEAF25F2A}"/>
              </a:ext>
            </a:extLst>
          </p:cNvPr>
          <p:cNvSpPr/>
          <p:nvPr/>
        </p:nvSpPr>
        <p:spPr>
          <a:xfrm>
            <a:off x="2419705" y="456288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1A53-B19C-40FF-AFEF-BB0518070472}"/>
              </a:ext>
            </a:extLst>
          </p:cNvPr>
          <p:cNvSpPr/>
          <p:nvPr/>
        </p:nvSpPr>
        <p:spPr>
          <a:xfrm>
            <a:off x="3728825" y="446714"/>
            <a:ext cx="1010433" cy="177937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51E92-0582-43BB-A63A-14BDEA5CAB1B}"/>
              </a:ext>
            </a:extLst>
          </p:cNvPr>
          <p:cNvSpPr/>
          <p:nvPr/>
        </p:nvSpPr>
        <p:spPr>
          <a:xfrm>
            <a:off x="3728824" y="2548884"/>
            <a:ext cx="1010433" cy="387197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F3898-B43D-468F-85EF-854B203FDB6A}"/>
              </a:ext>
            </a:extLst>
          </p:cNvPr>
          <p:cNvSpPr/>
          <p:nvPr/>
        </p:nvSpPr>
        <p:spPr>
          <a:xfrm>
            <a:off x="5466305" y="2548885"/>
            <a:ext cx="2416406" cy="387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85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95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0317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35E1A-653E-4D75-A35E-1F8C31B5E074}"/>
              </a:ext>
            </a:extLst>
          </p:cNvPr>
          <p:cNvSpPr/>
          <p:nvPr/>
        </p:nvSpPr>
        <p:spPr>
          <a:xfrm>
            <a:off x="724919" y="452094"/>
            <a:ext cx="148138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58347-0CBA-4C26-9454-D3CB31CAD4C6}"/>
              </a:ext>
            </a:extLst>
          </p:cNvPr>
          <p:cNvSpPr/>
          <p:nvPr/>
        </p:nvSpPr>
        <p:spPr>
          <a:xfrm>
            <a:off x="2677506" y="452094"/>
            <a:ext cx="2416406" cy="17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DataBaseAccess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1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EB3CE-5376-4508-9B7A-8582D24E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Architecture micro-services</a:t>
            </a:r>
          </a:p>
        </p:txBody>
      </p:sp>
    </p:spTree>
    <p:extLst>
      <p:ext uri="{BB962C8B-B14F-4D97-AF65-F5344CB8AC3E}">
        <p14:creationId xmlns:p14="http://schemas.microsoft.com/office/powerpoint/2010/main" val="312546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2E4457F-1389-4804-96AF-09A5CD8BC867}"/>
              </a:ext>
            </a:extLst>
          </p:cNvPr>
          <p:cNvSpPr/>
          <p:nvPr/>
        </p:nvSpPr>
        <p:spPr>
          <a:xfrm>
            <a:off x="7264874" y="53514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17E05-5269-474B-835C-D03443483E98}"/>
              </a:ext>
            </a:extLst>
          </p:cNvPr>
          <p:cNvSpPr/>
          <p:nvPr/>
        </p:nvSpPr>
        <p:spPr>
          <a:xfrm>
            <a:off x="7508150" y="105736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190138" y="1395174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920BA1-E0F8-4ACC-AD2D-B498FA8579A7}"/>
              </a:ext>
            </a:extLst>
          </p:cNvPr>
          <p:cNvSpPr/>
          <p:nvPr/>
        </p:nvSpPr>
        <p:spPr>
          <a:xfrm>
            <a:off x="9669710" y="105736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ED049-998F-44F0-9D71-DAD14D7E4FC6}"/>
              </a:ext>
            </a:extLst>
          </p:cNvPr>
          <p:cNvSpPr/>
          <p:nvPr/>
        </p:nvSpPr>
        <p:spPr>
          <a:xfrm>
            <a:off x="7264874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0D5B63-962A-4BFA-9A4C-038E92401FA0}"/>
              </a:ext>
            </a:extLst>
          </p:cNvPr>
          <p:cNvSpPr/>
          <p:nvPr/>
        </p:nvSpPr>
        <p:spPr>
          <a:xfrm>
            <a:off x="7508150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41878D-DD87-4CF8-A674-2A6399FB54F5}"/>
              </a:ext>
            </a:extLst>
          </p:cNvPr>
          <p:cNvSpPr/>
          <p:nvPr/>
        </p:nvSpPr>
        <p:spPr>
          <a:xfrm>
            <a:off x="9669710" y="305883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3DAF33-5253-4368-8BC0-B5397AB2D4F2}"/>
              </a:ext>
            </a:extLst>
          </p:cNvPr>
          <p:cNvSpPr/>
          <p:nvPr/>
        </p:nvSpPr>
        <p:spPr>
          <a:xfrm>
            <a:off x="7264874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386202-632D-4A48-AB62-5F39F21C4E26}"/>
              </a:ext>
            </a:extLst>
          </p:cNvPr>
          <p:cNvSpPr/>
          <p:nvPr/>
        </p:nvSpPr>
        <p:spPr>
          <a:xfrm>
            <a:off x="7508150" y="508652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CinemaInfo</a:t>
            </a:r>
            <a:r>
              <a:rPr lang="fr-FR" dirty="0"/>
              <a:t>/</a:t>
            </a:r>
          </a:p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4B6817-0425-434C-B984-300EE4A55AB3}"/>
              </a:ext>
            </a:extLst>
          </p:cNvPr>
          <p:cNvSpPr/>
          <p:nvPr/>
        </p:nvSpPr>
        <p:spPr>
          <a:xfrm>
            <a:off x="9669710" y="508652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CinemaInfo</a:t>
            </a:r>
            <a:r>
              <a:rPr lang="fr-FR" dirty="0"/>
              <a:t>/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5483D-FEA0-4DA5-B396-1D442F4495C8}"/>
              </a:ext>
            </a:extLst>
          </p:cNvPr>
          <p:cNvSpPr/>
          <p:nvPr/>
        </p:nvSpPr>
        <p:spPr>
          <a:xfrm>
            <a:off x="525710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8B2DE-9350-4EB4-BB1F-0F75C1877417}"/>
              </a:ext>
            </a:extLst>
          </p:cNvPr>
          <p:cNvSpPr/>
          <p:nvPr/>
        </p:nvSpPr>
        <p:spPr>
          <a:xfrm>
            <a:off x="760201" y="50695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3D8684-6A2C-4A45-84C2-25B3ED2DF35F}"/>
              </a:ext>
            </a:extLst>
          </p:cNvPr>
          <p:cNvSpPr/>
          <p:nvPr/>
        </p:nvSpPr>
        <p:spPr>
          <a:xfrm>
            <a:off x="2921761" y="506955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0B66B966-1575-4EED-B409-3DEF07403F7C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 flipV="1">
            <a:off x="6040991" y="1427527"/>
            <a:ext cx="1223883" cy="128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781F5D6B-D31F-48FE-BA3D-AAC5241686C3}"/>
              </a:ext>
            </a:extLst>
          </p:cNvPr>
          <p:cNvCxnSpPr>
            <a:stCxn id="9" idx="3"/>
            <a:endCxn id="55" idx="1"/>
          </p:cNvCxnSpPr>
          <p:nvPr/>
        </p:nvCxnSpPr>
        <p:spPr>
          <a:xfrm>
            <a:off x="6040991" y="2716440"/>
            <a:ext cx="1223883" cy="274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A0EE7DB-23CE-4B82-A05E-D02C01D176E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40991" y="2716440"/>
            <a:ext cx="122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8C011ED9-6C8A-486F-8524-CA2F9210DC1D}"/>
              </a:ext>
            </a:extLst>
          </p:cNvPr>
          <p:cNvCxnSpPr>
            <a:cxnSpLocks/>
            <a:stCxn id="9" idx="1"/>
            <a:endCxn id="58" idx="0"/>
          </p:cNvCxnSpPr>
          <p:nvPr/>
        </p:nvCxnSpPr>
        <p:spPr>
          <a:xfrm rot="10800000" flipV="1">
            <a:off x="2811710" y="2716440"/>
            <a:ext cx="378428" cy="1847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F04E2-3048-4C74-A9D5-90A6F27332D3}"/>
              </a:ext>
            </a:extLst>
          </p:cNvPr>
          <p:cNvSpPr/>
          <p:nvPr/>
        </p:nvSpPr>
        <p:spPr>
          <a:xfrm>
            <a:off x="3283084" y="3324162"/>
            <a:ext cx="1132514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D1F886-EB9C-478C-9304-DF3805A4354F}"/>
              </a:ext>
            </a:extLst>
          </p:cNvPr>
          <p:cNvSpPr/>
          <p:nvPr/>
        </p:nvSpPr>
        <p:spPr>
          <a:xfrm>
            <a:off x="3283084" y="3682094"/>
            <a:ext cx="130309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r>
              <a:rPr lang="fr-FR" dirty="0"/>
              <a:t> key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723992-662C-4CF8-8AAD-D658E536E65D}"/>
              </a:ext>
            </a:extLst>
          </p:cNvPr>
          <p:cNvSpPr txBox="1"/>
          <p:nvPr/>
        </p:nvSpPr>
        <p:spPr>
          <a:xfrm>
            <a:off x="6637091" y="5434320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762507-CF81-4F6F-B48B-801B54F3F99A}"/>
              </a:ext>
            </a:extLst>
          </p:cNvPr>
          <p:cNvSpPr txBox="1"/>
          <p:nvPr/>
        </p:nvSpPr>
        <p:spPr>
          <a:xfrm>
            <a:off x="6628706" y="3237993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576637-2ABD-4767-93C0-1BF5AB7E190C}"/>
              </a:ext>
            </a:extLst>
          </p:cNvPr>
          <p:cNvSpPr txBox="1"/>
          <p:nvPr/>
        </p:nvSpPr>
        <p:spPr>
          <a:xfrm>
            <a:off x="2398473" y="2291087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43920-8E96-4797-9BCD-79BC64AACC29}"/>
              </a:ext>
            </a:extLst>
          </p:cNvPr>
          <p:cNvSpPr txBox="1"/>
          <p:nvPr/>
        </p:nvSpPr>
        <p:spPr>
          <a:xfrm>
            <a:off x="6476295" y="96118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4B612B9-5687-48FC-B549-CF116707B596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9550874" y="2319906"/>
            <a:ext cx="0" cy="2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5750E7B-7F7C-4939-A240-5EC2C8D17EFB}"/>
              </a:ext>
            </a:extLst>
          </p:cNvPr>
          <p:cNvCxnSpPr>
            <a:stCxn id="49" idx="0"/>
            <a:endCxn id="58" idx="1"/>
          </p:cNvCxnSpPr>
          <p:nvPr/>
        </p:nvCxnSpPr>
        <p:spPr>
          <a:xfrm rot="16200000" flipH="1" flipV="1">
            <a:off x="2577520" y="-1516663"/>
            <a:ext cx="4921543" cy="9025164"/>
          </a:xfrm>
          <a:prstGeom prst="bentConnector4">
            <a:avLst>
              <a:gd name="adj1" fmla="val -4645"/>
              <a:gd name="adj2" fmla="val 102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7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3376544" y="2510405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361982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5781380" y="3032619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8C2614-8BD5-4F1D-B1EA-C4946C0DD049}"/>
              </a:ext>
            </a:extLst>
          </p:cNvPr>
          <p:cNvSpPr/>
          <p:nvPr/>
        </p:nvSpPr>
        <p:spPr>
          <a:xfrm>
            <a:off x="454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08AD90-8F92-4D0A-91D8-1CB5690A9770}"/>
              </a:ext>
            </a:extLst>
          </p:cNvPr>
          <p:cNvSpPr/>
          <p:nvPr/>
        </p:nvSpPr>
        <p:spPr>
          <a:xfrm>
            <a:off x="703260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A23B69-1048-41FE-912C-95F8943EE187}"/>
              </a:ext>
            </a:extLst>
          </p:cNvPr>
          <p:cNvSpPr/>
          <p:nvPr/>
        </p:nvSpPr>
        <p:spPr>
          <a:xfrm>
            <a:off x="2864820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6781087" y="18980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7029954" y="71201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9191514" y="71201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578138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5400000">
            <a:off x="7096894" y="540211"/>
            <a:ext cx="535845" cy="340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B8E1B507-C913-4F38-A732-DE381D0E185F}"/>
              </a:ext>
            </a:extLst>
          </p:cNvPr>
          <p:cNvCxnSpPr>
            <a:stCxn id="53" idx="0"/>
            <a:endCxn id="10" idx="2"/>
          </p:cNvCxnSpPr>
          <p:nvPr/>
        </p:nvCxnSpPr>
        <p:spPr>
          <a:xfrm rot="5400000" flipH="1" flipV="1">
            <a:off x="3907330" y="3128227"/>
            <a:ext cx="588277" cy="2922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8367993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146FF9C-4919-4B1F-AB67-63A4A02A2709}"/>
              </a:ext>
            </a:extLst>
          </p:cNvPr>
          <p:cNvSpPr txBox="1"/>
          <p:nvPr/>
        </p:nvSpPr>
        <p:spPr>
          <a:xfrm>
            <a:off x="4927816" y="4263623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571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205093" y="3339773"/>
            <a:ext cx="117668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7812745" y="410867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612616" y="4058288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7381779" y="2802362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Successful</a:t>
            </a:r>
            <a:r>
              <a:rPr lang="fr-FR" dirty="0"/>
              <a:t> </a:t>
            </a:r>
            <a:r>
              <a:rPr lang="fr-FR" dirty="0" err="1"/>
              <a:t>Payment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7040385" y="773082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MovieShow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805710" y="1690499"/>
            <a:ext cx="1671813" cy="126926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6965695" y="19661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018C8E1-A0EC-4E16-A60C-DF14817399A4}"/>
              </a:ext>
            </a:extLst>
          </p:cNvPr>
          <p:cNvSpPr/>
          <p:nvPr/>
        </p:nvSpPr>
        <p:spPr>
          <a:xfrm>
            <a:off x="3598251" y="5058738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Available</a:t>
            </a:r>
            <a:r>
              <a:rPr lang="fr-FR" dirty="0"/>
              <a:t> place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9FFA00F-E109-4D23-8B1F-B084F384BB0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841514" y="3877184"/>
            <a:ext cx="34991" cy="1181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DF1CB78-1669-4F16-A94D-B4C8DDFAC043}"/>
              </a:ext>
            </a:extLst>
          </p:cNvPr>
          <p:cNvSpPr txBox="1"/>
          <p:nvPr/>
        </p:nvSpPr>
        <p:spPr>
          <a:xfrm>
            <a:off x="4841514" y="436199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349031" y="542951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/>
              <a:t>payment</a:t>
            </a:r>
            <a:endParaRPr lang="fr-FR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>
            <a:off x="4841514" y="1617772"/>
            <a:ext cx="0" cy="11845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831963" y="169049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7381779" y="473132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Client </a:t>
            </a:r>
            <a:r>
              <a:rPr lang="fr-FR" dirty="0" err="1"/>
              <a:t>connection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>
            <a:off x="8685200" y="3877183"/>
            <a:ext cx="0" cy="854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AB7FB-6AA6-4F95-B686-BDB47CF86F20}"/>
              </a:ext>
            </a:extLst>
          </p:cNvPr>
          <p:cNvSpPr/>
          <p:nvPr/>
        </p:nvSpPr>
        <p:spPr>
          <a:xfrm>
            <a:off x="5636724" y="1311961"/>
            <a:ext cx="1119118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8301A-9CA8-40FE-9AD8-028AB0CC6BB6}"/>
              </a:ext>
            </a:extLst>
          </p:cNvPr>
          <p:cNvSpPr/>
          <p:nvPr/>
        </p:nvSpPr>
        <p:spPr>
          <a:xfrm>
            <a:off x="8869502" y="1682663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MovieShow</a:t>
            </a:r>
            <a:endParaRPr lang="fr-FR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499F2A-72C8-4907-BE43-CA19C8A5E058}"/>
              </a:ext>
            </a:extLst>
          </p:cNvPr>
          <p:cNvSpPr/>
          <p:nvPr/>
        </p:nvSpPr>
        <p:spPr>
          <a:xfrm>
            <a:off x="9058953" y="3699000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Booking</a:t>
            </a:r>
            <a:endParaRPr lang="fr-FR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5F8C5D-352D-48B7-A4C4-7F879307D2D0}"/>
              </a:ext>
            </a:extLst>
          </p:cNvPr>
          <p:cNvSpPr/>
          <p:nvPr/>
        </p:nvSpPr>
        <p:spPr>
          <a:xfrm>
            <a:off x="5592613" y="5791733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MovieShow</a:t>
            </a:r>
            <a:endParaRPr lang="fr-FR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2C024-D502-4751-8357-C1493DB40E6C}"/>
              </a:ext>
            </a:extLst>
          </p:cNvPr>
          <p:cNvSpPr/>
          <p:nvPr/>
        </p:nvSpPr>
        <p:spPr>
          <a:xfrm>
            <a:off x="5693622" y="3560024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Booking</a:t>
            </a:r>
            <a:endParaRPr lang="fr-FR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EF16CF-4194-4D3A-AC4B-478632B84A6B}"/>
              </a:ext>
            </a:extLst>
          </p:cNvPr>
          <p:cNvSpPr/>
          <p:nvPr/>
        </p:nvSpPr>
        <p:spPr>
          <a:xfrm>
            <a:off x="8756329" y="5715337"/>
            <a:ext cx="138881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ClientAccount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218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1222695" y="885912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6118366" y="13147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6339276" y="181743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Admin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F8D10-35AB-4CDE-8779-91FC7C6CDB88}"/>
              </a:ext>
            </a:extLst>
          </p:cNvPr>
          <p:cNvSpPr/>
          <p:nvPr/>
        </p:nvSpPr>
        <p:spPr>
          <a:xfrm>
            <a:off x="8500836" y="181744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Admin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stCxn id="9" idx="3"/>
            <a:endCxn id="25" idx="1"/>
          </p:cNvCxnSpPr>
          <p:nvPr/>
        </p:nvCxnSpPr>
        <p:spPr>
          <a:xfrm flipV="1">
            <a:off x="4073548" y="2207177"/>
            <a:ext cx="2044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4204263" y="1976345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1622C-0A8E-4923-B90C-1826363D46DC}"/>
              </a:ext>
            </a:extLst>
          </p:cNvPr>
          <p:cNvSpPr/>
          <p:nvPr/>
        </p:nvSpPr>
        <p:spPr>
          <a:xfrm>
            <a:off x="1336638" y="3150417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0F98C-3B6B-4C20-8935-7B54F2B51493}"/>
              </a:ext>
            </a:extLst>
          </p:cNvPr>
          <p:cNvSpPr/>
          <p:nvPr/>
        </p:nvSpPr>
        <p:spPr>
          <a:xfrm>
            <a:off x="360726" y="4161156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AF389C-DD3B-4041-83F1-2CB3331DF840}"/>
              </a:ext>
            </a:extLst>
          </p:cNvPr>
          <p:cNvSpPr/>
          <p:nvPr/>
        </p:nvSpPr>
        <p:spPr>
          <a:xfrm>
            <a:off x="587224" y="468336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7BDCE-A11D-4476-8866-7841083BD3C7}"/>
              </a:ext>
            </a:extLst>
          </p:cNvPr>
          <p:cNvSpPr/>
          <p:nvPr/>
        </p:nvSpPr>
        <p:spPr>
          <a:xfrm>
            <a:off x="2748784" y="468337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Admin </a:t>
            </a:r>
            <a:r>
              <a:rPr lang="fr-FR" dirty="0" err="1"/>
              <a:t>Account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9DCC5C4-F826-420B-BCB1-61B380ABC8CB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2646726" y="3528444"/>
            <a:ext cx="1396" cy="63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4B065FC-3D29-441D-B238-1C52762008BF}"/>
              </a:ext>
            </a:extLst>
          </p:cNvPr>
          <p:cNvSpPr/>
          <p:nvPr/>
        </p:nvSpPr>
        <p:spPr>
          <a:xfrm>
            <a:off x="2767992" y="3759276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273DD85F-AC4B-4560-8B80-83A34EDE0011}"/>
              </a:ext>
            </a:extLst>
          </p:cNvPr>
          <p:cNvCxnSpPr>
            <a:stCxn id="25" idx="2"/>
            <a:endCxn id="39" idx="3"/>
          </p:cNvCxnSpPr>
          <p:nvPr/>
        </p:nvCxnSpPr>
        <p:spPr>
          <a:xfrm rot="5400000">
            <a:off x="5691557" y="2340725"/>
            <a:ext cx="1953979" cy="347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C9B5ED50-6B6C-4557-AF8E-E85B97DDA2F0}"/>
              </a:ext>
            </a:extLst>
          </p:cNvPr>
          <p:cNvSpPr txBox="1"/>
          <p:nvPr/>
        </p:nvSpPr>
        <p:spPr>
          <a:xfrm>
            <a:off x="1853948" y="3600048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D67431-8DFD-48CF-9797-E0A88A2E4513}"/>
              </a:ext>
            </a:extLst>
          </p:cNvPr>
          <p:cNvSpPr txBox="1"/>
          <p:nvPr/>
        </p:nvSpPr>
        <p:spPr>
          <a:xfrm>
            <a:off x="5198384" y="4793113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F02E7B-6810-4E06-8D80-7928800CFACA}"/>
              </a:ext>
            </a:extLst>
          </p:cNvPr>
          <p:cNvSpPr/>
          <p:nvPr/>
        </p:nvSpPr>
        <p:spPr>
          <a:xfrm>
            <a:off x="6683932" y="5118900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6D50B-5786-48D5-AF55-0A0E17F07642}"/>
              </a:ext>
            </a:extLst>
          </p:cNvPr>
          <p:cNvSpPr/>
          <p:nvPr/>
        </p:nvSpPr>
        <p:spPr>
          <a:xfrm>
            <a:off x="6683932" y="4714828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85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12E7C2-25BA-4C22-BEBD-B9F215BE2B91}"/>
              </a:ext>
            </a:extLst>
          </p:cNvPr>
          <p:cNvSpPr/>
          <p:nvPr/>
        </p:nvSpPr>
        <p:spPr>
          <a:xfrm>
            <a:off x="7556967" y="460991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BE08D-FC23-4ADB-BEC6-8653909AEA5E}"/>
              </a:ext>
            </a:extLst>
          </p:cNvPr>
          <p:cNvSpPr/>
          <p:nvPr/>
        </p:nvSpPr>
        <p:spPr>
          <a:xfrm>
            <a:off x="7553283" y="2818184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3EE218-FD9D-4441-90FD-F7B068572342}"/>
              </a:ext>
            </a:extLst>
          </p:cNvPr>
          <p:cNvSpPr/>
          <p:nvPr/>
        </p:nvSpPr>
        <p:spPr>
          <a:xfrm>
            <a:off x="6205093" y="897720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63B9719-C6D7-4739-AC10-A58647EF738B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5805710" y="1815137"/>
            <a:ext cx="781146" cy="11446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205093" y="3339774"/>
            <a:ext cx="1348190" cy="1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91E2E0-C0C9-435E-86D0-DFCB3B96DBD2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8856704" y="3893005"/>
            <a:ext cx="3684" cy="716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042227" y="407597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09D620B-B4E8-4C1B-8AFB-1F61910793D9}"/>
              </a:ext>
            </a:extLst>
          </p:cNvPr>
          <p:cNvSpPr txBox="1"/>
          <p:nvPr/>
        </p:nvSpPr>
        <p:spPr>
          <a:xfrm>
            <a:off x="5369482" y="202638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455A2B-8028-4FEF-9A02-F8B4D878034E}"/>
              </a:ext>
            </a:extLst>
          </p:cNvPr>
          <p:cNvSpPr/>
          <p:nvPr/>
        </p:nvSpPr>
        <p:spPr>
          <a:xfrm>
            <a:off x="3547746" y="5044874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5155C13-2592-422E-A9CD-C014EC74FF6B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H="1" flipV="1">
            <a:off x="4841514" y="3877184"/>
            <a:ext cx="9653" cy="11676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570F661-9FAC-43A4-884B-C110E7A7B900}"/>
              </a:ext>
            </a:extLst>
          </p:cNvPr>
          <p:cNvSpPr txBox="1"/>
          <p:nvPr/>
        </p:nvSpPr>
        <p:spPr>
          <a:xfrm>
            <a:off x="4803708" y="450910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5205F87-BAF4-4587-B49A-68F61A462B2B}"/>
              </a:ext>
            </a:extLst>
          </p:cNvPr>
          <p:cNvSpPr/>
          <p:nvPr/>
        </p:nvSpPr>
        <p:spPr>
          <a:xfrm>
            <a:off x="8478455" y="1675845"/>
            <a:ext cx="732863" cy="35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</a:t>
            </a:r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C722A3-AB8B-444B-BB83-A0976AE89820}"/>
              </a:ext>
            </a:extLst>
          </p:cNvPr>
          <p:cNvSpPr/>
          <p:nvPr/>
        </p:nvSpPr>
        <p:spPr>
          <a:xfrm>
            <a:off x="9623736" y="3391932"/>
            <a:ext cx="1098244" cy="48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 </a:t>
            </a:r>
            <a:r>
              <a:rPr lang="fr-FR" sz="1600" dirty="0" err="1"/>
              <a:t>Account</a:t>
            </a:r>
            <a:endParaRPr lang="fr-FR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079B33-B3D2-45AE-97CB-AE27433A582F}"/>
              </a:ext>
            </a:extLst>
          </p:cNvPr>
          <p:cNvSpPr/>
          <p:nvPr/>
        </p:nvSpPr>
        <p:spPr>
          <a:xfrm>
            <a:off x="8886005" y="5577278"/>
            <a:ext cx="1132101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 </a:t>
            </a:r>
            <a:r>
              <a:rPr lang="fr-FR" sz="1600" dirty="0" err="1"/>
              <a:t>Account</a:t>
            </a:r>
            <a:endParaRPr lang="fr-FR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AB0354-73D5-4C7F-8B26-6D8569676DD1}"/>
              </a:ext>
            </a:extLst>
          </p:cNvPr>
          <p:cNvSpPr/>
          <p:nvPr/>
        </p:nvSpPr>
        <p:spPr>
          <a:xfrm>
            <a:off x="5910845" y="5705639"/>
            <a:ext cx="1157894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 </a:t>
            </a:r>
            <a:r>
              <a:rPr lang="fr-FR" sz="1600" dirty="0" err="1"/>
              <a:t>Account</a:t>
            </a:r>
            <a:endParaRPr lang="fr-FR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00CAD2-B2DD-4252-B579-CD40953ACEE4}"/>
              </a:ext>
            </a:extLst>
          </p:cNvPr>
          <p:cNvSpPr/>
          <p:nvPr/>
        </p:nvSpPr>
        <p:spPr>
          <a:xfrm>
            <a:off x="5780945" y="3470601"/>
            <a:ext cx="1119118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Admin Manage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5904453-9A1F-4104-B2DE-3BBAE186F173}"/>
              </a:ext>
            </a:extLst>
          </p:cNvPr>
          <p:cNvSpPr txBox="1"/>
          <p:nvPr/>
        </p:nvSpPr>
        <p:spPr>
          <a:xfrm>
            <a:off x="521343" y="4195159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5713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2018964" y="2107734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AB74B-9948-4372-BB85-81DFCFFBB3E6}"/>
              </a:ext>
            </a:extLst>
          </p:cNvPr>
          <p:cNvSpPr/>
          <p:nvPr/>
        </p:nvSpPr>
        <p:spPr>
          <a:xfrm>
            <a:off x="5929612" y="481073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06B496-C381-4BF0-ACE6-1ABB5C982211}"/>
              </a:ext>
            </a:extLst>
          </p:cNvPr>
          <p:cNvSpPr/>
          <p:nvPr/>
        </p:nvSpPr>
        <p:spPr>
          <a:xfrm>
            <a:off x="6172888" y="533295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950E2F-E7D8-432B-AA75-9E804981B760}"/>
              </a:ext>
            </a:extLst>
          </p:cNvPr>
          <p:cNvSpPr/>
          <p:nvPr/>
        </p:nvSpPr>
        <p:spPr>
          <a:xfrm>
            <a:off x="8334448" y="533295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35193D-EB35-4F84-9056-E151C5826FCE}"/>
              </a:ext>
            </a:extLst>
          </p:cNvPr>
          <p:cNvSpPr/>
          <p:nvPr/>
        </p:nvSpPr>
        <p:spPr>
          <a:xfrm>
            <a:off x="5929612" y="27840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2AACE-A5DA-439C-9972-3F1CFE6B5D6A}"/>
              </a:ext>
            </a:extLst>
          </p:cNvPr>
          <p:cNvSpPr/>
          <p:nvPr/>
        </p:nvSpPr>
        <p:spPr>
          <a:xfrm>
            <a:off x="6172888" y="80062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B42BF6-8DC7-494F-BABB-552A929B6B22}"/>
              </a:ext>
            </a:extLst>
          </p:cNvPr>
          <p:cNvSpPr/>
          <p:nvPr/>
        </p:nvSpPr>
        <p:spPr>
          <a:xfrm>
            <a:off x="8334448" y="80062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5929612" y="253662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6172888" y="305883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F8D10-35AB-4CDE-8779-91FC7C6CDB88}"/>
              </a:ext>
            </a:extLst>
          </p:cNvPr>
          <p:cNvSpPr/>
          <p:nvPr/>
        </p:nvSpPr>
        <p:spPr>
          <a:xfrm>
            <a:off x="8334448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81E95888-A467-48AC-AA90-360735AD5A5D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rot="5400000" flipH="1" flipV="1">
            <a:off x="4218528" y="396651"/>
            <a:ext cx="936947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6F7EBAA-835B-4229-B1C3-6DF149A8B164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4210576" y="3984080"/>
            <a:ext cx="952851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869817" y="3428999"/>
            <a:ext cx="1059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570E2A-E85D-410A-BD74-CACD1AD5C250}"/>
              </a:ext>
            </a:extLst>
          </p:cNvPr>
          <p:cNvCxnSpPr>
            <a:stCxn id="25" idx="2"/>
            <a:endCxn id="19" idx="0"/>
          </p:cNvCxnSpPr>
          <p:nvPr/>
        </p:nvCxnSpPr>
        <p:spPr>
          <a:xfrm>
            <a:off x="8215612" y="4321378"/>
            <a:ext cx="0" cy="48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4869817" y="3198166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33A2AD-6020-4260-A658-4FD7F1E77F8D}"/>
              </a:ext>
            </a:extLst>
          </p:cNvPr>
          <p:cNvSpPr txBox="1"/>
          <p:nvPr/>
        </p:nvSpPr>
        <p:spPr>
          <a:xfrm>
            <a:off x="4952296" y="92405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CAE3DD-D636-4149-907F-734C70C5AB1D}"/>
              </a:ext>
            </a:extLst>
          </p:cNvPr>
          <p:cNvSpPr txBox="1"/>
          <p:nvPr/>
        </p:nvSpPr>
        <p:spPr>
          <a:xfrm>
            <a:off x="5154882" y="5608779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1622C-0A8E-4923-B90C-1826363D46DC}"/>
              </a:ext>
            </a:extLst>
          </p:cNvPr>
          <p:cNvSpPr/>
          <p:nvPr/>
        </p:nvSpPr>
        <p:spPr>
          <a:xfrm>
            <a:off x="2167149" y="4372238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4F6541-195E-4296-B5B3-9F95DF0D0175}"/>
              </a:ext>
            </a:extLst>
          </p:cNvPr>
          <p:cNvSpPr/>
          <p:nvPr/>
        </p:nvSpPr>
        <p:spPr>
          <a:xfrm>
            <a:off x="2167149" y="3968166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D5CB4D-D27D-4093-82B0-C324604DB218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8215612" y="2063166"/>
            <a:ext cx="0" cy="4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0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863130" y="2122239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3BF70-42DB-4CA7-9F3D-81BE78453EAC}"/>
              </a:ext>
            </a:extLst>
          </p:cNvPr>
          <p:cNvSpPr/>
          <p:nvPr/>
        </p:nvSpPr>
        <p:spPr>
          <a:xfrm>
            <a:off x="7276056" y="19539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646DD-3D92-46F6-892D-BD462DA51FE3}"/>
              </a:ext>
            </a:extLst>
          </p:cNvPr>
          <p:cNvSpPr/>
          <p:nvPr/>
        </p:nvSpPr>
        <p:spPr>
          <a:xfrm>
            <a:off x="7519332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062F8-E042-4F79-AE2C-73E05C19FFA6}"/>
              </a:ext>
            </a:extLst>
          </p:cNvPr>
          <p:cNvSpPr/>
          <p:nvPr/>
        </p:nvSpPr>
        <p:spPr>
          <a:xfrm>
            <a:off x="9680892" y="71760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FD9A7-0698-4D60-A835-A4510BCD4A88}"/>
              </a:ext>
            </a:extLst>
          </p:cNvPr>
          <p:cNvSpPr/>
          <p:nvPr/>
        </p:nvSpPr>
        <p:spPr>
          <a:xfrm>
            <a:off x="7270452" y="2551126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DE1FD-E65A-414D-897A-39F02A078A3C}"/>
              </a:ext>
            </a:extLst>
          </p:cNvPr>
          <p:cNvSpPr/>
          <p:nvPr/>
        </p:nvSpPr>
        <p:spPr>
          <a:xfrm>
            <a:off x="7513728" y="307333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Staff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3FF3-3CF4-49FC-8D3F-9428B39CBE09}"/>
              </a:ext>
            </a:extLst>
          </p:cNvPr>
          <p:cNvSpPr/>
          <p:nvPr/>
        </p:nvSpPr>
        <p:spPr>
          <a:xfrm>
            <a:off x="9675288" y="307334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34FE0-B392-4D0C-9C36-AB17616CD981}"/>
              </a:ext>
            </a:extLst>
          </p:cNvPr>
          <p:cNvSpPr/>
          <p:nvPr/>
        </p:nvSpPr>
        <p:spPr>
          <a:xfrm>
            <a:off x="7270452" y="4858097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D64F9-9359-4685-ACF0-550CFAF5C3E5}"/>
              </a:ext>
            </a:extLst>
          </p:cNvPr>
          <p:cNvSpPr/>
          <p:nvPr/>
        </p:nvSpPr>
        <p:spPr>
          <a:xfrm>
            <a:off x="7513728" y="538031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DA2B1-61DB-459A-B30B-209A402B65B7}"/>
              </a:ext>
            </a:extLst>
          </p:cNvPr>
          <p:cNvSpPr/>
          <p:nvPr/>
        </p:nvSpPr>
        <p:spPr>
          <a:xfrm>
            <a:off x="9675288" y="53803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602CE-C9D7-4989-A781-95A5E245137A}"/>
              </a:ext>
            </a:extLst>
          </p:cNvPr>
          <p:cNvSpPr/>
          <p:nvPr/>
        </p:nvSpPr>
        <p:spPr>
          <a:xfrm>
            <a:off x="225108" y="487785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2F4CC-2A21-4C3A-ADF0-DD64908EB09D}"/>
              </a:ext>
            </a:extLst>
          </p:cNvPr>
          <p:cNvSpPr/>
          <p:nvPr/>
        </p:nvSpPr>
        <p:spPr>
          <a:xfrm>
            <a:off x="468384" y="540006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Finance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A8320-5308-4E44-B779-ED647F633A78}"/>
              </a:ext>
            </a:extLst>
          </p:cNvPr>
          <p:cNvSpPr/>
          <p:nvPr/>
        </p:nvSpPr>
        <p:spPr>
          <a:xfrm>
            <a:off x="2629944" y="540006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92C7D-6FE9-46CB-B0FA-8744CBD8E93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713983" y="3443505"/>
            <a:ext cx="55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A458FAC-C6C1-4FC7-8BB1-AE7CD1F9665E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rot="5400000" flipH="1" flipV="1">
            <a:off x="5765073" y="611257"/>
            <a:ext cx="1034467" cy="1987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ED908849-3A47-472A-8959-4B4CB21B5A80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5786652" y="4266675"/>
            <a:ext cx="985705" cy="1981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A14126A-07AB-4909-A014-9262DAB22D8B}"/>
              </a:ext>
            </a:extLst>
          </p:cNvPr>
          <p:cNvCxnSpPr>
            <a:stCxn id="9" idx="1"/>
            <a:endCxn id="28" idx="0"/>
          </p:cNvCxnSpPr>
          <p:nvPr/>
        </p:nvCxnSpPr>
        <p:spPr>
          <a:xfrm rot="10800000" flipV="1">
            <a:off x="2511108" y="3443504"/>
            <a:ext cx="1352022" cy="1434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A5C63FD-DECA-4F87-9FD4-0B17C4D879CD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9556452" y="4335884"/>
            <a:ext cx="0" cy="52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4446F90-7677-4512-82AF-FE555A3FE38F}"/>
              </a:ext>
            </a:extLst>
          </p:cNvPr>
          <p:cNvSpPr/>
          <p:nvPr/>
        </p:nvSpPr>
        <p:spPr>
          <a:xfrm>
            <a:off x="4003645" y="4370311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A07538-ED48-4217-93A4-480C0DEAB8A2}"/>
              </a:ext>
            </a:extLst>
          </p:cNvPr>
          <p:cNvSpPr/>
          <p:nvPr/>
        </p:nvSpPr>
        <p:spPr>
          <a:xfrm>
            <a:off x="4003645" y="3966239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476CF-1482-4B02-86E1-D4BC1EF7A125}"/>
              </a:ext>
            </a:extLst>
          </p:cNvPr>
          <p:cNvSpPr/>
          <p:nvPr/>
        </p:nvSpPr>
        <p:spPr>
          <a:xfrm>
            <a:off x="100668" y="19539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330547-DAA7-4CD0-8C44-193A6FCD96D4}"/>
              </a:ext>
            </a:extLst>
          </p:cNvPr>
          <p:cNvSpPr/>
          <p:nvPr/>
        </p:nvSpPr>
        <p:spPr>
          <a:xfrm>
            <a:off x="343944" y="7176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2FC01-1269-42A7-A7E0-9907FD2D7302}"/>
              </a:ext>
            </a:extLst>
          </p:cNvPr>
          <p:cNvSpPr/>
          <p:nvPr/>
        </p:nvSpPr>
        <p:spPr>
          <a:xfrm>
            <a:off x="2505504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5D456081-9F4B-4323-BBEE-8F53BC05B9B5}"/>
              </a:ext>
            </a:extLst>
          </p:cNvPr>
          <p:cNvCxnSpPr>
            <a:stCxn id="9" idx="0"/>
            <a:endCxn id="31" idx="3"/>
          </p:cNvCxnSpPr>
          <p:nvPr/>
        </p:nvCxnSpPr>
        <p:spPr>
          <a:xfrm rot="16200000" flipV="1">
            <a:off x="4463379" y="1297060"/>
            <a:ext cx="1034468" cy="615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4EEEA0E-B202-4ACF-88BB-328B839E0322}"/>
              </a:ext>
            </a:extLst>
          </p:cNvPr>
          <p:cNvSpPr txBox="1"/>
          <p:nvPr/>
        </p:nvSpPr>
        <p:spPr>
          <a:xfrm>
            <a:off x="3089932" y="315613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421A70-97C2-49E7-9FBB-E8B36A7F4BF5}"/>
              </a:ext>
            </a:extLst>
          </p:cNvPr>
          <p:cNvSpPr txBox="1"/>
          <p:nvPr/>
        </p:nvSpPr>
        <p:spPr>
          <a:xfrm>
            <a:off x="6600724" y="317120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3B41E50-128F-4DC6-AECF-77FA4636530A}"/>
              </a:ext>
            </a:extLst>
          </p:cNvPr>
          <p:cNvSpPr txBox="1"/>
          <p:nvPr/>
        </p:nvSpPr>
        <p:spPr>
          <a:xfrm>
            <a:off x="5973655" y="549419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06B970-11FB-480C-843F-7212F4496877}"/>
              </a:ext>
            </a:extLst>
          </p:cNvPr>
          <p:cNvSpPr txBox="1"/>
          <p:nvPr/>
        </p:nvSpPr>
        <p:spPr>
          <a:xfrm>
            <a:off x="4937962" y="65888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6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C8AD7-7C35-48D9-81C0-CBEE6DB234BC}"/>
              </a:ext>
            </a:extLst>
          </p:cNvPr>
          <p:cNvSpPr/>
          <p:nvPr/>
        </p:nvSpPr>
        <p:spPr>
          <a:xfrm>
            <a:off x="731239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8164A-EFD5-4866-BE33-B4FBE9B50336}"/>
              </a:ext>
            </a:extLst>
          </p:cNvPr>
          <p:cNvSpPr/>
          <p:nvPr/>
        </p:nvSpPr>
        <p:spPr>
          <a:xfrm>
            <a:off x="7555669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F5C62-DE07-4356-A561-D3A66278C425}"/>
              </a:ext>
            </a:extLst>
          </p:cNvPr>
          <p:cNvSpPr/>
          <p:nvPr/>
        </p:nvSpPr>
        <p:spPr>
          <a:xfrm>
            <a:off x="9717229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2B2E1-83B0-4BAC-ACF9-2FDC7E07AB6B}"/>
              </a:ext>
            </a:extLst>
          </p:cNvPr>
          <p:cNvSpPr/>
          <p:nvPr/>
        </p:nvSpPr>
        <p:spPr>
          <a:xfrm>
            <a:off x="7312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2C666-F860-4A6F-AF26-753E1108D207}"/>
              </a:ext>
            </a:extLst>
          </p:cNvPr>
          <p:cNvSpPr/>
          <p:nvPr/>
        </p:nvSpPr>
        <p:spPr>
          <a:xfrm>
            <a:off x="7555669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FEBDA-44A7-4C8F-8D9A-AC70EF5286E1}"/>
              </a:ext>
            </a:extLst>
          </p:cNvPr>
          <p:cNvSpPr/>
          <p:nvPr/>
        </p:nvSpPr>
        <p:spPr>
          <a:xfrm>
            <a:off x="9717229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1799408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204268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4204244" y="3058835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307CB-F1E7-4AE1-85B7-4D17751B19FE}"/>
              </a:ext>
            </a:extLst>
          </p:cNvPr>
          <p:cNvSpPr/>
          <p:nvPr/>
        </p:nvSpPr>
        <p:spPr>
          <a:xfrm>
            <a:off x="7330550" y="253766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85C9A7-6ED8-4359-8040-D75865E54B4B}"/>
              </a:ext>
            </a:extLst>
          </p:cNvPr>
          <p:cNvSpPr/>
          <p:nvPr/>
        </p:nvSpPr>
        <p:spPr>
          <a:xfrm>
            <a:off x="7573826" y="305988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Staff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5CF016-B9E0-41F8-8173-86002B682E76}"/>
              </a:ext>
            </a:extLst>
          </p:cNvPr>
          <p:cNvSpPr/>
          <p:nvPr/>
        </p:nvSpPr>
        <p:spPr>
          <a:xfrm>
            <a:off x="9735386" y="305988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32995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578820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2740380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420424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542F4F06-D587-4F51-B616-1E067A1FFFD2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 flipV="1">
            <a:off x="6371409" y="1083576"/>
            <a:ext cx="940985" cy="234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A0413161-85B1-4147-8996-4F48CF46424C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>
            <a:off x="6371409" y="3429001"/>
            <a:ext cx="940985" cy="2346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1E782A2F-605E-4A50-8E28-E7E0A20243C9}"/>
              </a:ext>
            </a:extLst>
          </p:cNvPr>
          <p:cNvCxnSpPr>
            <a:stCxn id="50" idx="1"/>
          </p:cNvCxnSpPr>
          <p:nvPr/>
        </p:nvCxnSpPr>
        <p:spPr>
          <a:xfrm rot="10800000">
            <a:off x="6371408" y="3428999"/>
            <a:ext cx="959142" cy="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16200000" flipH="1">
            <a:off x="3070348" y="1521560"/>
            <a:ext cx="560665" cy="146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3376544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BD0AD84-46F8-4F74-9062-1554431791F7}"/>
              </a:ext>
            </a:extLst>
          </p:cNvPr>
          <p:cNvSpPr txBox="1"/>
          <p:nvPr/>
        </p:nvSpPr>
        <p:spPr>
          <a:xfrm>
            <a:off x="6314076" y="3151999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69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19876" y="442515"/>
            <a:ext cx="939567" cy="22755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5EF33-94D2-43B5-B1FF-96B12CDDA62E}"/>
              </a:ext>
            </a:extLst>
          </p:cNvPr>
          <p:cNvSpPr/>
          <p:nvPr/>
        </p:nvSpPr>
        <p:spPr>
          <a:xfrm>
            <a:off x="3514575" y="4893938"/>
            <a:ext cx="939567" cy="15215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14575" y="3031956"/>
            <a:ext cx="939567" cy="16588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539771" y="437116"/>
            <a:ext cx="3481431" cy="227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UpdateDateCommand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3492" y="3027691"/>
            <a:ext cx="3481431" cy="16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0D27F2-5CE3-4A38-80DB-4726CB06667B}"/>
              </a:ext>
            </a:extLst>
          </p:cNvPr>
          <p:cNvSpPr/>
          <p:nvPr/>
        </p:nvSpPr>
        <p:spPr>
          <a:xfrm>
            <a:off x="6599226" y="4890262"/>
            <a:ext cx="3481431" cy="150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1350B-E1DD-4FC3-933F-B9FEE3739619}"/>
              </a:ext>
            </a:extLst>
          </p:cNvPr>
          <p:cNvSpPr/>
          <p:nvPr/>
        </p:nvSpPr>
        <p:spPr>
          <a:xfrm>
            <a:off x="4637153" y="4890263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BD451-2CBA-4242-8250-11C8E9F9BCFA}"/>
              </a:ext>
            </a:extLst>
          </p:cNvPr>
          <p:cNvSpPr/>
          <p:nvPr/>
        </p:nvSpPr>
        <p:spPr>
          <a:xfrm>
            <a:off x="4637153" y="529518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2886-C1B1-4855-88C8-1BCE336570C4}"/>
              </a:ext>
            </a:extLst>
          </p:cNvPr>
          <p:cNvSpPr/>
          <p:nvPr/>
        </p:nvSpPr>
        <p:spPr>
          <a:xfrm>
            <a:off x="4637153" y="5691715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DD659C-2E12-497F-8DD4-D9D69B28249D}"/>
              </a:ext>
            </a:extLst>
          </p:cNvPr>
          <p:cNvSpPr/>
          <p:nvPr/>
        </p:nvSpPr>
        <p:spPr>
          <a:xfrm>
            <a:off x="4645542" y="608222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42C88-33CC-4449-89CA-0EC9E7C5B4FC}"/>
              </a:ext>
            </a:extLst>
          </p:cNvPr>
          <p:cNvSpPr/>
          <p:nvPr/>
        </p:nvSpPr>
        <p:spPr>
          <a:xfrm>
            <a:off x="4637153" y="302769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E3E09-02B2-4EB5-9D95-CB15594875E6}"/>
              </a:ext>
            </a:extLst>
          </p:cNvPr>
          <p:cNvSpPr/>
          <p:nvPr/>
        </p:nvSpPr>
        <p:spPr>
          <a:xfrm>
            <a:off x="4637153" y="347136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E06D6-A2D4-4BF6-8822-1DBEAB40E463}"/>
              </a:ext>
            </a:extLst>
          </p:cNvPr>
          <p:cNvSpPr/>
          <p:nvPr/>
        </p:nvSpPr>
        <p:spPr>
          <a:xfrm>
            <a:off x="4637153" y="391503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C75D3-12C0-4D99-B143-23242DDF12FC}"/>
              </a:ext>
            </a:extLst>
          </p:cNvPr>
          <p:cNvSpPr/>
          <p:nvPr/>
        </p:nvSpPr>
        <p:spPr>
          <a:xfrm>
            <a:off x="4645542" y="436150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7CEF7F-D722-48A6-89F7-BFD966A89629}"/>
              </a:ext>
            </a:extLst>
          </p:cNvPr>
          <p:cNvSpPr/>
          <p:nvPr/>
        </p:nvSpPr>
        <p:spPr>
          <a:xfrm>
            <a:off x="4633703" y="437116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4CD85-FC7A-4304-AF23-4C6F2D0EA46F}"/>
              </a:ext>
            </a:extLst>
          </p:cNvPr>
          <p:cNvSpPr/>
          <p:nvPr/>
        </p:nvSpPr>
        <p:spPr>
          <a:xfrm>
            <a:off x="4636499" y="105739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Remove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F16A7-3B61-4B80-AF0F-F5E476A195A7}"/>
              </a:ext>
            </a:extLst>
          </p:cNvPr>
          <p:cNvSpPr/>
          <p:nvPr/>
        </p:nvSpPr>
        <p:spPr>
          <a:xfrm>
            <a:off x="4633703" y="172438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9028A1-B9EF-4798-B57E-0D536EE51731}"/>
              </a:ext>
            </a:extLst>
          </p:cNvPr>
          <p:cNvSpPr/>
          <p:nvPr/>
        </p:nvSpPr>
        <p:spPr>
          <a:xfrm>
            <a:off x="4645542" y="2383508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0" name="Signe Plus 29">
            <a:extLst>
              <a:ext uri="{FF2B5EF4-FFF2-40B4-BE49-F238E27FC236}">
                <a16:creationId xmlns:a16="http://schemas.microsoft.com/office/drawing/2014/main" id="{6146F4BE-11FD-4397-A8EB-BF8BCA4DDB24}"/>
              </a:ext>
            </a:extLst>
          </p:cNvPr>
          <p:cNvSpPr/>
          <p:nvPr/>
        </p:nvSpPr>
        <p:spPr>
          <a:xfrm>
            <a:off x="10119132" y="1406663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BEA3B-9CE4-4FCB-BA7D-1C27985036D3}"/>
              </a:ext>
            </a:extLst>
          </p:cNvPr>
          <p:cNvSpPr/>
          <p:nvPr/>
        </p:nvSpPr>
        <p:spPr>
          <a:xfrm>
            <a:off x="10888181" y="505392"/>
            <a:ext cx="939567" cy="24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835D4-A8DD-4606-9508-677DB001A631}"/>
              </a:ext>
            </a:extLst>
          </p:cNvPr>
          <p:cNvSpPr/>
          <p:nvPr/>
        </p:nvSpPr>
        <p:spPr>
          <a:xfrm>
            <a:off x="10888181" y="3031955"/>
            <a:ext cx="939567" cy="167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04653F-D81F-44CA-B77B-A73E26EF08B0}"/>
              </a:ext>
            </a:extLst>
          </p:cNvPr>
          <p:cNvSpPr/>
          <p:nvPr/>
        </p:nvSpPr>
        <p:spPr>
          <a:xfrm>
            <a:off x="10888181" y="4870124"/>
            <a:ext cx="939567" cy="152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86511056-8769-41A7-AEB6-E299232C9647}"/>
              </a:ext>
            </a:extLst>
          </p:cNvPr>
          <p:cNvSpPr/>
          <p:nvPr/>
        </p:nvSpPr>
        <p:spPr>
          <a:xfrm>
            <a:off x="10155992" y="356949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igne Plus 36">
            <a:extLst>
              <a:ext uri="{FF2B5EF4-FFF2-40B4-BE49-F238E27FC236}">
                <a16:creationId xmlns:a16="http://schemas.microsoft.com/office/drawing/2014/main" id="{CCF436BD-3814-43D1-A156-EA887233F3E4}"/>
              </a:ext>
            </a:extLst>
          </p:cNvPr>
          <p:cNvSpPr/>
          <p:nvPr/>
        </p:nvSpPr>
        <p:spPr>
          <a:xfrm>
            <a:off x="10119132" y="535325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169D3-B5B4-4332-8142-1ED400740376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  <a:p>
            <a:pPr algn="ctr"/>
            <a:r>
              <a:rPr lang="fr-FR" dirty="0"/>
              <a:t>Super 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82460" y="442516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82461" y="2500965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623242" y="448905"/>
            <a:ext cx="3481431" cy="184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DeleteCinemaCommand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NewOpeningHourCommand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NewClosingHourCommand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RetriveCinemaNameQuery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RetriveCinemaHourQuery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2574" y="2512161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FreePlace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57D028-4FAF-4AFA-AE7A-D8CEC744F645}"/>
              </a:ext>
            </a:extLst>
          </p:cNvPr>
          <p:cNvSpPr/>
          <p:nvPr/>
        </p:nvSpPr>
        <p:spPr>
          <a:xfrm>
            <a:off x="4671593" y="251216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CF8B5-C747-4E61-AE2C-C8164380AD9C}"/>
              </a:ext>
            </a:extLst>
          </p:cNvPr>
          <p:cNvSpPr/>
          <p:nvPr/>
        </p:nvSpPr>
        <p:spPr>
          <a:xfrm>
            <a:off x="4671593" y="3009360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8E4189-AF7F-407F-B2BA-C3909CD64C5C}"/>
              </a:ext>
            </a:extLst>
          </p:cNvPr>
          <p:cNvSpPr/>
          <p:nvPr/>
        </p:nvSpPr>
        <p:spPr>
          <a:xfrm>
            <a:off x="4671593" y="353172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B4CEF-8B32-4FFF-B3AA-49E9B7075268}"/>
              </a:ext>
            </a:extLst>
          </p:cNvPr>
          <p:cNvSpPr/>
          <p:nvPr/>
        </p:nvSpPr>
        <p:spPr>
          <a:xfrm>
            <a:off x="4655278" y="403059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1694A0-8FB1-4C31-AA0A-F0E253280C1C}"/>
              </a:ext>
            </a:extLst>
          </p:cNvPr>
          <p:cNvSpPr/>
          <p:nvPr/>
        </p:nvSpPr>
        <p:spPr>
          <a:xfrm>
            <a:off x="4627315" y="11963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88827-9D3A-46D1-8AB7-9F883FED839B}"/>
              </a:ext>
            </a:extLst>
          </p:cNvPr>
          <p:cNvSpPr/>
          <p:nvPr/>
        </p:nvSpPr>
        <p:spPr>
          <a:xfrm>
            <a:off x="4634038" y="1767154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7" name="Signe Plus 26">
            <a:extLst>
              <a:ext uri="{FF2B5EF4-FFF2-40B4-BE49-F238E27FC236}">
                <a16:creationId xmlns:a16="http://schemas.microsoft.com/office/drawing/2014/main" id="{F81E85CF-9606-40CF-B189-DAF77D8D3790}"/>
              </a:ext>
            </a:extLst>
          </p:cNvPr>
          <p:cNvSpPr/>
          <p:nvPr/>
        </p:nvSpPr>
        <p:spPr>
          <a:xfrm>
            <a:off x="10214097" y="111803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Plus 27">
            <a:extLst>
              <a:ext uri="{FF2B5EF4-FFF2-40B4-BE49-F238E27FC236}">
                <a16:creationId xmlns:a16="http://schemas.microsoft.com/office/drawing/2014/main" id="{4191EC98-20BE-418B-8582-3B640F77C91D}"/>
              </a:ext>
            </a:extLst>
          </p:cNvPr>
          <p:cNvSpPr/>
          <p:nvPr/>
        </p:nvSpPr>
        <p:spPr>
          <a:xfrm>
            <a:off x="10226831" y="309604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37C74-6054-49CF-815F-2A4DE650B351}"/>
              </a:ext>
            </a:extLst>
          </p:cNvPr>
          <p:cNvSpPr/>
          <p:nvPr/>
        </p:nvSpPr>
        <p:spPr>
          <a:xfrm>
            <a:off x="10994640" y="491456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10E2A-700A-4C14-8230-E1ECB52459DF}"/>
              </a:ext>
            </a:extLst>
          </p:cNvPr>
          <p:cNvSpPr/>
          <p:nvPr/>
        </p:nvSpPr>
        <p:spPr>
          <a:xfrm>
            <a:off x="10994941" y="2500965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2DD47-4941-4364-9552-D6C333552CA9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78DC85-4E1D-4E68-9560-DB2DA5D2FE2B}"/>
              </a:ext>
            </a:extLst>
          </p:cNvPr>
          <p:cNvSpPr/>
          <p:nvPr/>
        </p:nvSpPr>
        <p:spPr>
          <a:xfrm>
            <a:off x="3582460" y="4627182"/>
            <a:ext cx="939567" cy="1796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482E9-7325-4B7D-ACED-F3283065A915}"/>
              </a:ext>
            </a:extLst>
          </p:cNvPr>
          <p:cNvSpPr/>
          <p:nvPr/>
        </p:nvSpPr>
        <p:spPr>
          <a:xfrm>
            <a:off x="6612574" y="4730085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CalculCACommand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CalculBilanCommand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RetrieveBookingSellQuery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RetrieveCAQuery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RetrieveBi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6C2CCD-1AF5-401A-A983-1170D4F1D876}"/>
              </a:ext>
            </a:extLst>
          </p:cNvPr>
          <p:cNvSpPr/>
          <p:nvPr/>
        </p:nvSpPr>
        <p:spPr>
          <a:xfrm>
            <a:off x="4671593" y="512159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9E18A-E232-4D1A-A9EF-C04680E3F7DC}"/>
              </a:ext>
            </a:extLst>
          </p:cNvPr>
          <p:cNvSpPr/>
          <p:nvPr/>
        </p:nvSpPr>
        <p:spPr>
          <a:xfrm>
            <a:off x="4655278" y="562046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9" name="Signe Plus 38">
            <a:extLst>
              <a:ext uri="{FF2B5EF4-FFF2-40B4-BE49-F238E27FC236}">
                <a16:creationId xmlns:a16="http://schemas.microsoft.com/office/drawing/2014/main" id="{D52FD4BF-B278-4150-8844-4747ECCA459F}"/>
              </a:ext>
            </a:extLst>
          </p:cNvPr>
          <p:cNvSpPr/>
          <p:nvPr/>
        </p:nvSpPr>
        <p:spPr>
          <a:xfrm>
            <a:off x="10147419" y="5313969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F48E17-BA5D-4F0F-9CBB-753B8150765C}"/>
              </a:ext>
            </a:extLst>
          </p:cNvPr>
          <p:cNvSpPr/>
          <p:nvPr/>
        </p:nvSpPr>
        <p:spPr>
          <a:xfrm>
            <a:off x="10915529" y="4718889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F1837-0192-48E4-AAC1-591E4E75458F}"/>
              </a:ext>
            </a:extLst>
          </p:cNvPr>
          <p:cNvSpPr/>
          <p:nvPr/>
        </p:nvSpPr>
        <p:spPr>
          <a:xfrm>
            <a:off x="4634038" y="6097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08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9211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390988" y="2508309"/>
            <a:ext cx="3875096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BlockClientAccountCommand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CommunicateClientCommand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RetrieveUserQuery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E6B1A741-288D-451D-AD1E-0A79662DDCC0}"/>
              </a:ext>
            </a:extLst>
          </p:cNvPr>
          <p:cNvSpPr/>
          <p:nvPr/>
        </p:nvSpPr>
        <p:spPr>
          <a:xfrm>
            <a:off x="10276231" y="281083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BC115-FE72-4C3D-B660-00E0BDF975E4}"/>
              </a:ext>
            </a:extLst>
          </p:cNvPr>
          <p:cNvSpPr/>
          <p:nvPr/>
        </p:nvSpPr>
        <p:spPr>
          <a:xfrm>
            <a:off x="10957497" y="2508309"/>
            <a:ext cx="1010434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D6B92-DAE2-4301-B01C-C0CA9FE16E2D}"/>
              </a:ext>
            </a:extLst>
          </p:cNvPr>
          <p:cNvSpPr/>
          <p:nvPr/>
        </p:nvSpPr>
        <p:spPr>
          <a:xfrm>
            <a:off x="3521323" y="2508309"/>
            <a:ext cx="1083188" cy="12499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B6851-61EC-4A1B-A6BD-E3D7369D92D0}"/>
              </a:ext>
            </a:extLst>
          </p:cNvPr>
          <p:cNvSpPr/>
          <p:nvPr/>
        </p:nvSpPr>
        <p:spPr>
          <a:xfrm>
            <a:off x="3508791" y="4036295"/>
            <a:ext cx="1079986" cy="23887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AE4A98-3B13-418F-BFDF-0F587A88F467}"/>
              </a:ext>
            </a:extLst>
          </p:cNvPr>
          <p:cNvSpPr/>
          <p:nvPr/>
        </p:nvSpPr>
        <p:spPr>
          <a:xfrm>
            <a:off x="6406526" y="3924192"/>
            <a:ext cx="3842075" cy="285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AffectAdminRightQuery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RetrieveAdminRightQ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D442-865C-4D97-AAF8-AE064A5E39B2}"/>
              </a:ext>
            </a:extLst>
          </p:cNvPr>
          <p:cNvSpPr/>
          <p:nvPr/>
        </p:nvSpPr>
        <p:spPr>
          <a:xfrm>
            <a:off x="4682416" y="4036295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188CC9-CF9F-40B1-A1BF-A2626BC17F52}"/>
              </a:ext>
            </a:extLst>
          </p:cNvPr>
          <p:cNvSpPr/>
          <p:nvPr/>
        </p:nvSpPr>
        <p:spPr>
          <a:xfrm>
            <a:off x="4681487" y="4410451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F9FBB-E5AB-4364-A6D3-D2FBECE91643}"/>
              </a:ext>
            </a:extLst>
          </p:cNvPr>
          <p:cNvSpPr/>
          <p:nvPr/>
        </p:nvSpPr>
        <p:spPr>
          <a:xfrm>
            <a:off x="4681487" y="4793693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A182B-14DC-47B7-A9FC-B43919E1BCC7}"/>
              </a:ext>
            </a:extLst>
          </p:cNvPr>
          <p:cNvSpPr/>
          <p:nvPr/>
        </p:nvSpPr>
        <p:spPr>
          <a:xfrm>
            <a:off x="4682416" y="5173003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104D5-215F-4071-862F-3DF9F5F41AD8}"/>
              </a:ext>
            </a:extLst>
          </p:cNvPr>
          <p:cNvSpPr/>
          <p:nvPr/>
        </p:nvSpPr>
        <p:spPr>
          <a:xfrm>
            <a:off x="4683096" y="594140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964A8B-3700-40FD-BE42-1F6E056FC479}"/>
              </a:ext>
            </a:extLst>
          </p:cNvPr>
          <p:cNvSpPr/>
          <p:nvPr/>
        </p:nvSpPr>
        <p:spPr>
          <a:xfrm>
            <a:off x="4682416" y="5560288"/>
            <a:ext cx="1495433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AffectRight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694ECA-49BA-40CB-A538-A52CB0F00C5C}"/>
              </a:ext>
            </a:extLst>
          </p:cNvPr>
          <p:cNvSpPr/>
          <p:nvPr/>
        </p:nvSpPr>
        <p:spPr>
          <a:xfrm>
            <a:off x="4725602" y="2508309"/>
            <a:ext cx="1516516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69E318-BDA3-4F36-AE00-6C24B23E9AD5}"/>
              </a:ext>
            </a:extLst>
          </p:cNvPr>
          <p:cNvSpPr/>
          <p:nvPr/>
        </p:nvSpPr>
        <p:spPr>
          <a:xfrm>
            <a:off x="4725603" y="2946805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A7994-C48F-45DD-9E6A-B78DBEC4BC5C}"/>
              </a:ext>
            </a:extLst>
          </p:cNvPr>
          <p:cNvSpPr/>
          <p:nvPr/>
        </p:nvSpPr>
        <p:spPr>
          <a:xfrm>
            <a:off x="10957497" y="3987779"/>
            <a:ext cx="1010434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1" name="Signe Plus 40">
            <a:extLst>
              <a:ext uri="{FF2B5EF4-FFF2-40B4-BE49-F238E27FC236}">
                <a16:creationId xmlns:a16="http://schemas.microsoft.com/office/drawing/2014/main" id="{4DAA1D37-3B0D-49A5-92CC-FC772AF25401}"/>
              </a:ext>
            </a:extLst>
          </p:cNvPr>
          <p:cNvSpPr/>
          <p:nvPr/>
        </p:nvSpPr>
        <p:spPr>
          <a:xfrm>
            <a:off x="10286378" y="482457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24CA7-DB3C-47D9-B434-F337E209CB05}"/>
              </a:ext>
            </a:extLst>
          </p:cNvPr>
          <p:cNvSpPr/>
          <p:nvPr/>
        </p:nvSpPr>
        <p:spPr>
          <a:xfrm>
            <a:off x="4725602" y="3421872"/>
            <a:ext cx="152380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Communicate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FE342-F966-4510-B124-77F5C82432BD}"/>
              </a:ext>
            </a:extLst>
          </p:cNvPr>
          <p:cNvSpPr/>
          <p:nvPr/>
        </p:nvSpPr>
        <p:spPr>
          <a:xfrm>
            <a:off x="3505588" y="432945"/>
            <a:ext cx="1083189" cy="18038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1F8860-AD44-4C40-AC16-3BD7B6940229}"/>
              </a:ext>
            </a:extLst>
          </p:cNvPr>
          <p:cNvSpPr/>
          <p:nvPr/>
        </p:nvSpPr>
        <p:spPr>
          <a:xfrm>
            <a:off x="6366321" y="429703"/>
            <a:ext cx="3822073" cy="18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RetriveRoom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RetriveStaf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RetriveTask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E6F24C-419A-4328-8DF4-B26BD268794F}"/>
              </a:ext>
            </a:extLst>
          </p:cNvPr>
          <p:cNvSpPr/>
          <p:nvPr/>
        </p:nvSpPr>
        <p:spPr>
          <a:xfrm>
            <a:off x="4725603" y="1165398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7" name="Signe Plus 46">
            <a:extLst>
              <a:ext uri="{FF2B5EF4-FFF2-40B4-BE49-F238E27FC236}">
                <a16:creationId xmlns:a16="http://schemas.microsoft.com/office/drawing/2014/main" id="{C6CE48F1-EB35-4918-88B8-826E2EDCF001}"/>
              </a:ext>
            </a:extLst>
          </p:cNvPr>
          <p:cNvSpPr/>
          <p:nvPr/>
        </p:nvSpPr>
        <p:spPr>
          <a:xfrm>
            <a:off x="10248601" y="110165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60B34F-DD11-4175-9FF4-DF8FB146BFA4}"/>
              </a:ext>
            </a:extLst>
          </p:cNvPr>
          <p:cNvSpPr/>
          <p:nvPr/>
        </p:nvSpPr>
        <p:spPr>
          <a:xfrm>
            <a:off x="10961864" y="452094"/>
            <a:ext cx="1010434" cy="17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3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89253F-F3D4-4A08-96C6-DDDEDEBC33DB}"/>
              </a:ext>
            </a:extLst>
          </p:cNvPr>
          <p:cNvSpPr/>
          <p:nvPr/>
        </p:nvSpPr>
        <p:spPr>
          <a:xfrm>
            <a:off x="3461954" y="3901802"/>
            <a:ext cx="1142732" cy="250410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E9B161-FDB1-45D9-9057-1F905D275D6E}"/>
              </a:ext>
            </a:extLst>
          </p:cNvPr>
          <p:cNvSpPr/>
          <p:nvPr/>
        </p:nvSpPr>
        <p:spPr>
          <a:xfrm>
            <a:off x="3461954" y="432944"/>
            <a:ext cx="1142732" cy="29960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AD898-13E2-4274-8971-04CCA6F3E60C}"/>
              </a:ext>
            </a:extLst>
          </p:cNvPr>
          <p:cNvSpPr/>
          <p:nvPr/>
        </p:nvSpPr>
        <p:spPr>
          <a:xfrm>
            <a:off x="6724417" y="432944"/>
            <a:ext cx="3875096" cy="29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CreateMembreCommand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CreateContractCommand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UpdateNameMembreCommand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UpdateQualificationMembreCommand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UpdateMailMembreCommand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UpdatePhoneMembreCommand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UpdateContractMembreCommand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AffectMembreTaskCommand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RetrieveScheduleMembreQuery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895AD4-4DFA-4287-BC3B-936483D2A958}"/>
              </a:ext>
            </a:extLst>
          </p:cNvPr>
          <p:cNvSpPr/>
          <p:nvPr/>
        </p:nvSpPr>
        <p:spPr>
          <a:xfrm>
            <a:off x="6724417" y="3901802"/>
            <a:ext cx="38750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DeleteTaskCommand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UpdateTaskNameCommand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UpdateTaskDescriptionCommand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UpdateTaskStartHourCommand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UpdateTaskEndHourCommand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34D58-7F57-44D8-896B-C27B67D87208}"/>
              </a:ext>
            </a:extLst>
          </p:cNvPr>
          <p:cNvSpPr/>
          <p:nvPr/>
        </p:nvSpPr>
        <p:spPr>
          <a:xfrm>
            <a:off x="4796465" y="438709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C91C2-FA30-44BF-A275-C67A97A03411}"/>
              </a:ext>
            </a:extLst>
          </p:cNvPr>
          <p:cNvSpPr/>
          <p:nvPr/>
        </p:nvSpPr>
        <p:spPr>
          <a:xfrm>
            <a:off x="4796465" y="135157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14F84-2BCC-4582-8219-B30EE9A5FE82}"/>
              </a:ext>
            </a:extLst>
          </p:cNvPr>
          <p:cNvSpPr/>
          <p:nvPr/>
        </p:nvSpPr>
        <p:spPr>
          <a:xfrm>
            <a:off x="4796465" y="2186287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C4A6C-57BD-4E58-B08D-071E22FE0D52}"/>
              </a:ext>
            </a:extLst>
          </p:cNvPr>
          <p:cNvSpPr/>
          <p:nvPr/>
        </p:nvSpPr>
        <p:spPr>
          <a:xfrm>
            <a:off x="4796465" y="308371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3579A-3241-4A99-91AF-F72B6083B55C}"/>
              </a:ext>
            </a:extLst>
          </p:cNvPr>
          <p:cNvSpPr/>
          <p:nvPr/>
        </p:nvSpPr>
        <p:spPr>
          <a:xfrm>
            <a:off x="4796465" y="3901802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8C36A-3780-4C05-A42D-4CC388DD9FE0}"/>
              </a:ext>
            </a:extLst>
          </p:cNvPr>
          <p:cNvSpPr/>
          <p:nvPr/>
        </p:nvSpPr>
        <p:spPr>
          <a:xfrm>
            <a:off x="4794536" y="498663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74B76-1D60-48A4-B985-A72A0FD594A9}"/>
              </a:ext>
            </a:extLst>
          </p:cNvPr>
          <p:cNvSpPr/>
          <p:nvPr/>
        </p:nvSpPr>
        <p:spPr>
          <a:xfrm>
            <a:off x="4794536" y="6071460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48F996-B8EE-4DA8-B518-813F5D07A842}"/>
              </a:ext>
            </a:extLst>
          </p:cNvPr>
          <p:cNvSpPr/>
          <p:nvPr/>
        </p:nvSpPr>
        <p:spPr>
          <a:xfrm>
            <a:off x="11182525" y="3896665"/>
            <a:ext cx="9379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1CCC8C25-0526-4826-B149-89D9B88DC095}"/>
              </a:ext>
            </a:extLst>
          </p:cNvPr>
          <p:cNvSpPr/>
          <p:nvPr/>
        </p:nvSpPr>
        <p:spPr>
          <a:xfrm>
            <a:off x="10549179" y="486894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Plus 20">
            <a:extLst>
              <a:ext uri="{FF2B5EF4-FFF2-40B4-BE49-F238E27FC236}">
                <a16:creationId xmlns:a16="http://schemas.microsoft.com/office/drawing/2014/main" id="{0812BA64-044D-4326-8CE4-AAACF6B745BF}"/>
              </a:ext>
            </a:extLst>
          </p:cNvPr>
          <p:cNvSpPr/>
          <p:nvPr/>
        </p:nvSpPr>
        <p:spPr>
          <a:xfrm>
            <a:off x="10549254" y="162472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BB871-5C76-46E9-BE41-212E491D9CF1}"/>
              </a:ext>
            </a:extLst>
          </p:cNvPr>
          <p:cNvSpPr/>
          <p:nvPr/>
        </p:nvSpPr>
        <p:spPr>
          <a:xfrm>
            <a:off x="11170114" y="432943"/>
            <a:ext cx="937996" cy="29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14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1AAE0-4DB1-475A-8094-83DE5CB6B49C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3707-C17F-4E1B-B49B-9B30391F762A}"/>
              </a:ext>
            </a:extLst>
          </p:cNvPr>
          <p:cNvSpPr/>
          <p:nvPr/>
        </p:nvSpPr>
        <p:spPr>
          <a:xfrm>
            <a:off x="6375633" y="2878634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8A84E-D6A1-4486-A812-75C710D6337B}"/>
              </a:ext>
            </a:extLst>
          </p:cNvPr>
          <p:cNvSpPr/>
          <p:nvPr/>
        </p:nvSpPr>
        <p:spPr>
          <a:xfrm>
            <a:off x="2251925" y="460483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82A4E-3977-4FA0-B07F-8C51CD2D26B6}"/>
              </a:ext>
            </a:extLst>
          </p:cNvPr>
          <p:cNvSpPr/>
          <p:nvPr/>
        </p:nvSpPr>
        <p:spPr>
          <a:xfrm>
            <a:off x="6375633" y="452094"/>
            <a:ext cx="3864778" cy="228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E80C3-2AA2-4B4A-8CC8-09DE99C1A2B6}"/>
              </a:ext>
            </a:extLst>
          </p:cNvPr>
          <p:cNvSpPr/>
          <p:nvPr/>
        </p:nvSpPr>
        <p:spPr>
          <a:xfrm>
            <a:off x="5086928" y="460483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79D3C-A6A1-4634-9C22-6F8639845D74}"/>
              </a:ext>
            </a:extLst>
          </p:cNvPr>
          <p:cNvSpPr/>
          <p:nvPr/>
        </p:nvSpPr>
        <p:spPr>
          <a:xfrm>
            <a:off x="5095115" y="973555"/>
            <a:ext cx="100907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CA19-4235-4AAE-AF4A-391784665820}"/>
              </a:ext>
            </a:extLst>
          </p:cNvPr>
          <p:cNvSpPr/>
          <p:nvPr/>
        </p:nvSpPr>
        <p:spPr>
          <a:xfrm>
            <a:off x="5085568" y="1476617"/>
            <a:ext cx="100907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9E72C-B624-47E1-9E57-CEBAD30E05E6}"/>
              </a:ext>
            </a:extLst>
          </p:cNvPr>
          <p:cNvSpPr/>
          <p:nvPr/>
        </p:nvSpPr>
        <p:spPr>
          <a:xfrm>
            <a:off x="5085568" y="1914357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51A-06FF-4BB3-ADC6-67613A3B7DB2}"/>
              </a:ext>
            </a:extLst>
          </p:cNvPr>
          <p:cNvSpPr/>
          <p:nvPr/>
        </p:nvSpPr>
        <p:spPr>
          <a:xfrm>
            <a:off x="5103302" y="2399099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639640-4FCE-4EC4-B1C2-A72E4748C525}"/>
              </a:ext>
            </a:extLst>
          </p:cNvPr>
          <p:cNvSpPr/>
          <p:nvPr/>
        </p:nvSpPr>
        <p:spPr>
          <a:xfrm>
            <a:off x="10961864" y="460484"/>
            <a:ext cx="1010433" cy="227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255ABB89-C7EE-4709-AD53-5C523500938B}"/>
              </a:ext>
            </a:extLst>
          </p:cNvPr>
          <p:cNvSpPr/>
          <p:nvPr/>
        </p:nvSpPr>
        <p:spPr>
          <a:xfrm>
            <a:off x="10240411" y="1437437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794BF-516E-4CA8-BDDA-6A12FCFBD145}"/>
              </a:ext>
            </a:extLst>
          </p:cNvPr>
          <p:cNvSpPr/>
          <p:nvPr/>
        </p:nvSpPr>
        <p:spPr>
          <a:xfrm>
            <a:off x="5085568" y="3536291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3953F-F874-4F1D-B12E-A51516AFC0F6}"/>
              </a:ext>
            </a:extLst>
          </p:cNvPr>
          <p:cNvSpPr/>
          <p:nvPr/>
        </p:nvSpPr>
        <p:spPr>
          <a:xfrm>
            <a:off x="3541991" y="462637"/>
            <a:ext cx="1281678" cy="22721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AA189-895E-4926-B843-9C5460C08838}"/>
              </a:ext>
            </a:extLst>
          </p:cNvPr>
          <p:cNvSpPr/>
          <p:nvPr/>
        </p:nvSpPr>
        <p:spPr>
          <a:xfrm>
            <a:off x="3541990" y="2878634"/>
            <a:ext cx="1281679" cy="1651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BED0B3-0159-48F0-8D90-2C11807CF435}"/>
              </a:ext>
            </a:extLst>
          </p:cNvPr>
          <p:cNvSpPr/>
          <p:nvPr/>
        </p:nvSpPr>
        <p:spPr>
          <a:xfrm>
            <a:off x="10942163" y="2878635"/>
            <a:ext cx="1010433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5" name="Signe Plus 24">
            <a:extLst>
              <a:ext uri="{FF2B5EF4-FFF2-40B4-BE49-F238E27FC236}">
                <a16:creationId xmlns:a16="http://schemas.microsoft.com/office/drawing/2014/main" id="{2BD51D78-9FA7-4900-A083-3967898B4A8C}"/>
              </a:ext>
            </a:extLst>
          </p:cNvPr>
          <p:cNvSpPr/>
          <p:nvPr/>
        </p:nvSpPr>
        <p:spPr>
          <a:xfrm>
            <a:off x="10278189" y="3402688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9D013B-0E0C-446D-BC06-F39836B89289}"/>
              </a:ext>
            </a:extLst>
          </p:cNvPr>
          <p:cNvSpPr/>
          <p:nvPr/>
        </p:nvSpPr>
        <p:spPr>
          <a:xfrm>
            <a:off x="3541990" y="4774029"/>
            <a:ext cx="1281679" cy="16510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DC5FF-0907-45A5-821E-C5290C79ED35}"/>
              </a:ext>
            </a:extLst>
          </p:cNvPr>
          <p:cNvSpPr/>
          <p:nvPr/>
        </p:nvSpPr>
        <p:spPr>
          <a:xfrm>
            <a:off x="6375633" y="4774030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A3E88-2551-4B62-BB31-59F917F191C9}"/>
              </a:ext>
            </a:extLst>
          </p:cNvPr>
          <p:cNvSpPr/>
          <p:nvPr/>
        </p:nvSpPr>
        <p:spPr>
          <a:xfrm>
            <a:off x="5085568" y="4774029"/>
            <a:ext cx="100692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BED377-7374-4BDD-8BF5-7A88313CD479}"/>
              </a:ext>
            </a:extLst>
          </p:cNvPr>
          <p:cNvSpPr/>
          <p:nvPr/>
        </p:nvSpPr>
        <p:spPr>
          <a:xfrm>
            <a:off x="5079722" y="5431686"/>
            <a:ext cx="101861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33" name="Signe Plus 32">
            <a:extLst>
              <a:ext uri="{FF2B5EF4-FFF2-40B4-BE49-F238E27FC236}">
                <a16:creationId xmlns:a16="http://schemas.microsoft.com/office/drawing/2014/main" id="{E17C1E4C-0C41-4220-864A-5BB8882D696A}"/>
              </a:ext>
            </a:extLst>
          </p:cNvPr>
          <p:cNvSpPr/>
          <p:nvPr/>
        </p:nvSpPr>
        <p:spPr>
          <a:xfrm>
            <a:off x="10240411" y="5243702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3B5EB-BF05-42C2-9578-135DF95B1A33}"/>
              </a:ext>
            </a:extLst>
          </p:cNvPr>
          <p:cNvSpPr/>
          <p:nvPr/>
        </p:nvSpPr>
        <p:spPr>
          <a:xfrm>
            <a:off x="10959772" y="4617128"/>
            <a:ext cx="992824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2791A-CE11-4058-A468-A023D9B9BC01}"/>
              </a:ext>
            </a:extLst>
          </p:cNvPr>
          <p:cNvSpPr/>
          <p:nvPr/>
        </p:nvSpPr>
        <p:spPr>
          <a:xfrm>
            <a:off x="5102517" y="6095746"/>
            <a:ext cx="100167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89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392278" y="2810675"/>
            <a:ext cx="289732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289606" y="3339773"/>
            <a:ext cx="1092173" cy="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031765" y="3348086"/>
            <a:ext cx="2360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7812745" y="410867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196283" y="29142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0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612616" y="4058288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7381779" y="2802362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CheckAdmin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7040385" y="773082"/>
            <a:ext cx="2984966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865302" y="1690499"/>
            <a:ext cx="1612221" cy="12775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6965695" y="19661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417316" y="552818"/>
            <a:ext cx="284725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AffectTaskMemberStaffEvent</a:t>
            </a:r>
            <a:endParaRPr lang="fr-FR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>
            <a:off x="4840942" y="1627639"/>
            <a:ext cx="0" cy="11830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831963" y="169049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7381779" y="4731329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AdminIs</a:t>
            </a:r>
            <a:r>
              <a:rPr lang="fr-FR" dirty="0"/>
              <a:t> </a:t>
            </a:r>
            <a:r>
              <a:rPr lang="fr-FR" dirty="0" err="1"/>
              <a:t>Connected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>
            <a:off x="8685200" y="3877183"/>
            <a:ext cx="0" cy="854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AB7FB-6AA6-4F95-B686-BDB47CF86F20}"/>
              </a:ext>
            </a:extLst>
          </p:cNvPr>
          <p:cNvSpPr/>
          <p:nvPr/>
        </p:nvSpPr>
        <p:spPr>
          <a:xfrm>
            <a:off x="5636724" y="1311961"/>
            <a:ext cx="1119118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499F2A-72C8-4907-BE43-CA19C8A5E058}"/>
              </a:ext>
            </a:extLst>
          </p:cNvPr>
          <p:cNvSpPr/>
          <p:nvPr/>
        </p:nvSpPr>
        <p:spPr>
          <a:xfrm>
            <a:off x="8803531" y="3699000"/>
            <a:ext cx="1456245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AdminAccount</a:t>
            </a:r>
            <a:endParaRPr lang="fr-FR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2C024-D502-4751-8357-C1493DB40E6C}"/>
              </a:ext>
            </a:extLst>
          </p:cNvPr>
          <p:cNvSpPr/>
          <p:nvPr/>
        </p:nvSpPr>
        <p:spPr>
          <a:xfrm>
            <a:off x="5693622" y="3560024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Task</a:t>
            </a:r>
            <a:endParaRPr lang="fr-FR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EF16CF-4194-4D3A-AC4B-478632B84A6B}"/>
              </a:ext>
            </a:extLst>
          </p:cNvPr>
          <p:cNvSpPr/>
          <p:nvPr/>
        </p:nvSpPr>
        <p:spPr>
          <a:xfrm>
            <a:off x="8685201" y="5715337"/>
            <a:ext cx="1459942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AdminAccount</a:t>
            </a:r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06041F-2716-475C-A445-A2D8D5ACA7B6}"/>
              </a:ext>
            </a:extLst>
          </p:cNvPr>
          <p:cNvSpPr/>
          <p:nvPr/>
        </p:nvSpPr>
        <p:spPr>
          <a:xfrm>
            <a:off x="8993790" y="1690499"/>
            <a:ext cx="120082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Task</a:t>
            </a:r>
            <a:endParaRPr lang="fr-FR" sz="1600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9B099B-7977-41A7-9F71-01DED4E74F5C}"/>
              </a:ext>
            </a:extLst>
          </p:cNvPr>
          <p:cNvSpPr/>
          <p:nvPr/>
        </p:nvSpPr>
        <p:spPr>
          <a:xfrm>
            <a:off x="3473612" y="4922101"/>
            <a:ext cx="2734660" cy="63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CheckMember</a:t>
            </a:r>
            <a:r>
              <a:rPr lang="fr-FR" dirty="0"/>
              <a:t> Schedule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B3E95CD-1BA5-4677-B2BF-A04194A3E6FB}"/>
              </a:ext>
            </a:extLst>
          </p:cNvPr>
          <p:cNvCxnSpPr>
            <a:cxnSpLocks/>
            <a:stCxn id="4" idx="4"/>
            <a:endCxn id="56" idx="0"/>
          </p:cNvCxnSpPr>
          <p:nvPr/>
        </p:nvCxnSpPr>
        <p:spPr>
          <a:xfrm>
            <a:off x="4840942" y="3885496"/>
            <a:ext cx="0" cy="103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36329F88-98C8-4A16-81BA-68A10E2B6D97}"/>
              </a:ext>
            </a:extLst>
          </p:cNvPr>
          <p:cNvSpPr txBox="1"/>
          <p:nvPr/>
        </p:nvSpPr>
        <p:spPr>
          <a:xfrm>
            <a:off x="4840943" y="436175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BB68A8-D1DD-4F99-98B4-10A17C0E38A8}"/>
              </a:ext>
            </a:extLst>
          </p:cNvPr>
          <p:cNvSpPr/>
          <p:nvPr/>
        </p:nvSpPr>
        <p:spPr>
          <a:xfrm>
            <a:off x="5718222" y="5215963"/>
            <a:ext cx="1577313" cy="47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MemberAccount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185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err="1"/>
              <a:t>Modele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170766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587</Words>
  <Application>Microsoft Office PowerPoint</Application>
  <PresentationFormat>Grand écran</PresentationFormat>
  <Paragraphs>506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Architecture hexagonale</vt:lpstr>
      <vt:lpstr>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Modele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Exposition</vt:lpstr>
      <vt:lpstr>Présentation PowerPoint</vt:lpstr>
      <vt:lpstr>Présentation PowerPoint</vt:lpstr>
      <vt:lpstr>Infrastructure</vt:lpstr>
      <vt:lpstr>Présentation PowerPoint</vt:lpstr>
      <vt:lpstr>Architecture micro-services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CATONET</dc:creator>
  <cp:lastModifiedBy>Thomas CATONET</cp:lastModifiedBy>
  <cp:revision>186</cp:revision>
  <dcterms:created xsi:type="dcterms:W3CDTF">2021-02-01T15:04:25Z</dcterms:created>
  <dcterms:modified xsi:type="dcterms:W3CDTF">2021-02-06T21:43:20Z</dcterms:modified>
</cp:coreProperties>
</file>