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948C-1256-A67D-D235-8883ACF13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50EB9-DC57-19A8-8ABF-E4C1BD7FE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A85A-CE9A-AF3C-D645-246695D5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E7C7-A225-9254-B48B-EE1D191B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B5CB-CB1D-4537-5D30-B3E91427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8DB7-6D68-35DF-0FEF-BA4625F3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E3E84-6741-0B2D-792A-49FA2FCD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80D3-C15D-A6FA-F279-020523DA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CF62-0C02-E41D-5519-7DA2A3E4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71AFD-4BFE-9A70-E255-B67EF154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1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5FAAC-EBFC-0473-D8F1-325CE4DBA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28BA2-4AAF-7168-19A5-E64DFD1D7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9E1C-EB4B-C34E-97D7-6728FE64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099A-6E7B-0A63-692C-E60863DA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190B-A6FF-F39B-BC41-F4C5B4CC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2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7529-652D-B9EF-4DC4-B7EDEB80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994C-6FAC-44B5-056F-AF3D6EFC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C4BC1-47AE-D2F7-584D-05E3513F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3466-E548-63E7-3CC2-66C30B96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9A55-C673-1345-30C0-8C2332A9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0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FB4F-1C87-62E7-5BF7-28DA56AD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85063-AFCD-CADB-5AA2-87D955962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8800-63B6-682B-58DE-96AA82B8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5E42-B53B-6F13-F743-AD508E12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2AB8-C60C-AA68-CB76-D7F55DBB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6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462A-ADD5-4268-0485-1D2C3DE4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E09D-EEAA-54C3-D6ED-1DC1D3DD9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99AB6-CAC9-5C19-8E44-506779114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248A-3ABC-AF39-82BE-4F8C7A66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F5BC9-FA26-3352-53DB-604766A1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B6F0F-D3A2-B8D7-6DE9-ABFF5944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2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9EEA-0848-2203-D025-60E5FBFA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A4C9-D9D9-5557-0F07-C01C177E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BC1B8-3D63-435F-4ADB-1D299AAA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C100A-23FA-DDA6-66E6-EF5BE6784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B5EF-7D4B-DD78-5563-996F5BB52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9107C-3630-5E84-A007-34F2DDD5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A6BCE-3805-3D60-DBD6-27846717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07BD9-F894-16D0-BE55-ED7AC4D5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1E8B-A988-1618-0C6F-EFF02216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77589-EB10-36C8-0943-D735164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9B74D-4F50-16ED-0287-54797FE3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643DC-7AF6-DAAA-0F87-5F1902E9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0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51108-4796-02C2-3F8A-DAA1E564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7980A-B71F-6C09-B6C4-23D70AED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82D71-C67D-B431-0627-BB786F98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DC3-4A7A-091C-8B6D-DAE2FBF0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4289-AC0C-628A-C168-DA416DC2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4492F-80B5-4AE1-E0EF-48A89CAE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3BAEA-CD7A-4D88-775B-85A02027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2A6A5-1385-83CF-B51B-D2C55261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93716-5A4F-5ABB-3115-5791BCAC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0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6FD5-7308-4F79-DE44-DBC621F1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BB7EA-C4E1-DBB1-D1DD-B0A220B9A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34F80-0E4B-B264-24E4-33990B8D4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D6138-C0BA-03BD-E942-84F90A52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D2BE0-57E3-8C7D-F2FE-181E5413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3CBC3-5FCB-7408-F741-66725398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BE0EF-E648-563E-56DC-3CAA0334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3BC48-0307-B50F-CC04-60497FA5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9B029-3FF8-B4CD-E39D-2BC6806A9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DDFBB-956A-40F3-8657-49A8C32AEE9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7550-829A-EDA9-7D3D-B2E0F1369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A0330-78FF-7A23-4C11-A2B3954AE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FD77B-1DED-4B18-A21A-E8275B52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15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8230-DF0C-4AA9-834D-7BD78EB52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80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E012-FE49-F5D6-943E-0C3CF34F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2B10-E910-01FD-838A-E5459E0D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19E37-504D-763D-A549-7A476D2CF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3104" r="6875" b="9911"/>
          <a:stretch/>
        </p:blipFill>
        <p:spPr>
          <a:xfrm>
            <a:off x="301172" y="145143"/>
            <a:ext cx="11655780" cy="65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3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09D4-244D-165E-9594-45F8E614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47EE-26FA-47CD-B66E-FEA8059D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84FE3-CFAE-5713-2D19-BA806B0DA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3739" r="7857" b="9911"/>
          <a:stretch/>
        </p:blipFill>
        <p:spPr>
          <a:xfrm>
            <a:off x="387447" y="188687"/>
            <a:ext cx="11417106" cy="63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DC3E-3999-FCEB-5828-DE99CCA4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B1EE-8F69-2A2F-A38A-1F41DB5E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DD362-E9DF-E5D0-CC8F-A2D4902F8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3" t="9911" r="10119" b="7069"/>
          <a:stretch/>
        </p:blipFill>
        <p:spPr>
          <a:xfrm>
            <a:off x="624113" y="245610"/>
            <a:ext cx="10885716" cy="65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2EF1-EED8-11C7-44D8-CB93A915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3959-DE17-2A85-FBA7-48975ACE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FDA3E-F6FF-78E8-A2F3-9402A0C44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4" t="9912" r="3096" b="7280"/>
          <a:stretch/>
        </p:blipFill>
        <p:spPr>
          <a:xfrm>
            <a:off x="242027" y="173038"/>
            <a:ext cx="11707946" cy="64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3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473E-240C-18AC-5D41-1BFC05DD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7FDB-6CCD-1D4B-7DC4-9F9964B1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8922C-4AB6-08F6-1362-B2BD3C240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9" t="12256" r="5001" b="9911"/>
          <a:stretch/>
        </p:blipFill>
        <p:spPr>
          <a:xfrm>
            <a:off x="471712" y="347435"/>
            <a:ext cx="11490054" cy="61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3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B73F-FBE1-36BF-434E-040C385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9321-7BBE-7596-2BD4-C9F20EDE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9EFD4-B0AE-9FEE-19E8-DEE960626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9911" r="6875" b="9911"/>
          <a:stretch/>
        </p:blipFill>
        <p:spPr>
          <a:xfrm>
            <a:off x="406400" y="231095"/>
            <a:ext cx="11576066" cy="62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74C6-E082-3DE9-45B4-25B6DE58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0F66-5F9D-5E5D-7A99-B5D75515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1D4D4-6240-6BE8-839A-735FB3D28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2" t="16280" r="7737" b="6857"/>
          <a:stretch/>
        </p:blipFill>
        <p:spPr>
          <a:xfrm>
            <a:off x="-1" y="101599"/>
            <a:ext cx="12125621" cy="65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1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2554-54BD-2D10-AC80-ECC1364B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B0F4-BC5B-9F56-B350-A4D5823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7DEE3-4043-5711-167E-D725BB4F6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2" t="9911" r="8095" b="6857"/>
          <a:stretch/>
        </p:blipFill>
        <p:spPr>
          <a:xfrm>
            <a:off x="290284" y="173037"/>
            <a:ext cx="11408229" cy="64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9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D785-2CE6-6BE2-B5B5-7ED0193C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67BD-7904-0771-D6E8-DC802941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4AB6-BAED-4049-699D-3306F4080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4" t="9911" r="2025" b="9911"/>
          <a:stretch/>
        </p:blipFill>
        <p:spPr>
          <a:xfrm>
            <a:off x="0" y="-1"/>
            <a:ext cx="12150995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7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1D40-AE0A-6488-0431-57B95D3D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3AA5-F002-D2A4-C217-6372921F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915FC-402B-5E9A-B9FE-B3891AE4B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1" t="2517" r="1428" b="11727"/>
          <a:stretch/>
        </p:blipFill>
        <p:spPr>
          <a:xfrm>
            <a:off x="159658" y="174171"/>
            <a:ext cx="11926893" cy="64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3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F5AD-E828-A056-94CB-EE09E001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F8B1-A3B8-5C5E-0B72-1E08DAD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GitHub is a popular online platform for software development, often described as a social network for developers. </a:t>
            </a:r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GitHub is a powerful platform that can be used for a variety of purposes. </a:t>
            </a:r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Whether you're a solo developer working on a personal project or a member of a large team working on a complex software application, GitHub can help you be more productive and efficient.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69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25B7-87BB-DBF3-85B3-BCFF70B6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D0F1-CF2A-EFCA-D9CD-CCF1E372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0DD24-9D30-EDC4-591D-558E1CECD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7" t="5303" r="1667" b="9911"/>
          <a:stretch/>
        </p:blipFill>
        <p:spPr>
          <a:xfrm>
            <a:off x="522514" y="365126"/>
            <a:ext cx="1146628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9423-847E-D8D6-A8E6-ACCE0BE7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9525-C121-87BD-D6C1-A48CD5F6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BF329-5873-DEAC-08FD-0CB8F0B5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5" t="5303" r="2381" b="12574"/>
          <a:stretch/>
        </p:blipFill>
        <p:spPr>
          <a:xfrm>
            <a:off x="-1" y="147411"/>
            <a:ext cx="12188333" cy="660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6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E839-36E3-B4D1-3B3A-169E176F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GitHub offers?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8F80-83C0-91F2-15E5-ADA699EC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offers several key functionalities: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1. Version Control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Revert to previous versions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Compare changes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Collaborate with others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2. Collaboration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3. Code Sharing and Discovery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4. Additional Features: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Issue tracking: 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Project management: 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Continuous integration and continuous delivery (CI/CD): 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Security features: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8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8947-ED28-D144-269C-1C0F9F57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Writing and Editing Code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A78A-C5EA-A404-7490-88EE803F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While GitHub is an essential tool for software development, it's not designed to be a standalone development environment. </a:t>
            </a:r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Writing and Editing Code: GitHub itself doesn't provide a code editor. You'll need a separate text editor or integrated development environment (IDE) to write and modify your code.</a:t>
            </a:r>
          </a:p>
          <a:p>
            <a:pPr lvl="1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Visual Studio Code</a:t>
            </a:r>
          </a:p>
          <a:p>
            <a:pPr lvl="1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Atom</a:t>
            </a:r>
          </a:p>
          <a:p>
            <a:pPr lvl="1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Sublime Text</a:t>
            </a:r>
          </a:p>
          <a:p>
            <a:pPr lvl="1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IntelliJ IDEA</a:t>
            </a:r>
          </a:p>
          <a:p>
            <a:pPr lvl="1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PyCharm (for Python)</a:t>
            </a:r>
          </a:p>
          <a:p>
            <a:pPr lvl="1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Android Studio (for Android development)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30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59E3-32A8-81D5-804F-F5BB8120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Building and Running Code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4638-9709-573F-2993-02464FBE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GitHub doesn't execute code on its own. You'll need to use local development tools or cloud-based services to compile, run, and test your software.</a:t>
            </a: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Local Development Environment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 Setting up a local environment with the necessary programming languages, compilers, interpreters, and other tools for your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Cloud-Based Services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 Using cloud platforms that provide virtual machines or containers for building and running code, such as GitHub Codespaces or cloud-based IDEs.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33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9DD1-6AB2-EA99-273A-7FCA8CF5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Debugging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F24A-5545-E89E-3BE1-FE8CEB38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GitHub doesn't provide debugging tools for troubleshooting errors in your code. </a:t>
            </a:r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You'll need to use a debugger integrated with your IDE or a standalone debugger.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5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7BF6-6BED-33DC-94DF-1E6EF385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Managing Dependencies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6C7B-CC69-FF5F-3DF0-14CCD102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GitHub doesn't manage external libraries or dependencies that your project relies on.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You'll need to use tools like package managers (e.g.,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npm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for JavaScript, pip for Python) to handle these dependencies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86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904F-1051-2BCC-2E97-7A9B2A98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F6E8-6C3F-E8AF-BE46-54D32B34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GitHub isn't designed for deploying software to production environments. </a:t>
            </a:r>
          </a:p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You'll typically use additional tools or services for deployment, such as:</a:t>
            </a:r>
          </a:p>
          <a:p>
            <a:pPr algn="l"/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Hosting platforms (e.g., Heroku, AWS, Azure)</a:t>
            </a:r>
          </a:p>
          <a:p>
            <a:pPr marL="457200" lvl="1" indent="0">
              <a:buNone/>
            </a:pPr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Continuous integration and continuous delivery (CI/CD) pipelines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88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628C-4105-2B03-0390-837BDB3C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GitHub is an outstanding platform for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version control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collaboration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and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code sharing.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0438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423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Google Sans</vt:lpstr>
      <vt:lpstr>Wingdings</vt:lpstr>
      <vt:lpstr>Office Theme</vt:lpstr>
      <vt:lpstr>GitHub</vt:lpstr>
      <vt:lpstr>What is GitHub?</vt:lpstr>
      <vt:lpstr>What GitHub offers?</vt:lpstr>
      <vt:lpstr>Writing and Editing Code</vt:lpstr>
      <vt:lpstr>Building and Running Code</vt:lpstr>
      <vt:lpstr>Debugging</vt:lpstr>
      <vt:lpstr>Managing Dependencies</vt:lpstr>
      <vt:lpstr>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Tukaram Bhagat</dc:creator>
  <cp:lastModifiedBy>Tukaram Bhagat</cp:lastModifiedBy>
  <cp:revision>17</cp:revision>
  <dcterms:created xsi:type="dcterms:W3CDTF">2023-12-20T05:18:50Z</dcterms:created>
  <dcterms:modified xsi:type="dcterms:W3CDTF">2023-12-20T08:38:26Z</dcterms:modified>
</cp:coreProperties>
</file>