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316-93B6-421A-ACCE-8579DB89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6874-68BC-45FC-994A-45AEBE32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6416-48C3-46DB-9359-519EBD7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83C9-FF84-463A-8F73-719849F2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7906-A861-457F-A0AF-0ACFCB2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1A4B-7285-404C-9265-FD4F766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6985-CE8A-47C0-8EAD-505E329A1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EAE8-E487-4990-88B8-0EB4C8FA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763C-85A7-422B-A528-94907424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2DC1-2556-489F-806D-745C9B9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C1655-F73E-4B5E-BA9E-156953AC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13A5-B69F-4C4D-A707-268AB361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8FA-7A88-46E7-9752-57FCC0E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0035-A750-4CFE-88FD-6057704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213-F2A3-497D-B75A-A4369EA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F70-7854-459A-935A-7B14050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4D7E-437D-45FD-AEA5-05D7A41D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95F8-3D90-4F89-AA94-E4D80BC9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EF4-45FC-4521-B312-AB772D6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351F-4DAC-4A9F-9D10-8AABBED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41A-3F7D-4525-A6AA-5DAF8E6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812C-58A3-4B42-B133-5A0D0769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271-BBF6-424F-83E1-62C230D4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A677-2D2F-48EA-834C-48E5EF2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3544-5B24-43F3-971B-6DBE0D32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93B9-AD9B-4D41-9895-E8F36DC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8EB7-D3BF-4D29-ACE1-81F296E0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A563-D388-4D85-8BF4-E92243500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B3C5-7897-4C8B-AE5B-978E5A0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E5BD-FCFF-47AF-8C6C-1517A115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A309-187C-423E-9E60-D11E7DE3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1E9-5CFB-4E11-A574-01726A14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E934-44ED-4A83-ADC4-6D3CB04B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F3D2-050A-4B7A-9320-FB46BF689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7C45-941F-4C3D-9E1D-E9683699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F172F-2413-4F3F-836B-5B9784A0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7E6F6-C210-463C-938B-2F41A05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1BE8B-BB3F-44F4-B891-7D0F1781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6104-1991-41FE-9187-145D672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C3F-5B2E-4915-8E99-74000E20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555DB-59F9-4FE8-96E8-61F4957B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18EA4-4F80-40E0-A5BA-1CB732BA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105C4-0D76-489B-BC62-2DC968F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FF65B-F45C-4AA9-B44F-E5C8EBE9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31B2-FDAA-4E0E-A2C1-48BF78EE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9F790-C6E9-4A11-9EF8-4E70047A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974-2321-4CDC-B046-D703BBC1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AD54-15BD-4305-82D6-CE8D8AAA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660E-C3B1-4321-9EE2-299C8BB8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6AF08-FEF4-4A17-B671-903CCC1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5491-C3A4-400B-8603-DA0E943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41A2-84EB-4A3D-B87A-9FA67D5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DEE-0646-431B-BCBC-78226DC5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C6678-DADE-40BB-BB51-A6E94FA7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0C5D-2D9B-400D-BCE8-D40747F9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2A76-BF48-4F39-81FE-37890C38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1E96-3933-47DA-A5EB-2D533B9C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47A3-66D6-4A4E-B86C-D8ECF6C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2403B-BBFA-4A64-9EE2-1AA5E0B5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AACD-0FB2-4F09-8480-A80F65B9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654-583D-485C-B020-576B3643F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2557-0222-4E09-8345-7D19B41C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9398-26FA-4BCB-AEE7-6AEFED4D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729-36B6-42E2-981E-6792C8DF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Campus Telegram Bot Server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7884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6F2ED49-3E0D-4B27-9A4A-65F6AF071B72}"/>
              </a:ext>
            </a:extLst>
          </p:cNvPr>
          <p:cNvSpPr/>
          <p:nvPr/>
        </p:nvSpPr>
        <p:spPr>
          <a:xfrm>
            <a:off x="419099" y="631189"/>
            <a:ext cx="11658600" cy="52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5ECFA9-9343-49D7-8A5C-9AA60B27883E}"/>
              </a:ext>
            </a:extLst>
          </p:cNvPr>
          <p:cNvGrpSpPr/>
          <p:nvPr/>
        </p:nvGrpSpPr>
        <p:grpSpPr>
          <a:xfrm>
            <a:off x="540066" y="802640"/>
            <a:ext cx="11651934" cy="4857750"/>
            <a:chOff x="540066" y="802640"/>
            <a:chExt cx="11651934" cy="4857750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6EE572B6-2C2B-434A-B944-A07C4671BD7E}"/>
                </a:ext>
              </a:extLst>
            </p:cNvPr>
            <p:cNvGrpSpPr/>
            <p:nvPr/>
          </p:nvGrpSpPr>
          <p:grpSpPr>
            <a:xfrm>
              <a:off x="540066" y="802640"/>
              <a:ext cx="11651934" cy="4857750"/>
              <a:chOff x="540066" y="802640"/>
              <a:chExt cx="11651934" cy="4857750"/>
            </a:xfrm>
          </p:grpSpPr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6C52C2BA-6090-403E-9F8F-5486319FEE12}"/>
                  </a:ext>
                </a:extLst>
              </p:cNvPr>
              <p:cNvGrpSpPr/>
              <p:nvPr/>
            </p:nvGrpSpPr>
            <p:grpSpPr>
              <a:xfrm>
                <a:off x="635635" y="802640"/>
                <a:ext cx="10920730" cy="4857750"/>
                <a:chOff x="635635" y="802640"/>
                <a:chExt cx="10920730" cy="485775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94BB7528-F274-4A12-AD63-6689E3636CED}"/>
                    </a:ext>
                  </a:extLst>
                </p:cNvPr>
                <p:cNvSpPr/>
                <p:nvPr/>
              </p:nvSpPr>
              <p:spPr>
                <a:xfrm>
                  <a:off x="2341402" y="802640"/>
                  <a:ext cx="7978458" cy="485775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5155E9-BFD6-4878-B392-0326ABAF12B8}"/>
                    </a:ext>
                  </a:extLst>
                </p:cNvPr>
                <p:cNvGrpSpPr/>
                <p:nvPr/>
              </p:nvGrpSpPr>
              <p:grpSpPr>
                <a:xfrm>
                  <a:off x="635635" y="2514600"/>
                  <a:ext cx="1558607" cy="914400"/>
                  <a:chOff x="1188085" y="2514600"/>
                  <a:chExt cx="1558607" cy="91440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DBC64E0-BCB7-411E-B994-063E3E77DB2B}"/>
                      </a:ext>
                    </a:extLst>
                  </p:cNvPr>
                  <p:cNvGrpSpPr/>
                  <p:nvPr/>
                </p:nvGrpSpPr>
                <p:grpSpPr>
                  <a:xfrm>
                    <a:off x="1188085" y="2514600"/>
                    <a:ext cx="1558607" cy="914400"/>
                    <a:chOff x="845185" y="2774315"/>
                    <a:chExt cx="1558607" cy="914400"/>
                  </a:xfrm>
                </p:grpSpPr>
                <p:pic>
                  <p:nvPicPr>
                    <p:cNvPr id="6" name="Graphic 5" descr="Smart Phone">
                      <a:extLst>
                        <a:ext uri="{FF2B5EF4-FFF2-40B4-BE49-F238E27FC236}">
                          <a16:creationId xmlns:a16="http://schemas.microsoft.com/office/drawing/2014/main" id="{A258B0F3-9512-48EB-A7C1-4826EBD577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89392" y="277431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User">
                      <a:extLst>
                        <a:ext uri="{FF2B5EF4-FFF2-40B4-BE49-F238E27FC236}">
                          <a16:creationId xmlns:a16="http://schemas.microsoft.com/office/drawing/2014/main" id="{847A726A-277A-4EA8-A37C-1E5E5F7288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5185" y="2774315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26" name="Picture 2" descr="http://gtalogo.com/img/4897.png">
                    <a:extLst>
                      <a:ext uri="{FF2B5EF4-FFF2-40B4-BE49-F238E27FC236}">
                        <a16:creationId xmlns:a16="http://schemas.microsoft.com/office/drawing/2014/main" id="{A050B865-ED49-4860-B7E6-CC7830260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2485" y="2849245"/>
                    <a:ext cx="382270" cy="3822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7F778B8-12CD-4E85-B3FB-2B443BC56802}"/>
                    </a:ext>
                  </a:extLst>
                </p:cNvPr>
                <p:cNvSpPr/>
                <p:nvPr/>
              </p:nvSpPr>
              <p:spPr>
                <a:xfrm>
                  <a:off x="2838449" y="1352551"/>
                  <a:ext cx="6819901" cy="5591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Routes</a:t>
                  </a:r>
                </a:p>
              </p:txBody>
            </p: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C239D358-BE99-446C-9D1B-F2998EB98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846501" y="1522652"/>
                  <a:ext cx="882490" cy="1101407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6DCDB54B-B516-482F-BE92-7F6815B7025E}"/>
                    </a:ext>
                  </a:extLst>
                </p:cNvPr>
                <p:cNvSpPr/>
                <p:nvPr/>
              </p:nvSpPr>
              <p:spPr>
                <a:xfrm>
                  <a:off x="2838449" y="2514600"/>
                  <a:ext cx="6819900" cy="565467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Handlers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681F12A-F85E-4913-9D96-0F94962AA9FD}"/>
                    </a:ext>
                  </a:extLst>
                </p:cNvPr>
                <p:cNvSpPr/>
                <p:nvPr/>
              </p:nvSpPr>
              <p:spPr>
                <a:xfrm>
                  <a:off x="2838449" y="4657725"/>
                  <a:ext cx="6819900" cy="559118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API Caller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802AF58B-DC51-4C0A-85DB-4145903C4A47}"/>
                    </a:ext>
                  </a:extLst>
                </p:cNvPr>
                <p:cNvCxnSpPr>
                  <a:cxnSpLocks/>
                  <a:stCxn id="17" idx="1"/>
                  <a:endCxn id="6" idx="2"/>
                </p:cNvCxnSpPr>
                <p:nvPr/>
              </p:nvCxnSpPr>
              <p:spPr>
                <a:xfrm rot="10800000">
                  <a:off x="1737043" y="3429000"/>
                  <a:ext cx="1101407" cy="1508284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" name="Graphic 20" descr="Database">
                  <a:extLst>
                    <a:ext uri="{FF2B5EF4-FFF2-40B4-BE49-F238E27FC236}">
                      <a16:creationId xmlns:a16="http://schemas.microsoft.com/office/drawing/2014/main" id="{4A12E6E2-A94D-47BE-980E-2C46D7BBE4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1965" y="2514600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6B8CA8DA-A575-48D8-AE97-55F82B23CEA8}"/>
                    </a:ext>
                  </a:extLst>
                </p:cNvPr>
                <p:cNvCxnSpPr>
                  <a:cxnSpLocks/>
                  <a:stCxn id="17" idx="3"/>
                  <a:endCxn id="21" idx="2"/>
                </p:cNvCxnSpPr>
                <p:nvPr/>
              </p:nvCxnSpPr>
              <p:spPr>
                <a:xfrm flipV="1">
                  <a:off x="9658349" y="3429000"/>
                  <a:ext cx="1440816" cy="1508284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Elbow 37">
                  <a:extLst>
                    <a:ext uri="{FF2B5EF4-FFF2-40B4-BE49-F238E27FC236}">
                      <a16:creationId xmlns:a16="http://schemas.microsoft.com/office/drawing/2014/main" id="{50E73AB1-6F6F-4C02-B281-53C5EC71857C}"/>
                    </a:ext>
                  </a:extLst>
                </p:cNvPr>
                <p:cNvCxnSpPr>
                  <a:cxnSpLocks/>
                  <a:stCxn id="21" idx="0"/>
                  <a:endCxn id="11" idx="3"/>
                </p:cNvCxnSpPr>
                <p:nvPr/>
              </p:nvCxnSpPr>
              <p:spPr>
                <a:xfrm rot="16200000" flipV="1">
                  <a:off x="9937513" y="1352947"/>
                  <a:ext cx="882490" cy="1440815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Arrow Connector 1032">
                  <a:extLst>
                    <a:ext uri="{FF2B5EF4-FFF2-40B4-BE49-F238E27FC236}">
                      <a16:creationId xmlns:a16="http://schemas.microsoft.com/office/drawing/2014/main" id="{7F9C91E8-C603-437B-A044-7BE950618458}"/>
                    </a:ext>
                  </a:extLst>
                </p:cNvPr>
                <p:cNvCxnSpPr>
                  <a:stCxn id="11" idx="2"/>
                  <a:endCxn id="16" idx="0"/>
                </p:cNvCxnSpPr>
                <p:nvPr/>
              </p:nvCxnSpPr>
              <p:spPr>
                <a:xfrm flipH="1">
                  <a:off x="6248399" y="1911669"/>
                  <a:ext cx="1" cy="6029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1A6CAD6F-C4B7-4D13-8E04-EA5932E46B51}"/>
                    </a:ext>
                  </a:extLst>
                </p:cNvPr>
                <p:cNvSpPr/>
                <p:nvPr/>
              </p:nvSpPr>
              <p:spPr>
                <a:xfrm>
                  <a:off x="2838450" y="3586162"/>
                  <a:ext cx="2676526" cy="56546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Cache</a:t>
                  </a: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EBB3025D-BBE2-454D-8EE9-B380E8953599}"/>
                    </a:ext>
                  </a:extLst>
                </p:cNvPr>
                <p:cNvSpPr/>
                <p:nvPr/>
              </p:nvSpPr>
              <p:spPr>
                <a:xfrm>
                  <a:off x="6981823" y="3586162"/>
                  <a:ext cx="2676526" cy="56546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Utils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BBF9E6F-8FE1-4676-B06E-FC922E4212AB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4176713" y="3080067"/>
                  <a:ext cx="0" cy="50609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0CC2593D-D111-4B2A-9F03-9CB60347D659}"/>
                    </a:ext>
                  </a:extLst>
                </p:cNvPr>
                <p:cNvCxnSpPr>
                  <a:cxnSpLocks/>
                  <a:stCxn id="43" idx="1"/>
                  <a:endCxn id="16" idx="1"/>
                </p:cNvCxnSpPr>
                <p:nvPr/>
              </p:nvCxnSpPr>
              <p:spPr>
                <a:xfrm rot="10800000">
                  <a:off x="2838450" y="2797334"/>
                  <a:ext cx="1" cy="1071562"/>
                </a:xfrm>
                <a:prstGeom prst="bentConnector3">
                  <a:avLst>
                    <a:gd name="adj1" fmla="val 22860100000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F79E9DF1-7B81-4831-AB96-D0763CA2F645}"/>
                    </a:ext>
                  </a:extLst>
                </p:cNvPr>
                <p:cNvCxnSpPr>
                  <a:cxnSpLocks/>
                  <a:stCxn id="44" idx="3"/>
                  <a:endCxn id="16" idx="3"/>
                </p:cNvCxnSpPr>
                <p:nvPr/>
              </p:nvCxnSpPr>
              <p:spPr>
                <a:xfrm flipV="1">
                  <a:off x="9658349" y="2797334"/>
                  <a:ext cx="12700" cy="1071562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14B83927-4080-47D8-B257-0BEECC7DB5BC}"/>
                  </a:ext>
                </a:extLst>
              </p:cNvPr>
              <p:cNvSpPr txBox="1"/>
              <p:nvPr/>
            </p:nvSpPr>
            <p:spPr>
              <a:xfrm>
                <a:off x="540066" y="3303320"/>
                <a:ext cx="1162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Telegram Client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FFA7F7-6BCF-4E78-9F57-580B87D069CE}"/>
                  </a:ext>
                </a:extLst>
              </p:cNvPr>
              <p:cNvSpPr txBox="1"/>
              <p:nvPr/>
            </p:nvSpPr>
            <p:spPr>
              <a:xfrm>
                <a:off x="11029633" y="3009949"/>
                <a:ext cx="1162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Bot Platform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2C2CAD-F8E8-40BD-A569-A3E4C183DEAC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48399" y="3080067"/>
              <a:ext cx="0" cy="1691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72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Campus Telegram Bot Server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Wenwei Johnervan</dc:creator>
  <cp:lastModifiedBy>Lee Wenwei Johnervan</cp:lastModifiedBy>
  <cp:revision>6</cp:revision>
  <dcterms:created xsi:type="dcterms:W3CDTF">2018-02-01T07:18:18Z</dcterms:created>
  <dcterms:modified xsi:type="dcterms:W3CDTF">2018-02-01T07:45:57Z</dcterms:modified>
</cp:coreProperties>
</file>