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239"/>
    <a:srgbClr val="80828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tângulo arredondado 4"/>
          <p:cNvSpPr/>
          <p:nvPr/>
        </p:nvSpPr>
        <p:spPr>
          <a:xfrm>
            <a:off x="81915" y="911860"/>
            <a:ext cx="11416030" cy="5858510"/>
          </a:xfrm>
          <a:prstGeom prst="roundRect">
            <a:avLst>
              <a:gd name="adj" fmla="val 953"/>
            </a:avLst>
          </a:prstGeom>
          <a:solidFill>
            <a:srgbClr val="808285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arredondado 5"/>
          <p:cNvSpPr/>
          <p:nvPr/>
        </p:nvSpPr>
        <p:spPr>
          <a:xfrm>
            <a:off x="11581765" y="911860"/>
            <a:ext cx="537210" cy="5858510"/>
          </a:xfrm>
          <a:prstGeom prst="roundRect">
            <a:avLst>
              <a:gd name="adj" fmla="val 10520"/>
            </a:avLst>
          </a:prstGeom>
          <a:solidFill>
            <a:srgbClr val="D1323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</dc:creator>
  <cp:lastModifiedBy>hamil</cp:lastModifiedBy>
  <cp:revision>2</cp:revision>
  <dcterms:created xsi:type="dcterms:W3CDTF">2023-11-05T11:02:39Z</dcterms:created>
  <dcterms:modified xsi:type="dcterms:W3CDTF">2023-11-05T11:15:33Z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1046-12.2.0.13266</vt:lpwstr>
  </property>
  <property fmtid="{D5CDD505-2E9C-101B-9397-08002B2CF9AE}" pid="3" name="ICV">
    <vt:lpwstr>FE82AACBA5C5466DAE8F1D7FEB4B1752_11</vt:lpwstr>
  </property>
</Properties>
</file>