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23"/>
  </p:notesMasterIdLst>
  <p:sldIdLst>
    <p:sldId id="280" r:id="rId2"/>
    <p:sldId id="309" r:id="rId3"/>
    <p:sldId id="310" r:id="rId4"/>
    <p:sldId id="284" r:id="rId5"/>
    <p:sldId id="313" r:id="rId6"/>
    <p:sldId id="315" r:id="rId7"/>
    <p:sldId id="286" r:id="rId8"/>
    <p:sldId id="308" r:id="rId9"/>
    <p:sldId id="303" r:id="rId10"/>
    <p:sldId id="302" r:id="rId11"/>
    <p:sldId id="317" r:id="rId12"/>
    <p:sldId id="306" r:id="rId13"/>
    <p:sldId id="301" r:id="rId14"/>
    <p:sldId id="316" r:id="rId15"/>
    <p:sldId id="305" r:id="rId16"/>
    <p:sldId id="300" r:id="rId17"/>
    <p:sldId id="318" r:id="rId18"/>
    <p:sldId id="307" r:id="rId19"/>
    <p:sldId id="299" r:id="rId20"/>
    <p:sldId id="319" r:id="rId21"/>
    <p:sldId id="311" r:id="rId2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gameiro" initials="gg" lastIdx="1" clrIdx="0">
    <p:extLst>
      <p:ext uri="{19B8F6BF-5375-455C-9EA6-DF929625EA0E}">
        <p15:presenceInfo xmlns:p15="http://schemas.microsoft.com/office/powerpoint/2012/main" userId="2d1929528b9b4a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288D1"/>
    <a:srgbClr val="E6E6E6"/>
    <a:srgbClr val="BACDD9"/>
    <a:srgbClr val="B3DEF4"/>
    <a:srgbClr val="AD99CA"/>
    <a:srgbClr val="CBE08C"/>
    <a:srgbClr val="028EDA"/>
    <a:srgbClr val="A5CA39"/>
    <a:srgbClr val="89C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3235" autoAdjust="0"/>
  </p:normalViewPr>
  <p:slideViewPr>
    <p:cSldViewPr snapToGrid="0">
      <p:cViewPr>
        <p:scale>
          <a:sx n="66" d="100"/>
          <a:sy n="66" d="100"/>
        </p:scale>
        <p:origin x="5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svg"/><Relationship Id="rId1" Type="http://schemas.openxmlformats.org/officeDocument/2006/relationships/image" Target="../media/image31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svg"/><Relationship Id="rId1" Type="http://schemas.openxmlformats.org/officeDocument/2006/relationships/image" Target="../media/image31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9DEAA-9775-467E-B79B-5DD34D17AEA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3CCAB3-D53D-455C-B751-40C2DD25F132}">
      <dgm:prSet custT="1"/>
      <dgm:spPr/>
      <dgm:t>
        <a:bodyPr/>
        <a:lstStyle/>
        <a:p>
          <a:r>
            <a:rPr lang="pt-BR" sz="2000" b="1" dirty="0"/>
            <a:t>A empresa contratadora é uma transportadora de veículos (Auto Socorro</a:t>
          </a:r>
          <a:r>
            <a:rPr lang="pt-BR" sz="2000" b="1" dirty="0" smtClean="0"/>
            <a:t>).</a:t>
          </a:r>
          <a:endParaRPr lang="en-US" sz="2000" dirty="0"/>
        </a:p>
      </dgm:t>
    </dgm:pt>
    <dgm:pt modelId="{5B284032-FD29-445E-9701-1A79F640811B}" type="parTrans" cxnId="{1E080B9A-263A-40AC-8F2D-B7DC283E17D5}">
      <dgm:prSet/>
      <dgm:spPr/>
      <dgm:t>
        <a:bodyPr/>
        <a:lstStyle/>
        <a:p>
          <a:endParaRPr lang="en-US"/>
        </a:p>
      </dgm:t>
    </dgm:pt>
    <dgm:pt modelId="{10DA7053-172B-402B-8CD3-9422BC9C3525}" type="sibTrans" cxnId="{1E080B9A-263A-40AC-8F2D-B7DC283E17D5}">
      <dgm:prSet/>
      <dgm:spPr/>
      <dgm:t>
        <a:bodyPr/>
        <a:lstStyle/>
        <a:p>
          <a:endParaRPr lang="en-US"/>
        </a:p>
      </dgm:t>
    </dgm:pt>
    <dgm:pt modelId="{C23D5CC5-0533-4A0A-ABBB-74C6897C5027}">
      <dgm:prSet custT="1"/>
      <dgm:spPr/>
      <dgm:t>
        <a:bodyPr/>
        <a:lstStyle/>
        <a:p>
          <a:r>
            <a:rPr lang="pt-BR" sz="2000" b="1" dirty="0"/>
            <a:t>Com um sistema desenvolvido pela nossa equipe, eles terão uma melhor interação com seus clientes e uma melhor organização </a:t>
          </a:r>
          <a:r>
            <a:rPr lang="pt-BR" sz="2000" b="1" dirty="0" smtClean="0"/>
            <a:t>interna. </a:t>
          </a:r>
          <a:endParaRPr lang="en-US" sz="2000" dirty="0"/>
        </a:p>
      </dgm:t>
    </dgm:pt>
    <dgm:pt modelId="{3E9468F4-88FB-487E-A1FC-F17F5D954E58}" type="parTrans" cxnId="{580B22FE-8923-4B50-9927-7F6D47B4EEB9}">
      <dgm:prSet/>
      <dgm:spPr/>
      <dgm:t>
        <a:bodyPr/>
        <a:lstStyle/>
        <a:p>
          <a:endParaRPr lang="en-US"/>
        </a:p>
      </dgm:t>
    </dgm:pt>
    <dgm:pt modelId="{4E8A676F-9121-4D92-9FBA-6CF692BDB5B5}" type="sibTrans" cxnId="{580B22FE-8923-4B50-9927-7F6D47B4EEB9}">
      <dgm:prSet/>
      <dgm:spPr/>
      <dgm:t>
        <a:bodyPr/>
        <a:lstStyle/>
        <a:p>
          <a:endParaRPr lang="en-US"/>
        </a:p>
      </dgm:t>
    </dgm:pt>
    <dgm:pt modelId="{693FBEE2-60BB-45E2-AC17-BAE6B2F35020}">
      <dgm:prSet custT="1"/>
      <dgm:spPr/>
      <dgm:t>
        <a:bodyPr/>
        <a:lstStyle/>
        <a:p>
          <a:r>
            <a:rPr lang="pt-BR" sz="2000" b="1" dirty="0"/>
            <a:t>Um aplicativo que otimize a velocidade  do serviço para o </a:t>
          </a:r>
          <a:r>
            <a:rPr lang="pt-BR" sz="2000" b="1" dirty="0" smtClean="0"/>
            <a:t>motorista.</a:t>
          </a:r>
          <a:endParaRPr lang="en-US" sz="2000" dirty="0"/>
        </a:p>
      </dgm:t>
    </dgm:pt>
    <dgm:pt modelId="{302B7214-BD28-4A5E-BFFC-66A50667C092}" type="parTrans" cxnId="{923821AF-F503-4186-8A3D-9D60BBD5DE48}">
      <dgm:prSet/>
      <dgm:spPr/>
      <dgm:t>
        <a:bodyPr/>
        <a:lstStyle/>
        <a:p>
          <a:endParaRPr lang="en-US"/>
        </a:p>
      </dgm:t>
    </dgm:pt>
    <dgm:pt modelId="{B6F2F3E0-ED55-49AC-8E06-E4E588BFDA95}" type="sibTrans" cxnId="{923821AF-F503-4186-8A3D-9D60BBD5DE48}">
      <dgm:prSet/>
      <dgm:spPr/>
      <dgm:t>
        <a:bodyPr/>
        <a:lstStyle/>
        <a:p>
          <a:endParaRPr lang="en-US"/>
        </a:p>
      </dgm:t>
    </dgm:pt>
    <dgm:pt modelId="{82BB65DC-55DF-400E-A6F7-36ACE49565BD}">
      <dgm:prSet custT="1"/>
      <dgm:spPr/>
      <dgm:t>
        <a:bodyPr/>
        <a:lstStyle/>
        <a:p>
          <a:r>
            <a:rPr lang="pt-BR" sz="2000" b="1" dirty="0"/>
            <a:t>Visamos ultrapassar outros guinchos autônomo e seguradoras com caminhões </a:t>
          </a:r>
          <a:r>
            <a:rPr lang="pt-BR" sz="2000" b="1" dirty="0" smtClean="0"/>
            <a:t>próprios.</a:t>
          </a:r>
          <a:endParaRPr lang="en-US" sz="2000" dirty="0"/>
        </a:p>
      </dgm:t>
    </dgm:pt>
    <dgm:pt modelId="{96FB7CD4-CA10-41EF-AA8F-D538C8F09C74}" type="parTrans" cxnId="{38490F4B-7808-4075-BE61-D443A2B91E3D}">
      <dgm:prSet/>
      <dgm:spPr/>
      <dgm:t>
        <a:bodyPr/>
        <a:lstStyle/>
        <a:p>
          <a:endParaRPr lang="en-US"/>
        </a:p>
      </dgm:t>
    </dgm:pt>
    <dgm:pt modelId="{50A85A85-3CE6-47BB-8FD6-A93F0C559C82}" type="sibTrans" cxnId="{38490F4B-7808-4075-BE61-D443A2B91E3D}">
      <dgm:prSet/>
      <dgm:spPr/>
      <dgm:t>
        <a:bodyPr/>
        <a:lstStyle/>
        <a:p>
          <a:endParaRPr lang="en-US"/>
        </a:p>
      </dgm:t>
    </dgm:pt>
    <dgm:pt modelId="{24F5C7F4-28E8-4396-BADE-59DD3C0445CB}" type="pres">
      <dgm:prSet presAssocID="{F1A9DEAA-9775-467E-B79B-5DD34D17AEA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F5A030-0552-4201-A3F4-7F4B266A158A}" type="pres">
      <dgm:prSet presAssocID="{F1A9DEAA-9775-467E-B79B-5DD34D17AEA0}" presName="container" presStyleCnt="0">
        <dgm:presLayoutVars>
          <dgm:dir/>
          <dgm:resizeHandles val="exact"/>
        </dgm:presLayoutVars>
      </dgm:prSet>
      <dgm:spPr/>
    </dgm:pt>
    <dgm:pt modelId="{F4A665B9-32B3-425D-9B12-534A747349D4}" type="pres">
      <dgm:prSet presAssocID="{BE3CCAB3-D53D-455C-B751-40C2DD25F132}" presName="compNode" presStyleCnt="0"/>
      <dgm:spPr/>
    </dgm:pt>
    <dgm:pt modelId="{C3936D79-2E30-4307-A988-098C618B95FB}" type="pres">
      <dgm:prSet presAssocID="{BE3CCAB3-D53D-455C-B751-40C2DD25F132}" presName="iconBgRect" presStyleLbl="bgShp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</dgm:pt>
    <dgm:pt modelId="{876A23E7-36EB-4BEA-B2F2-9B323BAC4614}" type="pres">
      <dgm:prSet presAssocID="{BE3CCAB3-D53D-455C-B751-40C2DD25F132}" presName="iconRect" presStyleLbl="node1" presStyleIdx="0" presStyleCnt="4" custLinFactNeighborX="2840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bate em grupo"/>
        </a:ext>
      </dgm:extLst>
    </dgm:pt>
    <dgm:pt modelId="{2682A5C8-3605-4BEB-94F2-E884D508C91A}" type="pres">
      <dgm:prSet presAssocID="{BE3CCAB3-D53D-455C-B751-40C2DD25F132}" presName="spaceRect" presStyleCnt="0"/>
      <dgm:spPr/>
    </dgm:pt>
    <dgm:pt modelId="{70DEC543-A9E8-40D2-B02E-4F7DABFABF67}" type="pres">
      <dgm:prSet presAssocID="{BE3CCAB3-D53D-455C-B751-40C2DD25F132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A744BE8B-8B4E-46B4-9DE9-5D918EDA0B36}" type="pres">
      <dgm:prSet presAssocID="{10DA7053-172B-402B-8CD3-9422BC9C3525}" presName="sibTrans" presStyleLbl="sibTrans2D1" presStyleIdx="0" presStyleCnt="0"/>
      <dgm:spPr/>
      <dgm:t>
        <a:bodyPr/>
        <a:lstStyle/>
        <a:p>
          <a:endParaRPr lang="pt-BR"/>
        </a:p>
      </dgm:t>
    </dgm:pt>
    <dgm:pt modelId="{8819EE38-7501-4CF3-BB26-892D9D0CD044}" type="pres">
      <dgm:prSet presAssocID="{C23D5CC5-0533-4A0A-ABBB-74C6897C5027}" presName="compNode" presStyleCnt="0"/>
      <dgm:spPr/>
    </dgm:pt>
    <dgm:pt modelId="{71E137E8-8FA7-492B-922C-08AB065D087D}" type="pres">
      <dgm:prSet presAssocID="{C23D5CC5-0533-4A0A-ABBB-74C6897C5027}" presName="iconBgRect" presStyleLbl="bgShp" presStyleIdx="1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</dgm:pt>
    <dgm:pt modelId="{94AEDFE0-F7C7-457B-8C93-EFD4BDF51371}" type="pres">
      <dgm:prSet presAssocID="{C23D5CC5-0533-4A0A-ABBB-74C6897C5027}" presName="iconRect" presStyleLbl="node1" presStyleIdx="1" presStyleCnt="4" custLinFactNeighborX="1169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528A5E59-D90C-4D35-905B-6F864F677645}" type="pres">
      <dgm:prSet presAssocID="{C23D5CC5-0533-4A0A-ABBB-74C6897C5027}" presName="spaceRect" presStyleCnt="0"/>
      <dgm:spPr/>
    </dgm:pt>
    <dgm:pt modelId="{8BA21518-2738-4D5B-9910-FD609B3F7F2C}" type="pres">
      <dgm:prSet presAssocID="{C23D5CC5-0533-4A0A-ABBB-74C6897C5027}" presName="textRect" presStyleLbl="revTx" presStyleIdx="1" presStyleCnt="4" custScaleX="110989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20AA02E7-0801-4105-8C23-AE58BCE4FA6A}" type="pres">
      <dgm:prSet presAssocID="{4E8A676F-9121-4D92-9FBA-6CF692BDB5B5}" presName="sibTrans" presStyleLbl="sibTrans2D1" presStyleIdx="0" presStyleCnt="0"/>
      <dgm:spPr/>
      <dgm:t>
        <a:bodyPr/>
        <a:lstStyle/>
        <a:p>
          <a:endParaRPr lang="pt-BR"/>
        </a:p>
      </dgm:t>
    </dgm:pt>
    <dgm:pt modelId="{E2E6C165-0EFC-4018-A822-51AD8910BB83}" type="pres">
      <dgm:prSet presAssocID="{693FBEE2-60BB-45E2-AC17-BAE6B2F35020}" presName="compNode" presStyleCnt="0"/>
      <dgm:spPr/>
    </dgm:pt>
    <dgm:pt modelId="{8501E1BD-D332-4DAB-82C1-503C928975F7}" type="pres">
      <dgm:prSet presAssocID="{693FBEE2-60BB-45E2-AC17-BAE6B2F35020}" presName="iconBgRect" presStyleLbl="bgShp" presStyleIdx="2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</dgm:pt>
    <dgm:pt modelId="{5131425A-B5C1-4581-BFD4-6925E69DD077}" type="pres">
      <dgm:prSet presAssocID="{693FBEE2-60BB-45E2-AC17-BAE6B2F35020}" presName="iconRect" presStyleLbl="node1" presStyleIdx="2" presStyleCnt="4" custLinFactNeighborX="2840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ar"/>
        </a:ext>
      </dgm:extLst>
    </dgm:pt>
    <dgm:pt modelId="{E6AF68AA-5C51-4944-8E35-57A1C7B6CACD}" type="pres">
      <dgm:prSet presAssocID="{693FBEE2-60BB-45E2-AC17-BAE6B2F35020}" presName="spaceRect" presStyleCnt="0"/>
      <dgm:spPr/>
    </dgm:pt>
    <dgm:pt modelId="{753F8C7C-0B21-44F6-9AC6-08CA864EAE7D}" type="pres">
      <dgm:prSet presAssocID="{693FBEE2-60BB-45E2-AC17-BAE6B2F35020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954336C9-0E25-41D6-A45D-40C31BB0D46E}" type="pres">
      <dgm:prSet presAssocID="{B6F2F3E0-ED55-49AC-8E06-E4E588BFDA95}" presName="sibTrans" presStyleLbl="sibTrans2D1" presStyleIdx="0" presStyleCnt="0"/>
      <dgm:spPr/>
      <dgm:t>
        <a:bodyPr/>
        <a:lstStyle/>
        <a:p>
          <a:endParaRPr lang="pt-BR"/>
        </a:p>
      </dgm:t>
    </dgm:pt>
    <dgm:pt modelId="{50296C9A-258A-40C2-A0C5-DE82FAAD8823}" type="pres">
      <dgm:prSet presAssocID="{82BB65DC-55DF-400E-A6F7-36ACE49565BD}" presName="compNode" presStyleCnt="0"/>
      <dgm:spPr/>
    </dgm:pt>
    <dgm:pt modelId="{D446597D-5C26-4CC8-B9D2-D6BAEB3AC475}" type="pres">
      <dgm:prSet presAssocID="{82BB65DC-55DF-400E-A6F7-36ACE49565BD}" presName="iconBgRect" presStyleLbl="bgShp" presStyleIdx="3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</dgm:pt>
    <dgm:pt modelId="{FE673D2E-93D4-47CB-B381-D2BDDB3DA2E3}" type="pres">
      <dgm:prSet presAssocID="{82BB65DC-55DF-400E-A6F7-36ACE49565BD}" presName="iconRect" presStyleLbl="node1" presStyleIdx="3" presStyleCnt="4" custLinFactNeighborX="1169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Alvo"/>
        </a:ext>
      </dgm:extLst>
    </dgm:pt>
    <dgm:pt modelId="{BDF621B0-5875-4F64-8474-925DB2493518}" type="pres">
      <dgm:prSet presAssocID="{82BB65DC-55DF-400E-A6F7-36ACE49565BD}" presName="spaceRect" presStyleCnt="0"/>
      <dgm:spPr/>
    </dgm:pt>
    <dgm:pt modelId="{D559B70B-9D81-4D86-BA59-5D044BA5DE32}" type="pres">
      <dgm:prSet presAssocID="{82BB65DC-55DF-400E-A6F7-36ACE49565BD}" presName="textRect" presStyleLbl="revTx" presStyleIdx="3" presStyleCnt="4" custScaleX="11289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8F7AD67-FC50-4D6F-8E0E-9A545A3082A3}" type="presOf" srcId="{82BB65DC-55DF-400E-A6F7-36ACE49565BD}" destId="{D559B70B-9D81-4D86-BA59-5D044BA5DE32}" srcOrd="0" destOrd="0" presId="urn:microsoft.com/office/officeart/2018/2/layout/IconCircleList"/>
    <dgm:cxn modelId="{694F1811-509A-4C7B-AFDA-60A6CFE29A65}" type="presOf" srcId="{B6F2F3E0-ED55-49AC-8E06-E4E588BFDA95}" destId="{954336C9-0E25-41D6-A45D-40C31BB0D46E}" srcOrd="0" destOrd="0" presId="urn:microsoft.com/office/officeart/2018/2/layout/IconCircleList"/>
    <dgm:cxn modelId="{202268F8-6D1A-4A83-A49A-DFBB9C9A414E}" type="presOf" srcId="{4E8A676F-9121-4D92-9FBA-6CF692BDB5B5}" destId="{20AA02E7-0801-4105-8C23-AE58BCE4FA6A}" srcOrd="0" destOrd="0" presId="urn:microsoft.com/office/officeart/2018/2/layout/IconCircleList"/>
    <dgm:cxn modelId="{793CFD7D-F045-42CC-9E56-5D861C702A83}" type="presOf" srcId="{BE3CCAB3-D53D-455C-B751-40C2DD25F132}" destId="{70DEC543-A9E8-40D2-B02E-4F7DABFABF67}" srcOrd="0" destOrd="0" presId="urn:microsoft.com/office/officeart/2018/2/layout/IconCircleList"/>
    <dgm:cxn modelId="{1E080B9A-263A-40AC-8F2D-B7DC283E17D5}" srcId="{F1A9DEAA-9775-467E-B79B-5DD34D17AEA0}" destId="{BE3CCAB3-D53D-455C-B751-40C2DD25F132}" srcOrd="0" destOrd="0" parTransId="{5B284032-FD29-445E-9701-1A79F640811B}" sibTransId="{10DA7053-172B-402B-8CD3-9422BC9C3525}"/>
    <dgm:cxn modelId="{8A87D085-F644-4859-95C2-B44A7B6FA611}" type="presOf" srcId="{F1A9DEAA-9775-467E-B79B-5DD34D17AEA0}" destId="{24F5C7F4-28E8-4396-BADE-59DD3C0445CB}" srcOrd="0" destOrd="0" presId="urn:microsoft.com/office/officeart/2018/2/layout/IconCircleList"/>
    <dgm:cxn modelId="{38490F4B-7808-4075-BE61-D443A2B91E3D}" srcId="{F1A9DEAA-9775-467E-B79B-5DD34D17AEA0}" destId="{82BB65DC-55DF-400E-A6F7-36ACE49565BD}" srcOrd="3" destOrd="0" parTransId="{96FB7CD4-CA10-41EF-AA8F-D538C8F09C74}" sibTransId="{50A85A85-3CE6-47BB-8FD6-A93F0C559C82}"/>
    <dgm:cxn modelId="{923821AF-F503-4186-8A3D-9D60BBD5DE48}" srcId="{F1A9DEAA-9775-467E-B79B-5DD34D17AEA0}" destId="{693FBEE2-60BB-45E2-AC17-BAE6B2F35020}" srcOrd="2" destOrd="0" parTransId="{302B7214-BD28-4A5E-BFFC-66A50667C092}" sibTransId="{B6F2F3E0-ED55-49AC-8E06-E4E588BFDA95}"/>
    <dgm:cxn modelId="{D7F5D422-2159-40CA-B2D2-9DC912BE0D9E}" type="presOf" srcId="{C23D5CC5-0533-4A0A-ABBB-74C6897C5027}" destId="{8BA21518-2738-4D5B-9910-FD609B3F7F2C}" srcOrd="0" destOrd="0" presId="urn:microsoft.com/office/officeart/2018/2/layout/IconCircleList"/>
    <dgm:cxn modelId="{ED10A3A9-4D5E-4505-B149-306D499E7025}" type="presOf" srcId="{10DA7053-172B-402B-8CD3-9422BC9C3525}" destId="{A744BE8B-8B4E-46B4-9DE9-5D918EDA0B36}" srcOrd="0" destOrd="0" presId="urn:microsoft.com/office/officeart/2018/2/layout/IconCircleList"/>
    <dgm:cxn modelId="{06D8B188-BB04-4DD2-83A7-AF89C0784734}" type="presOf" srcId="{693FBEE2-60BB-45E2-AC17-BAE6B2F35020}" destId="{753F8C7C-0B21-44F6-9AC6-08CA864EAE7D}" srcOrd="0" destOrd="0" presId="urn:microsoft.com/office/officeart/2018/2/layout/IconCircleList"/>
    <dgm:cxn modelId="{580B22FE-8923-4B50-9927-7F6D47B4EEB9}" srcId="{F1A9DEAA-9775-467E-B79B-5DD34D17AEA0}" destId="{C23D5CC5-0533-4A0A-ABBB-74C6897C5027}" srcOrd="1" destOrd="0" parTransId="{3E9468F4-88FB-487E-A1FC-F17F5D954E58}" sibTransId="{4E8A676F-9121-4D92-9FBA-6CF692BDB5B5}"/>
    <dgm:cxn modelId="{E02E28D2-6CD4-442F-A259-560097B0B492}" type="presParOf" srcId="{24F5C7F4-28E8-4396-BADE-59DD3C0445CB}" destId="{06F5A030-0552-4201-A3F4-7F4B266A158A}" srcOrd="0" destOrd="0" presId="urn:microsoft.com/office/officeart/2018/2/layout/IconCircleList"/>
    <dgm:cxn modelId="{01591AD1-2FBB-47FA-B370-C740E2092827}" type="presParOf" srcId="{06F5A030-0552-4201-A3F4-7F4B266A158A}" destId="{F4A665B9-32B3-425D-9B12-534A747349D4}" srcOrd="0" destOrd="0" presId="urn:microsoft.com/office/officeart/2018/2/layout/IconCircleList"/>
    <dgm:cxn modelId="{935999D5-C61E-4ACB-B89C-3C4362AB9310}" type="presParOf" srcId="{F4A665B9-32B3-425D-9B12-534A747349D4}" destId="{C3936D79-2E30-4307-A988-098C618B95FB}" srcOrd="0" destOrd="0" presId="urn:microsoft.com/office/officeart/2018/2/layout/IconCircleList"/>
    <dgm:cxn modelId="{156BAECF-F6BF-4FE5-9CA1-EAB254787BA6}" type="presParOf" srcId="{F4A665B9-32B3-425D-9B12-534A747349D4}" destId="{876A23E7-36EB-4BEA-B2F2-9B323BAC4614}" srcOrd="1" destOrd="0" presId="urn:microsoft.com/office/officeart/2018/2/layout/IconCircleList"/>
    <dgm:cxn modelId="{8A743F18-21A4-43B4-8FE7-CCEB5D1D26AB}" type="presParOf" srcId="{F4A665B9-32B3-425D-9B12-534A747349D4}" destId="{2682A5C8-3605-4BEB-94F2-E884D508C91A}" srcOrd="2" destOrd="0" presId="urn:microsoft.com/office/officeart/2018/2/layout/IconCircleList"/>
    <dgm:cxn modelId="{902E0B55-0802-41AF-9C28-5FBAB4B1E0DC}" type="presParOf" srcId="{F4A665B9-32B3-425D-9B12-534A747349D4}" destId="{70DEC543-A9E8-40D2-B02E-4F7DABFABF67}" srcOrd="3" destOrd="0" presId="urn:microsoft.com/office/officeart/2018/2/layout/IconCircleList"/>
    <dgm:cxn modelId="{F82880A8-8677-477E-B845-FF38707FFFC3}" type="presParOf" srcId="{06F5A030-0552-4201-A3F4-7F4B266A158A}" destId="{A744BE8B-8B4E-46B4-9DE9-5D918EDA0B36}" srcOrd="1" destOrd="0" presId="urn:microsoft.com/office/officeart/2018/2/layout/IconCircleList"/>
    <dgm:cxn modelId="{D845015B-2CDE-4858-88F6-4B2AF97E9A7D}" type="presParOf" srcId="{06F5A030-0552-4201-A3F4-7F4B266A158A}" destId="{8819EE38-7501-4CF3-BB26-892D9D0CD044}" srcOrd="2" destOrd="0" presId="urn:microsoft.com/office/officeart/2018/2/layout/IconCircleList"/>
    <dgm:cxn modelId="{368CA113-9274-49D9-B1C2-722A299ECE21}" type="presParOf" srcId="{8819EE38-7501-4CF3-BB26-892D9D0CD044}" destId="{71E137E8-8FA7-492B-922C-08AB065D087D}" srcOrd="0" destOrd="0" presId="urn:microsoft.com/office/officeart/2018/2/layout/IconCircleList"/>
    <dgm:cxn modelId="{63FE0FC5-E28A-4B99-A89E-31364D062828}" type="presParOf" srcId="{8819EE38-7501-4CF3-BB26-892D9D0CD044}" destId="{94AEDFE0-F7C7-457B-8C93-EFD4BDF51371}" srcOrd="1" destOrd="0" presId="urn:microsoft.com/office/officeart/2018/2/layout/IconCircleList"/>
    <dgm:cxn modelId="{084E473B-9C0C-4DF3-8127-86BB34809785}" type="presParOf" srcId="{8819EE38-7501-4CF3-BB26-892D9D0CD044}" destId="{528A5E59-D90C-4D35-905B-6F864F677645}" srcOrd="2" destOrd="0" presId="urn:microsoft.com/office/officeart/2018/2/layout/IconCircleList"/>
    <dgm:cxn modelId="{0BF54E18-8A2C-41F6-9A10-63A82655C270}" type="presParOf" srcId="{8819EE38-7501-4CF3-BB26-892D9D0CD044}" destId="{8BA21518-2738-4D5B-9910-FD609B3F7F2C}" srcOrd="3" destOrd="0" presId="urn:microsoft.com/office/officeart/2018/2/layout/IconCircleList"/>
    <dgm:cxn modelId="{AAD367B9-7ED0-422E-83CF-493CA3046AA1}" type="presParOf" srcId="{06F5A030-0552-4201-A3F4-7F4B266A158A}" destId="{20AA02E7-0801-4105-8C23-AE58BCE4FA6A}" srcOrd="3" destOrd="0" presId="urn:microsoft.com/office/officeart/2018/2/layout/IconCircleList"/>
    <dgm:cxn modelId="{ABAFDC93-8A9E-47D3-A65C-39BFD35B9803}" type="presParOf" srcId="{06F5A030-0552-4201-A3F4-7F4B266A158A}" destId="{E2E6C165-0EFC-4018-A822-51AD8910BB83}" srcOrd="4" destOrd="0" presId="urn:microsoft.com/office/officeart/2018/2/layout/IconCircleList"/>
    <dgm:cxn modelId="{62668688-6095-4C2E-BA79-2C5EA13D9B09}" type="presParOf" srcId="{E2E6C165-0EFC-4018-A822-51AD8910BB83}" destId="{8501E1BD-D332-4DAB-82C1-503C928975F7}" srcOrd="0" destOrd="0" presId="urn:microsoft.com/office/officeart/2018/2/layout/IconCircleList"/>
    <dgm:cxn modelId="{C10F05FB-2198-4C25-B5DF-6244202A225A}" type="presParOf" srcId="{E2E6C165-0EFC-4018-A822-51AD8910BB83}" destId="{5131425A-B5C1-4581-BFD4-6925E69DD077}" srcOrd="1" destOrd="0" presId="urn:microsoft.com/office/officeart/2018/2/layout/IconCircleList"/>
    <dgm:cxn modelId="{9620742C-929B-47EB-B3D5-1E6CAFD930AD}" type="presParOf" srcId="{E2E6C165-0EFC-4018-A822-51AD8910BB83}" destId="{E6AF68AA-5C51-4944-8E35-57A1C7B6CACD}" srcOrd="2" destOrd="0" presId="urn:microsoft.com/office/officeart/2018/2/layout/IconCircleList"/>
    <dgm:cxn modelId="{81F8F44A-426B-43F1-97C2-C036A0ABFF20}" type="presParOf" srcId="{E2E6C165-0EFC-4018-A822-51AD8910BB83}" destId="{753F8C7C-0B21-44F6-9AC6-08CA864EAE7D}" srcOrd="3" destOrd="0" presId="urn:microsoft.com/office/officeart/2018/2/layout/IconCircleList"/>
    <dgm:cxn modelId="{78127330-7368-45F6-BEC5-8944B2CC14E1}" type="presParOf" srcId="{06F5A030-0552-4201-A3F4-7F4B266A158A}" destId="{954336C9-0E25-41D6-A45D-40C31BB0D46E}" srcOrd="5" destOrd="0" presId="urn:microsoft.com/office/officeart/2018/2/layout/IconCircleList"/>
    <dgm:cxn modelId="{DC9B2A36-48B0-44D5-BEB0-BEE860C841CD}" type="presParOf" srcId="{06F5A030-0552-4201-A3F4-7F4B266A158A}" destId="{50296C9A-258A-40C2-A0C5-DE82FAAD8823}" srcOrd="6" destOrd="0" presId="urn:microsoft.com/office/officeart/2018/2/layout/IconCircleList"/>
    <dgm:cxn modelId="{3E0A56F4-4850-46C0-8CA0-C490DE127678}" type="presParOf" srcId="{50296C9A-258A-40C2-A0C5-DE82FAAD8823}" destId="{D446597D-5C26-4CC8-B9D2-D6BAEB3AC475}" srcOrd="0" destOrd="0" presId="urn:microsoft.com/office/officeart/2018/2/layout/IconCircleList"/>
    <dgm:cxn modelId="{0A2EE0E8-4E56-422D-BCDE-C0F4FE3ED6AB}" type="presParOf" srcId="{50296C9A-258A-40C2-A0C5-DE82FAAD8823}" destId="{FE673D2E-93D4-47CB-B381-D2BDDB3DA2E3}" srcOrd="1" destOrd="0" presId="urn:microsoft.com/office/officeart/2018/2/layout/IconCircleList"/>
    <dgm:cxn modelId="{AD42C9DB-D948-41A8-A001-E02FB8BB8C9C}" type="presParOf" srcId="{50296C9A-258A-40C2-A0C5-DE82FAAD8823}" destId="{BDF621B0-5875-4F64-8474-925DB2493518}" srcOrd="2" destOrd="0" presId="urn:microsoft.com/office/officeart/2018/2/layout/IconCircleList"/>
    <dgm:cxn modelId="{7466B46E-85CC-4413-8551-36581D9D800C}" type="presParOf" srcId="{50296C9A-258A-40C2-A0C5-DE82FAAD8823}" destId="{D559B70B-9D81-4D86-BA59-5D044BA5DE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A9DEAA-9775-467E-B79B-5DD34D17AEA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3CCAB3-D53D-455C-B751-40C2DD25F1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000" b="1" dirty="0">
              <a:latin typeface="+mn-lt"/>
            </a:rPr>
            <a:t>O sistema integrado que temos a oferecer deve solucionar o problema de registro de dados e comunicação.</a:t>
          </a:r>
          <a:endParaRPr lang="en-US" sz="2000" dirty="0"/>
        </a:p>
      </dgm:t>
    </dgm:pt>
    <dgm:pt modelId="{5B284032-FD29-445E-9701-1A79F640811B}" type="parTrans" cxnId="{1E080B9A-263A-40AC-8F2D-B7DC283E17D5}">
      <dgm:prSet/>
      <dgm:spPr/>
      <dgm:t>
        <a:bodyPr/>
        <a:lstStyle/>
        <a:p>
          <a:endParaRPr lang="en-US"/>
        </a:p>
      </dgm:t>
    </dgm:pt>
    <dgm:pt modelId="{10DA7053-172B-402B-8CD3-9422BC9C3525}" type="sibTrans" cxnId="{1E080B9A-263A-40AC-8F2D-B7DC283E17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3D5CC5-0533-4A0A-ABBB-74C6897C50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000" b="1" dirty="0">
              <a:ea typeface="MS PGothic" pitchFamily="34" charset="-128"/>
            </a:rPr>
            <a:t>Ao integrar o atendimento por telefone com o nosso sistema devemos ser capazes de atender a todos os clientes possíveis.</a:t>
          </a:r>
          <a:endParaRPr lang="en-US" sz="2000" dirty="0"/>
        </a:p>
      </dgm:t>
    </dgm:pt>
    <dgm:pt modelId="{3E9468F4-88FB-487E-A1FC-F17F5D954E58}" type="parTrans" cxnId="{580B22FE-8923-4B50-9927-7F6D47B4EEB9}">
      <dgm:prSet/>
      <dgm:spPr/>
      <dgm:t>
        <a:bodyPr/>
        <a:lstStyle/>
        <a:p>
          <a:endParaRPr lang="en-US"/>
        </a:p>
      </dgm:t>
    </dgm:pt>
    <dgm:pt modelId="{4E8A676F-9121-4D92-9FBA-6CF692BDB5B5}" type="sibTrans" cxnId="{580B22FE-8923-4B50-9927-7F6D47B4EE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3FBEE2-60BB-45E2-AC17-BAE6B2F350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000" b="1" dirty="0">
              <a:ea typeface="MS PGothic" pitchFamily="34" charset="-128"/>
            </a:rPr>
            <a:t>Acreditamos que a empresa pode crescer no mercado e com o uso dos nossos serviços seus serviços podem ser mais rápidos e eficientes.</a:t>
          </a:r>
          <a:endParaRPr lang="en-US" sz="2000" dirty="0"/>
        </a:p>
      </dgm:t>
    </dgm:pt>
    <dgm:pt modelId="{302B7214-BD28-4A5E-BFFC-66A50667C092}" type="parTrans" cxnId="{923821AF-F503-4186-8A3D-9D60BBD5DE48}">
      <dgm:prSet/>
      <dgm:spPr/>
      <dgm:t>
        <a:bodyPr/>
        <a:lstStyle/>
        <a:p>
          <a:endParaRPr lang="en-US"/>
        </a:p>
      </dgm:t>
    </dgm:pt>
    <dgm:pt modelId="{B6F2F3E0-ED55-49AC-8E06-E4E588BFDA95}" type="sibTrans" cxnId="{923821AF-F503-4186-8A3D-9D60BBD5DE48}">
      <dgm:prSet/>
      <dgm:spPr/>
      <dgm:t>
        <a:bodyPr/>
        <a:lstStyle/>
        <a:p>
          <a:endParaRPr lang="en-US"/>
        </a:p>
      </dgm:t>
    </dgm:pt>
    <dgm:pt modelId="{24F5C7F4-28E8-4396-BADE-59DD3C0445CB}" type="pres">
      <dgm:prSet presAssocID="{F1A9DEAA-9775-467E-B79B-5DD34D17AEA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F5A030-0552-4201-A3F4-7F4B266A158A}" type="pres">
      <dgm:prSet presAssocID="{F1A9DEAA-9775-467E-B79B-5DD34D17AEA0}" presName="container" presStyleCnt="0">
        <dgm:presLayoutVars>
          <dgm:dir/>
          <dgm:resizeHandles val="exact"/>
        </dgm:presLayoutVars>
      </dgm:prSet>
      <dgm:spPr/>
    </dgm:pt>
    <dgm:pt modelId="{F4A665B9-32B3-425D-9B12-534A747349D4}" type="pres">
      <dgm:prSet presAssocID="{BE3CCAB3-D53D-455C-B751-40C2DD25F132}" presName="compNode" presStyleCnt="0"/>
      <dgm:spPr/>
    </dgm:pt>
    <dgm:pt modelId="{C3936D79-2E30-4307-A988-098C618B95FB}" type="pres">
      <dgm:prSet presAssocID="{BE3CCAB3-D53D-455C-B751-40C2DD25F132}" presName="iconBgRect" presStyleLbl="bgShp" presStyleIdx="0" presStyleCnt="3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</dgm:pt>
    <dgm:pt modelId="{876A23E7-36EB-4BEA-B2F2-9B323BAC4614}" type="pres">
      <dgm:prSet presAssocID="{BE3CCAB3-D53D-455C-B751-40C2DD25F132}" presName="iconRect" presStyleLbl="node1" presStyleIdx="0" presStyleCnt="3" custScaleX="200203" custScaleY="20020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Polegar apontando para cima"/>
        </a:ext>
      </dgm:extLst>
    </dgm:pt>
    <dgm:pt modelId="{2682A5C8-3605-4BEB-94F2-E884D508C91A}" type="pres">
      <dgm:prSet presAssocID="{BE3CCAB3-D53D-455C-B751-40C2DD25F132}" presName="spaceRect" presStyleCnt="0"/>
      <dgm:spPr/>
    </dgm:pt>
    <dgm:pt modelId="{70DEC543-A9E8-40D2-B02E-4F7DABFABF67}" type="pres">
      <dgm:prSet presAssocID="{BE3CCAB3-D53D-455C-B751-40C2DD25F132}" presName="textRect" presStyleLbl="revTx" presStyleIdx="0" presStyleCnt="3" custScaleX="145387" custLinFactNeighborX="17368" custLinFactNeighborY="-1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A744BE8B-8B4E-46B4-9DE9-5D918EDA0B36}" type="pres">
      <dgm:prSet presAssocID="{10DA7053-172B-402B-8CD3-9422BC9C3525}" presName="sibTrans" presStyleLbl="sibTrans2D1" presStyleIdx="0" presStyleCnt="0"/>
      <dgm:spPr/>
      <dgm:t>
        <a:bodyPr/>
        <a:lstStyle/>
        <a:p>
          <a:endParaRPr lang="pt-BR"/>
        </a:p>
      </dgm:t>
    </dgm:pt>
    <dgm:pt modelId="{8819EE38-7501-4CF3-BB26-892D9D0CD044}" type="pres">
      <dgm:prSet presAssocID="{C23D5CC5-0533-4A0A-ABBB-74C6897C5027}" presName="compNode" presStyleCnt="0"/>
      <dgm:spPr/>
    </dgm:pt>
    <dgm:pt modelId="{71E137E8-8FA7-492B-922C-08AB065D087D}" type="pres">
      <dgm:prSet presAssocID="{C23D5CC5-0533-4A0A-ABBB-74C6897C5027}" presName="iconBgRect" presStyleLbl="bgShp" presStyleIdx="1" presStyleCnt="3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</dgm:pt>
    <dgm:pt modelId="{94AEDFE0-F7C7-457B-8C93-EFD4BDF51371}" type="pres">
      <dgm:prSet presAssocID="{C23D5CC5-0533-4A0A-ABBB-74C6897C5027}" presName="iconRect" presStyleLbl="node1" presStyleIdx="1" presStyleCnt="3" custScaleX="200203" custScaleY="20020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528A5E59-D90C-4D35-905B-6F864F677645}" type="pres">
      <dgm:prSet presAssocID="{C23D5CC5-0533-4A0A-ABBB-74C6897C5027}" presName="spaceRect" presStyleCnt="0"/>
      <dgm:spPr/>
    </dgm:pt>
    <dgm:pt modelId="{8BA21518-2738-4D5B-9910-FD609B3F7F2C}" type="pres">
      <dgm:prSet presAssocID="{C23D5CC5-0533-4A0A-ABBB-74C6897C5027}" presName="textRect" presStyleLbl="revTx" presStyleIdx="1" presStyleCnt="3" custScaleX="117680" custLinFactNeighborX="4746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20AA02E7-0801-4105-8C23-AE58BCE4FA6A}" type="pres">
      <dgm:prSet presAssocID="{4E8A676F-9121-4D92-9FBA-6CF692BDB5B5}" presName="sibTrans" presStyleLbl="sibTrans2D1" presStyleIdx="0" presStyleCnt="0"/>
      <dgm:spPr/>
      <dgm:t>
        <a:bodyPr/>
        <a:lstStyle/>
        <a:p>
          <a:endParaRPr lang="pt-BR"/>
        </a:p>
      </dgm:t>
    </dgm:pt>
    <dgm:pt modelId="{E2E6C165-0EFC-4018-A822-51AD8910BB83}" type="pres">
      <dgm:prSet presAssocID="{693FBEE2-60BB-45E2-AC17-BAE6B2F35020}" presName="compNode" presStyleCnt="0"/>
      <dgm:spPr/>
    </dgm:pt>
    <dgm:pt modelId="{8501E1BD-D332-4DAB-82C1-503C928975F7}" type="pres">
      <dgm:prSet presAssocID="{693FBEE2-60BB-45E2-AC17-BAE6B2F35020}" presName="iconBgRect" presStyleLbl="bgShp" presStyleIdx="2" presStyleCnt="3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</dgm:spPr>
    </dgm:pt>
    <dgm:pt modelId="{5131425A-B5C1-4581-BFD4-6925E69DD077}" type="pres">
      <dgm:prSet presAssocID="{693FBEE2-60BB-45E2-AC17-BAE6B2F35020}" presName="iconRect" presStyleLbl="node1" presStyleIdx="2" presStyleCnt="3" custScaleX="200203" custScaleY="200203" custLinFactNeighborX="-41789" custLinFactNeighborY="-1962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ar"/>
        </a:ext>
      </dgm:extLst>
    </dgm:pt>
    <dgm:pt modelId="{E6AF68AA-5C51-4944-8E35-57A1C7B6CACD}" type="pres">
      <dgm:prSet presAssocID="{693FBEE2-60BB-45E2-AC17-BAE6B2F35020}" presName="spaceRect" presStyleCnt="0"/>
      <dgm:spPr/>
    </dgm:pt>
    <dgm:pt modelId="{753F8C7C-0B21-44F6-9AC6-08CA864EAE7D}" type="pres">
      <dgm:prSet presAssocID="{693FBEE2-60BB-45E2-AC17-BAE6B2F35020}" presName="textRect" presStyleLbl="revTx" presStyleIdx="2" presStyleCnt="3" custScaleX="120569" custLinFactNeighborX="90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02268F8-6D1A-4A83-A49A-DFBB9C9A414E}" type="presOf" srcId="{4E8A676F-9121-4D92-9FBA-6CF692BDB5B5}" destId="{20AA02E7-0801-4105-8C23-AE58BCE4FA6A}" srcOrd="0" destOrd="0" presId="urn:microsoft.com/office/officeart/2018/2/layout/IconCircleList"/>
    <dgm:cxn modelId="{793CFD7D-F045-42CC-9E56-5D861C702A83}" type="presOf" srcId="{BE3CCAB3-D53D-455C-B751-40C2DD25F132}" destId="{70DEC543-A9E8-40D2-B02E-4F7DABFABF67}" srcOrd="0" destOrd="0" presId="urn:microsoft.com/office/officeart/2018/2/layout/IconCircleList"/>
    <dgm:cxn modelId="{1E080B9A-263A-40AC-8F2D-B7DC283E17D5}" srcId="{F1A9DEAA-9775-467E-B79B-5DD34D17AEA0}" destId="{BE3CCAB3-D53D-455C-B751-40C2DD25F132}" srcOrd="0" destOrd="0" parTransId="{5B284032-FD29-445E-9701-1A79F640811B}" sibTransId="{10DA7053-172B-402B-8CD3-9422BC9C3525}"/>
    <dgm:cxn modelId="{8A87D085-F644-4859-95C2-B44A7B6FA611}" type="presOf" srcId="{F1A9DEAA-9775-467E-B79B-5DD34D17AEA0}" destId="{24F5C7F4-28E8-4396-BADE-59DD3C0445CB}" srcOrd="0" destOrd="0" presId="urn:microsoft.com/office/officeart/2018/2/layout/IconCircleList"/>
    <dgm:cxn modelId="{923821AF-F503-4186-8A3D-9D60BBD5DE48}" srcId="{F1A9DEAA-9775-467E-B79B-5DD34D17AEA0}" destId="{693FBEE2-60BB-45E2-AC17-BAE6B2F35020}" srcOrd="2" destOrd="0" parTransId="{302B7214-BD28-4A5E-BFFC-66A50667C092}" sibTransId="{B6F2F3E0-ED55-49AC-8E06-E4E588BFDA95}"/>
    <dgm:cxn modelId="{D7F5D422-2159-40CA-B2D2-9DC912BE0D9E}" type="presOf" srcId="{C23D5CC5-0533-4A0A-ABBB-74C6897C5027}" destId="{8BA21518-2738-4D5B-9910-FD609B3F7F2C}" srcOrd="0" destOrd="0" presId="urn:microsoft.com/office/officeart/2018/2/layout/IconCircleList"/>
    <dgm:cxn modelId="{ED10A3A9-4D5E-4505-B149-306D499E7025}" type="presOf" srcId="{10DA7053-172B-402B-8CD3-9422BC9C3525}" destId="{A744BE8B-8B4E-46B4-9DE9-5D918EDA0B36}" srcOrd="0" destOrd="0" presId="urn:microsoft.com/office/officeart/2018/2/layout/IconCircleList"/>
    <dgm:cxn modelId="{06D8B188-BB04-4DD2-83A7-AF89C0784734}" type="presOf" srcId="{693FBEE2-60BB-45E2-AC17-BAE6B2F35020}" destId="{753F8C7C-0B21-44F6-9AC6-08CA864EAE7D}" srcOrd="0" destOrd="0" presId="urn:microsoft.com/office/officeart/2018/2/layout/IconCircleList"/>
    <dgm:cxn modelId="{580B22FE-8923-4B50-9927-7F6D47B4EEB9}" srcId="{F1A9DEAA-9775-467E-B79B-5DD34D17AEA0}" destId="{C23D5CC5-0533-4A0A-ABBB-74C6897C5027}" srcOrd="1" destOrd="0" parTransId="{3E9468F4-88FB-487E-A1FC-F17F5D954E58}" sibTransId="{4E8A676F-9121-4D92-9FBA-6CF692BDB5B5}"/>
    <dgm:cxn modelId="{E02E28D2-6CD4-442F-A259-560097B0B492}" type="presParOf" srcId="{24F5C7F4-28E8-4396-BADE-59DD3C0445CB}" destId="{06F5A030-0552-4201-A3F4-7F4B266A158A}" srcOrd="0" destOrd="0" presId="urn:microsoft.com/office/officeart/2018/2/layout/IconCircleList"/>
    <dgm:cxn modelId="{01591AD1-2FBB-47FA-B370-C740E2092827}" type="presParOf" srcId="{06F5A030-0552-4201-A3F4-7F4B266A158A}" destId="{F4A665B9-32B3-425D-9B12-534A747349D4}" srcOrd="0" destOrd="0" presId="urn:microsoft.com/office/officeart/2018/2/layout/IconCircleList"/>
    <dgm:cxn modelId="{935999D5-C61E-4ACB-B89C-3C4362AB9310}" type="presParOf" srcId="{F4A665B9-32B3-425D-9B12-534A747349D4}" destId="{C3936D79-2E30-4307-A988-098C618B95FB}" srcOrd="0" destOrd="0" presId="urn:microsoft.com/office/officeart/2018/2/layout/IconCircleList"/>
    <dgm:cxn modelId="{156BAECF-F6BF-4FE5-9CA1-EAB254787BA6}" type="presParOf" srcId="{F4A665B9-32B3-425D-9B12-534A747349D4}" destId="{876A23E7-36EB-4BEA-B2F2-9B323BAC4614}" srcOrd="1" destOrd="0" presId="urn:microsoft.com/office/officeart/2018/2/layout/IconCircleList"/>
    <dgm:cxn modelId="{8A743F18-21A4-43B4-8FE7-CCEB5D1D26AB}" type="presParOf" srcId="{F4A665B9-32B3-425D-9B12-534A747349D4}" destId="{2682A5C8-3605-4BEB-94F2-E884D508C91A}" srcOrd="2" destOrd="0" presId="urn:microsoft.com/office/officeart/2018/2/layout/IconCircleList"/>
    <dgm:cxn modelId="{902E0B55-0802-41AF-9C28-5FBAB4B1E0DC}" type="presParOf" srcId="{F4A665B9-32B3-425D-9B12-534A747349D4}" destId="{70DEC543-A9E8-40D2-B02E-4F7DABFABF67}" srcOrd="3" destOrd="0" presId="urn:microsoft.com/office/officeart/2018/2/layout/IconCircleList"/>
    <dgm:cxn modelId="{F82880A8-8677-477E-B845-FF38707FFFC3}" type="presParOf" srcId="{06F5A030-0552-4201-A3F4-7F4B266A158A}" destId="{A744BE8B-8B4E-46B4-9DE9-5D918EDA0B36}" srcOrd="1" destOrd="0" presId="urn:microsoft.com/office/officeart/2018/2/layout/IconCircleList"/>
    <dgm:cxn modelId="{D845015B-2CDE-4858-88F6-4B2AF97E9A7D}" type="presParOf" srcId="{06F5A030-0552-4201-A3F4-7F4B266A158A}" destId="{8819EE38-7501-4CF3-BB26-892D9D0CD044}" srcOrd="2" destOrd="0" presId="urn:microsoft.com/office/officeart/2018/2/layout/IconCircleList"/>
    <dgm:cxn modelId="{368CA113-9274-49D9-B1C2-722A299ECE21}" type="presParOf" srcId="{8819EE38-7501-4CF3-BB26-892D9D0CD044}" destId="{71E137E8-8FA7-492B-922C-08AB065D087D}" srcOrd="0" destOrd="0" presId="urn:microsoft.com/office/officeart/2018/2/layout/IconCircleList"/>
    <dgm:cxn modelId="{63FE0FC5-E28A-4B99-A89E-31364D062828}" type="presParOf" srcId="{8819EE38-7501-4CF3-BB26-892D9D0CD044}" destId="{94AEDFE0-F7C7-457B-8C93-EFD4BDF51371}" srcOrd="1" destOrd="0" presId="urn:microsoft.com/office/officeart/2018/2/layout/IconCircleList"/>
    <dgm:cxn modelId="{084E473B-9C0C-4DF3-8127-86BB34809785}" type="presParOf" srcId="{8819EE38-7501-4CF3-BB26-892D9D0CD044}" destId="{528A5E59-D90C-4D35-905B-6F864F677645}" srcOrd="2" destOrd="0" presId="urn:microsoft.com/office/officeart/2018/2/layout/IconCircleList"/>
    <dgm:cxn modelId="{0BF54E18-8A2C-41F6-9A10-63A82655C270}" type="presParOf" srcId="{8819EE38-7501-4CF3-BB26-892D9D0CD044}" destId="{8BA21518-2738-4D5B-9910-FD609B3F7F2C}" srcOrd="3" destOrd="0" presId="urn:microsoft.com/office/officeart/2018/2/layout/IconCircleList"/>
    <dgm:cxn modelId="{AAD367B9-7ED0-422E-83CF-493CA3046AA1}" type="presParOf" srcId="{06F5A030-0552-4201-A3F4-7F4B266A158A}" destId="{20AA02E7-0801-4105-8C23-AE58BCE4FA6A}" srcOrd="3" destOrd="0" presId="urn:microsoft.com/office/officeart/2018/2/layout/IconCircleList"/>
    <dgm:cxn modelId="{ABAFDC93-8A9E-47D3-A65C-39BFD35B9803}" type="presParOf" srcId="{06F5A030-0552-4201-A3F4-7F4B266A158A}" destId="{E2E6C165-0EFC-4018-A822-51AD8910BB83}" srcOrd="4" destOrd="0" presId="urn:microsoft.com/office/officeart/2018/2/layout/IconCircleList"/>
    <dgm:cxn modelId="{62668688-6095-4C2E-BA79-2C5EA13D9B09}" type="presParOf" srcId="{E2E6C165-0EFC-4018-A822-51AD8910BB83}" destId="{8501E1BD-D332-4DAB-82C1-503C928975F7}" srcOrd="0" destOrd="0" presId="urn:microsoft.com/office/officeart/2018/2/layout/IconCircleList"/>
    <dgm:cxn modelId="{C10F05FB-2198-4C25-B5DF-6244202A225A}" type="presParOf" srcId="{E2E6C165-0EFC-4018-A822-51AD8910BB83}" destId="{5131425A-B5C1-4581-BFD4-6925E69DD077}" srcOrd="1" destOrd="0" presId="urn:microsoft.com/office/officeart/2018/2/layout/IconCircleList"/>
    <dgm:cxn modelId="{9620742C-929B-47EB-B3D5-1E6CAFD930AD}" type="presParOf" srcId="{E2E6C165-0EFC-4018-A822-51AD8910BB83}" destId="{E6AF68AA-5C51-4944-8E35-57A1C7B6CACD}" srcOrd="2" destOrd="0" presId="urn:microsoft.com/office/officeart/2018/2/layout/IconCircleList"/>
    <dgm:cxn modelId="{81F8F44A-426B-43F1-97C2-C036A0ABFF20}" type="presParOf" srcId="{E2E6C165-0EFC-4018-A822-51AD8910BB83}" destId="{753F8C7C-0B21-44F6-9AC6-08CA864EAE7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36D79-2E30-4307-A988-098C618B95FB}">
      <dsp:nvSpPr>
        <dsp:cNvPr id="0" name=""/>
        <dsp:cNvSpPr/>
      </dsp:nvSpPr>
      <dsp:spPr>
        <a:xfrm>
          <a:off x="63880" y="444296"/>
          <a:ext cx="1310694" cy="1310694"/>
        </a:xfrm>
        <a:prstGeom prst="ellipse">
          <a:avLst/>
        </a:prstGeom>
        <a:solidFill>
          <a:schemeClr val="l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876A23E7-36EB-4BEA-B2F2-9B323BAC4614}">
      <dsp:nvSpPr>
        <dsp:cNvPr id="0" name=""/>
        <dsp:cNvSpPr/>
      </dsp:nvSpPr>
      <dsp:spPr>
        <a:xfrm>
          <a:off x="555069" y="719541"/>
          <a:ext cx="760202" cy="7602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EC543-A9E8-40D2-B02E-4F7DABFABF67}">
      <dsp:nvSpPr>
        <dsp:cNvPr id="0" name=""/>
        <dsp:cNvSpPr/>
      </dsp:nvSpPr>
      <dsp:spPr>
        <a:xfrm>
          <a:off x="1655438" y="444296"/>
          <a:ext cx="3089494" cy="131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/>
            <a:t>A empresa contratadora é uma transportadora de veículos (Auto Socorro</a:t>
          </a:r>
          <a:r>
            <a:rPr lang="pt-BR" sz="2000" b="1" kern="1200" dirty="0" smtClean="0"/>
            <a:t>).</a:t>
          </a:r>
          <a:endParaRPr lang="en-US" sz="2000" kern="1200" dirty="0"/>
        </a:p>
      </dsp:txBody>
      <dsp:txXfrm>
        <a:off x="1655438" y="444296"/>
        <a:ext cx="3089494" cy="1310694"/>
      </dsp:txXfrm>
    </dsp:sp>
    <dsp:sp modelId="{71E137E8-8FA7-492B-922C-08AB065D087D}">
      <dsp:nvSpPr>
        <dsp:cNvPr id="0" name=""/>
        <dsp:cNvSpPr/>
      </dsp:nvSpPr>
      <dsp:spPr>
        <a:xfrm>
          <a:off x="5283253" y="444296"/>
          <a:ext cx="1310694" cy="1310694"/>
        </a:xfrm>
        <a:prstGeom prst="ellipse">
          <a:avLst/>
        </a:prstGeom>
        <a:solidFill>
          <a:schemeClr val="l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4AEDFE0-F7C7-457B-8C93-EFD4BDF51371}">
      <dsp:nvSpPr>
        <dsp:cNvPr id="0" name=""/>
        <dsp:cNvSpPr/>
      </dsp:nvSpPr>
      <dsp:spPr>
        <a:xfrm>
          <a:off x="5647420" y="719541"/>
          <a:ext cx="760202" cy="7602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21518-2738-4D5B-9910-FD609B3F7F2C}">
      <dsp:nvSpPr>
        <dsp:cNvPr id="0" name=""/>
        <dsp:cNvSpPr/>
      </dsp:nvSpPr>
      <dsp:spPr>
        <a:xfrm>
          <a:off x="6705059" y="444296"/>
          <a:ext cx="3428998" cy="131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/>
            <a:t>Com um sistema desenvolvido pela nossa equipe, eles terão uma melhor interação com seus clientes e uma melhor organização </a:t>
          </a:r>
          <a:r>
            <a:rPr lang="pt-BR" sz="2000" b="1" kern="1200" dirty="0" smtClean="0"/>
            <a:t>interna. </a:t>
          </a:r>
          <a:endParaRPr lang="en-US" sz="2000" kern="1200" dirty="0"/>
        </a:p>
      </dsp:txBody>
      <dsp:txXfrm>
        <a:off x="6705059" y="444296"/>
        <a:ext cx="3428998" cy="1310694"/>
      </dsp:txXfrm>
    </dsp:sp>
    <dsp:sp modelId="{8501E1BD-D332-4DAB-82C1-503C928975F7}">
      <dsp:nvSpPr>
        <dsp:cNvPr id="0" name=""/>
        <dsp:cNvSpPr/>
      </dsp:nvSpPr>
      <dsp:spPr>
        <a:xfrm>
          <a:off x="63880" y="2473902"/>
          <a:ext cx="1310694" cy="1310694"/>
        </a:xfrm>
        <a:prstGeom prst="ellipse">
          <a:avLst/>
        </a:prstGeom>
        <a:solidFill>
          <a:schemeClr val="l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5131425A-B5C1-4581-BFD4-6925E69DD077}">
      <dsp:nvSpPr>
        <dsp:cNvPr id="0" name=""/>
        <dsp:cNvSpPr/>
      </dsp:nvSpPr>
      <dsp:spPr>
        <a:xfrm>
          <a:off x="555069" y="2749148"/>
          <a:ext cx="760202" cy="760202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F8C7C-0B21-44F6-9AC6-08CA864EAE7D}">
      <dsp:nvSpPr>
        <dsp:cNvPr id="0" name=""/>
        <dsp:cNvSpPr/>
      </dsp:nvSpPr>
      <dsp:spPr>
        <a:xfrm>
          <a:off x="1655438" y="2473902"/>
          <a:ext cx="3089494" cy="131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/>
            <a:t>Um aplicativo que otimize a velocidade  do serviço para o </a:t>
          </a:r>
          <a:r>
            <a:rPr lang="pt-BR" sz="2000" b="1" kern="1200" dirty="0" smtClean="0"/>
            <a:t>motorista.</a:t>
          </a:r>
          <a:endParaRPr lang="en-US" sz="2000" kern="1200" dirty="0"/>
        </a:p>
      </dsp:txBody>
      <dsp:txXfrm>
        <a:off x="1655438" y="2473902"/>
        <a:ext cx="3089494" cy="1310694"/>
      </dsp:txXfrm>
    </dsp:sp>
    <dsp:sp modelId="{D446597D-5C26-4CC8-B9D2-D6BAEB3AC475}">
      <dsp:nvSpPr>
        <dsp:cNvPr id="0" name=""/>
        <dsp:cNvSpPr/>
      </dsp:nvSpPr>
      <dsp:spPr>
        <a:xfrm>
          <a:off x="5283253" y="2473902"/>
          <a:ext cx="1310694" cy="1310694"/>
        </a:xfrm>
        <a:prstGeom prst="ellipse">
          <a:avLst/>
        </a:prstGeom>
        <a:solidFill>
          <a:schemeClr val="l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FE673D2E-93D4-47CB-B381-D2BDDB3DA2E3}">
      <dsp:nvSpPr>
        <dsp:cNvPr id="0" name=""/>
        <dsp:cNvSpPr/>
      </dsp:nvSpPr>
      <dsp:spPr>
        <a:xfrm>
          <a:off x="5647420" y="2749148"/>
          <a:ext cx="760202" cy="7602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9B70B-9D81-4D86-BA59-5D044BA5DE32}">
      <dsp:nvSpPr>
        <dsp:cNvPr id="0" name=""/>
        <dsp:cNvSpPr/>
      </dsp:nvSpPr>
      <dsp:spPr>
        <a:xfrm>
          <a:off x="6675631" y="2473902"/>
          <a:ext cx="3487853" cy="131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/>
            <a:t>Visamos ultrapassar outros guinchos autônomo e seguradoras com caminhões </a:t>
          </a:r>
          <a:r>
            <a:rPr lang="pt-BR" sz="2000" b="1" kern="1200" dirty="0" smtClean="0"/>
            <a:t>próprios.</a:t>
          </a:r>
          <a:endParaRPr lang="en-US" sz="2000" kern="1200" dirty="0"/>
        </a:p>
      </dsp:txBody>
      <dsp:txXfrm>
        <a:off x="6675631" y="2473902"/>
        <a:ext cx="3487853" cy="1310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36D79-2E30-4307-A988-098C618B95FB}">
      <dsp:nvSpPr>
        <dsp:cNvPr id="0" name=""/>
        <dsp:cNvSpPr/>
      </dsp:nvSpPr>
      <dsp:spPr>
        <a:xfrm>
          <a:off x="527375" y="1428759"/>
          <a:ext cx="860414" cy="860414"/>
        </a:xfrm>
        <a:prstGeom prst="ellipse">
          <a:avLst/>
        </a:prstGeom>
        <a:solidFill>
          <a:schemeClr val="l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876A23E7-36EB-4BEA-B2F2-9B323BAC4614}">
      <dsp:nvSpPr>
        <dsp:cNvPr id="0" name=""/>
        <dsp:cNvSpPr/>
      </dsp:nvSpPr>
      <dsp:spPr>
        <a:xfrm>
          <a:off x="458035" y="1359419"/>
          <a:ext cx="999094" cy="999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EC543-A9E8-40D2-B02E-4F7DABFABF67}">
      <dsp:nvSpPr>
        <dsp:cNvPr id="0" name=""/>
        <dsp:cNvSpPr/>
      </dsp:nvSpPr>
      <dsp:spPr>
        <a:xfrm>
          <a:off x="1464157" y="1428750"/>
          <a:ext cx="2948623" cy="860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>
              <a:latin typeface="+mn-lt"/>
            </a:rPr>
            <a:t>O sistema integrado que temos a oferecer deve solucionar o problema de registro de dados e comunicação.</a:t>
          </a:r>
          <a:endParaRPr lang="en-US" sz="2000" kern="1200" dirty="0"/>
        </a:p>
      </dsp:txBody>
      <dsp:txXfrm>
        <a:off x="1464157" y="1428750"/>
        <a:ext cx="2948623" cy="860414"/>
      </dsp:txXfrm>
    </dsp:sp>
    <dsp:sp modelId="{71E137E8-8FA7-492B-922C-08AB065D087D}">
      <dsp:nvSpPr>
        <dsp:cNvPr id="0" name=""/>
        <dsp:cNvSpPr/>
      </dsp:nvSpPr>
      <dsp:spPr>
        <a:xfrm>
          <a:off x="4483261" y="1428759"/>
          <a:ext cx="860414" cy="860414"/>
        </a:xfrm>
        <a:prstGeom prst="ellipse">
          <a:avLst/>
        </a:prstGeom>
        <a:solidFill>
          <a:schemeClr val="l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4AEDFE0-F7C7-457B-8C93-EFD4BDF51371}">
      <dsp:nvSpPr>
        <dsp:cNvPr id="0" name=""/>
        <dsp:cNvSpPr/>
      </dsp:nvSpPr>
      <dsp:spPr>
        <a:xfrm>
          <a:off x="4413921" y="1359419"/>
          <a:ext cx="999094" cy="9990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21518-2738-4D5B-9910-FD609B3F7F2C}">
      <dsp:nvSpPr>
        <dsp:cNvPr id="0" name=""/>
        <dsp:cNvSpPr/>
      </dsp:nvSpPr>
      <dsp:spPr>
        <a:xfrm>
          <a:off x="5445019" y="1428759"/>
          <a:ext cx="2386692" cy="860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>
              <a:ea typeface="MS PGothic" pitchFamily="34" charset="-128"/>
            </a:rPr>
            <a:t>Ao integrar o atendimento por telefone com o nosso sistema devemos ser capazes de atender a todos os clientes possíveis.</a:t>
          </a:r>
          <a:endParaRPr lang="en-US" sz="2000" kern="1200" dirty="0"/>
        </a:p>
      </dsp:txBody>
      <dsp:txXfrm>
        <a:off x="5445019" y="1428759"/>
        <a:ext cx="2386692" cy="860414"/>
      </dsp:txXfrm>
    </dsp:sp>
    <dsp:sp modelId="{8501E1BD-D332-4DAB-82C1-503C928975F7}">
      <dsp:nvSpPr>
        <dsp:cNvPr id="0" name=""/>
        <dsp:cNvSpPr/>
      </dsp:nvSpPr>
      <dsp:spPr>
        <a:xfrm>
          <a:off x="8158182" y="1428759"/>
          <a:ext cx="860414" cy="860414"/>
        </a:xfrm>
        <a:prstGeom prst="ellipse">
          <a:avLst/>
        </a:prstGeom>
        <a:solidFill>
          <a:schemeClr val="l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5131425A-B5C1-4581-BFD4-6925E69DD077}">
      <dsp:nvSpPr>
        <dsp:cNvPr id="0" name=""/>
        <dsp:cNvSpPr/>
      </dsp:nvSpPr>
      <dsp:spPr>
        <a:xfrm>
          <a:off x="7880298" y="1349628"/>
          <a:ext cx="999094" cy="99909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F8C7C-0B21-44F6-9AC6-08CA864EAE7D}">
      <dsp:nvSpPr>
        <dsp:cNvPr id="0" name=""/>
        <dsp:cNvSpPr/>
      </dsp:nvSpPr>
      <dsp:spPr>
        <a:xfrm>
          <a:off x="9012723" y="1428759"/>
          <a:ext cx="2445284" cy="860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>
              <a:ea typeface="MS PGothic" pitchFamily="34" charset="-128"/>
            </a:rPr>
            <a:t>Acreditamos que a empresa pode crescer no mercado e com o uso dos nossos serviços seus serviços podem ser mais rápidos e eficientes.</a:t>
          </a:r>
          <a:endParaRPr lang="en-US" sz="2000" kern="1200" dirty="0"/>
        </a:p>
      </dsp:txBody>
      <dsp:txXfrm>
        <a:off x="9012723" y="1428759"/>
        <a:ext cx="2445284" cy="860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5599D-1CAD-4478-878F-3B810E8E556A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AD60E-BF8C-42C9-994D-2604B17E8A0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00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6C80-0B46-4C9B-BFC2-733AA8EE9EBE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5408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6C80-0B46-4C9B-BFC2-733AA8EE9EBE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28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6C80-0B46-4C9B-BFC2-733AA8EE9EBE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837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6C80-0B46-4C9B-BFC2-733AA8EE9EBE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333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6C80-0B46-4C9B-BFC2-733AA8EE9EBE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1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AD60E-BF8C-42C9-994D-2604B17E8A0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224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AD60E-BF8C-42C9-994D-2604B17E8A05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90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AD60E-BF8C-42C9-994D-2604B17E8A05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76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AD60E-BF8C-42C9-994D-2604B17E8A05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74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6C80-0B46-4C9B-BFC2-733AA8EE9EBE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20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6C80-0B46-4C9B-BFC2-733AA8EE9EBE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407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6C80-0B46-4C9B-BFC2-733AA8EE9EBE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3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E6C80-0B46-4C9B-BFC2-733AA8EE9EBE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025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08CDF5-27C6-4D10-844D-A8262A0EE0D9}" type="datetimeFigureOut">
              <a:rPr lang="pt-BR" smtClean="0"/>
              <a:pPr>
                <a:defRPr/>
              </a:pPr>
              <a:t>21/11/2019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EA337-2BE6-4AE2-848A-A45FE8CF1F5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72370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27F2A-5F33-47A9-9997-CAA10BD88C60}" type="datetimeFigureOut">
              <a:rPr lang="pt-BR" smtClean="0"/>
              <a:pPr>
                <a:defRPr/>
              </a:pPr>
              <a:t>21/11/2019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72370-6F2A-48CA-B65C-6C4510F521B2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60969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139FE7-548B-4BFA-BEDB-486F988F7C2E}" type="datetimeFigureOut">
              <a:rPr lang="pt-BR" smtClean="0"/>
              <a:pPr>
                <a:defRPr/>
              </a:pPr>
              <a:t>21/11/2019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2D353-3BD8-448E-9231-2A47F9F9F39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28603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243A5D-E7DA-4F25-8956-AB9A560C1462}" type="datetimeFigureOut">
              <a:rPr lang="pt-BR" smtClean="0"/>
              <a:pPr>
                <a:defRPr/>
              </a:pPr>
              <a:t>21/11/2019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A741C-FE85-4207-8EC1-D0ACF8D923D2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97044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DA77BE-FAD7-4BA5-8449-22463D69A466}" type="datetimeFigureOut">
              <a:rPr lang="pt-BR" smtClean="0"/>
              <a:pPr>
                <a:defRPr/>
              </a:pPr>
              <a:t>21/11/2019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FA224-A7E4-4381-AF18-F0D83F019D3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092063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193BB1-A4A9-4FF9-9CA5-937F5C6A7123}" type="datetimeFigureOut">
              <a:rPr lang="pt-BR" smtClean="0"/>
              <a:pPr>
                <a:defRPr/>
              </a:pPr>
              <a:t>21/11/2019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8169A-6927-4218-98A4-FC32378B43C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16433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A09148-1F47-46A6-8D74-05B287F77970}" type="datetimeFigureOut">
              <a:rPr lang="pt-BR" smtClean="0"/>
              <a:pPr>
                <a:defRPr/>
              </a:pPr>
              <a:t>21/11/2019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2011B-A3B2-4B7A-90BD-D0D631619D2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090046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D72DAF-2FBC-4B7D-8CDF-FF24C1B92477}" type="datetimeFigureOut">
              <a:rPr lang="pt-BR" smtClean="0"/>
              <a:pPr>
                <a:defRPr/>
              </a:pPr>
              <a:t>21/11/2019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B9365D-2303-49B7-B4AB-8E957693AC4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642500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067CC-3179-4BD9-BB14-8FE6D3D6C3C4}" type="datetimeFigureOut">
              <a:rPr lang="pt-BR" smtClean="0"/>
              <a:pPr>
                <a:defRPr/>
              </a:pPr>
              <a:t>21/11/2019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7BFD6-4932-4477-9A8D-6170F1CEDD1F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711820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3FE10A-037A-4C9D-914C-3DBF9C87B25F}" type="datetimeFigureOut">
              <a:rPr lang="pt-BR" smtClean="0"/>
              <a:pPr>
                <a:defRPr/>
              </a:pPr>
              <a:t>21/11/2019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B663C-513E-43EC-9B98-C3FA4D59DF8E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06441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6CF538-026C-4AD5-9191-71D938835064}" type="datetimeFigureOut">
              <a:rPr lang="pt-BR" smtClean="0"/>
              <a:pPr>
                <a:defRPr/>
              </a:pPr>
              <a:t>21/11/2019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E3B4C-B159-481A-B93C-085B408C035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245941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1AC45D-29F0-44AB-8631-A99270BDA919}" type="datetimeFigureOut">
              <a:rPr lang="pt-BR" smtClean="0"/>
              <a:pPr>
                <a:defRPr/>
              </a:pPr>
              <a:t>21/11/2019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5E5C6E-F3DE-4DEA-AEFC-2A584F49C35D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3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25" y="901148"/>
            <a:ext cx="6678149" cy="2370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0" y="3946780"/>
            <a:ext cx="12192000" cy="1578813"/>
          </a:xfrm>
          <a:prstGeom prst="rect">
            <a:avLst/>
          </a:prstGeom>
          <a:noFill/>
          <a:ln>
            <a:noFill/>
          </a:ln>
          <a:effectLst>
            <a:outerShdw dist="38100" dir="2700000" sx="1000" sy="1000" algn="tl" rotWithShape="0">
              <a:schemeClr val="bg1"/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13800" b="1" i="1" dirty="0">
                <a:ln w="0">
                  <a:solidFill>
                    <a:srgbClr val="2D8EC3"/>
                  </a:solidFill>
                </a:ln>
                <a:solidFill>
                  <a:srgbClr val="0288D1"/>
                </a:solidFill>
                <a:effectLst>
                  <a:glow rad="101600">
                    <a:schemeClr val="tx1">
                      <a:alpha val="1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Auto Socorro</a:t>
            </a:r>
          </a:p>
        </p:txBody>
      </p:sp>
      <p:sp>
        <p:nvSpPr>
          <p:cNvPr id="5" name="Espaço Reservado para Conteúdo 1">
            <a:extLst>
              <a:ext uri="{FF2B5EF4-FFF2-40B4-BE49-F238E27FC236}">
                <a16:creationId xmlns:a16="http://schemas.microsoft.com/office/drawing/2014/main" id="{BE368465-BE3D-40F5-B3C2-AF1D9583ADCF}"/>
              </a:ext>
            </a:extLst>
          </p:cNvPr>
          <p:cNvSpPr txBox="1">
            <a:spLocks/>
          </p:cNvSpPr>
          <p:nvPr/>
        </p:nvSpPr>
        <p:spPr>
          <a:xfrm>
            <a:off x="1288271" y="5492647"/>
            <a:ext cx="9530477" cy="1210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rgbClr val="0288D1"/>
              </a:buClr>
              <a:buFont typeface="Arial" panose="020B0604020202020204" pitchFamily="34" charset="0"/>
              <a:buChar char="•"/>
            </a:pPr>
            <a:endParaRPr lang="pt-BR" altLang="pt-BR" sz="2000" b="1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5B9BD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28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618" y="2933700"/>
            <a:ext cx="7037503" cy="323668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98FC076-8A29-417D-8A85-D6AB1ACDAE4D}"/>
              </a:ext>
            </a:extLst>
          </p:cNvPr>
          <p:cNvSpPr/>
          <p:nvPr/>
        </p:nvSpPr>
        <p:spPr>
          <a:xfrm>
            <a:off x="6612588" y="1054100"/>
            <a:ext cx="5394167" cy="18796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Diagrama</a:t>
            </a:r>
            <a:r>
              <a:rPr lang="pt-BR" sz="4400" b="1" dirty="0" smtClean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:</a:t>
            </a:r>
          </a:p>
          <a:p>
            <a:pPr algn="ctr"/>
            <a:r>
              <a:rPr lang="pt-BR" sz="4400" b="1" dirty="0" smtClean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Use-Case </a:t>
            </a:r>
            <a:r>
              <a:rPr lang="pt-BR" altLang="pt-BR" sz="4400" b="1" dirty="0" smtClean="0">
                <a:solidFill>
                  <a:srgbClr val="0288D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–ASP.NET</a:t>
            </a:r>
            <a:endParaRPr lang="pt-BR" sz="4400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pic>
        <p:nvPicPr>
          <p:cNvPr id="10" name="Picture 4" descr="Resultado de imagem para LOGO ASP.NET PNG">
            <a:extLst>
              <a:ext uri="{FF2B5EF4-FFF2-40B4-BE49-F238E27FC236}">
                <a16:creationId xmlns:a16="http://schemas.microsoft.com/office/drawing/2014/main" id="{9485F0A9-4C5C-4F27-B582-1E03310B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992" y="72570"/>
            <a:ext cx="1569008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B3DEF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774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  <a:effectLst>
            <a:outerShdw blurRad="50800" dist="50800" dir="4320000" algn="ctr" rotWithShape="0">
              <a:schemeClr val="tx1">
                <a:alpha val="57000"/>
              </a:schemeClr>
            </a:outerShdw>
          </a:effectLst>
        </p:spPr>
      </p:pic>
      <p:pic>
        <p:nvPicPr>
          <p:cNvPr id="9" name="Picture 4" descr="Resultado de imagem para LOGO ASP.NET PNG">
            <a:extLst>
              <a:ext uri="{FF2B5EF4-FFF2-40B4-BE49-F238E27FC236}">
                <a16:creationId xmlns:a16="http://schemas.microsoft.com/office/drawing/2014/main" id="{9485F0A9-4C5C-4F27-B582-1E03310B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781" y="2296559"/>
            <a:ext cx="5483974" cy="226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B3DEF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68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007B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  <a:effectLst>
            <a:outerShdw blurRad="50800" dist="50800" dir="4320000" algn="ctr" rotWithShape="0">
              <a:schemeClr val="tx1">
                <a:alpha val="57000"/>
              </a:schemeClr>
            </a:outerShdw>
          </a:effectLst>
        </p:spPr>
      </p:pic>
      <p:pic>
        <p:nvPicPr>
          <p:cNvPr id="9" name="Picture 2" descr="Image result for C# logo">
            <a:extLst>
              <a:ext uri="{FF2B5EF4-FFF2-40B4-BE49-F238E27FC236}">
                <a16:creationId xmlns:a16="http://schemas.microsoft.com/office/drawing/2014/main" id="{6AC97A1D-87B5-45EA-B0E0-992EFB1E0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585" y="893390"/>
            <a:ext cx="4537448" cy="4876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628979" y="2960611"/>
            <a:ext cx="5792841" cy="14801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11500" b="1" i="1" dirty="0">
                <a:ln w="0"/>
                <a:effectLst>
                  <a:glow rad="101600">
                    <a:schemeClr val="tx1">
                      <a:alpha val="1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C#</a:t>
            </a:r>
            <a:endParaRPr lang="pt-BR" sz="9600" b="1" i="1" dirty="0">
              <a:ln w="0"/>
              <a:effectLst>
                <a:glow rad="101600">
                  <a:schemeClr val="tx1">
                    <a:alpha val="15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AD99C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992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-1858" y="231228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pt-BR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10842" y="383628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pt-BR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647" t="4297" r="24483" b="15355"/>
          <a:stretch/>
        </p:blipFill>
        <p:spPr>
          <a:xfrm>
            <a:off x="645518" y="469817"/>
            <a:ext cx="6543100" cy="5813534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/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98FC076-8A29-417D-8A85-D6AB1ACDAE4D}"/>
              </a:ext>
            </a:extLst>
          </p:cNvPr>
          <p:cNvSpPr/>
          <p:nvPr/>
        </p:nvSpPr>
        <p:spPr>
          <a:xfrm>
            <a:off x="7436500" y="1036440"/>
            <a:ext cx="4287522" cy="171992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Diagrama</a:t>
            </a:r>
            <a:r>
              <a:rPr lang="pt-BR" sz="4400" b="1" dirty="0" smtClean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:</a:t>
            </a:r>
          </a:p>
          <a:p>
            <a:pPr algn="ctr"/>
            <a:r>
              <a:rPr lang="pt-BR" sz="4400" b="1" dirty="0" smtClean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Use-Case </a:t>
            </a:r>
            <a:r>
              <a:rPr lang="pt-BR" altLang="pt-BR" sz="4400" b="1" dirty="0">
                <a:solidFill>
                  <a:srgbClr val="0288D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–</a:t>
            </a:r>
            <a:r>
              <a:rPr lang="pt-BR" sz="4400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 C</a:t>
            </a:r>
            <a:r>
              <a:rPr lang="pt-BR" sz="4400" b="1" dirty="0" smtClean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#</a:t>
            </a:r>
            <a:endParaRPr lang="pt-BR" sz="4400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pic>
        <p:nvPicPr>
          <p:cNvPr id="11" name="Picture 2" descr="Image result for C# logo">
            <a:extLst>
              <a:ext uri="{FF2B5EF4-FFF2-40B4-BE49-F238E27FC236}">
                <a16:creationId xmlns:a16="http://schemas.microsoft.com/office/drawing/2014/main" id="{6AC97A1D-87B5-45EA-B0E0-992EFB1E0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74" y="19542"/>
            <a:ext cx="865025" cy="929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0" y="-14514"/>
            <a:ext cx="12192000" cy="6858000"/>
          </a:xfrm>
          <a:prstGeom prst="rect">
            <a:avLst/>
          </a:prstGeom>
          <a:noFill/>
          <a:ln w="76200">
            <a:solidFill>
              <a:srgbClr val="AD99C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772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 result for C# logo">
            <a:extLst>
              <a:ext uri="{FF2B5EF4-FFF2-40B4-BE49-F238E27FC236}">
                <a16:creationId xmlns:a16="http://schemas.microsoft.com/office/drawing/2014/main" id="{6AC97A1D-87B5-45EA-B0E0-992EFB1E0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486" y="747700"/>
            <a:ext cx="4928776" cy="5296596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AD99C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39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CA39">
              <a:alpha val="58000"/>
            </a:srgbClr>
          </a:solidFill>
          <a:ln>
            <a:solidFill>
              <a:srgbClr val="CBE08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445881" y="2960610"/>
            <a:ext cx="7865781" cy="1480159"/>
          </a:xfrm>
          <a:prstGeom prst="rect">
            <a:avLst/>
          </a:prstGeom>
          <a:noFill/>
          <a:ln>
            <a:noFill/>
          </a:ln>
          <a:effectLst>
            <a:outerShdw blurRad="50800" dist="50800" dir="21540000" algn="ctr" rotWithShape="0">
              <a:schemeClr val="tx1">
                <a:alpha val="0"/>
              </a:schemeClr>
            </a:outerShdw>
          </a:effectLst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11500" b="1" i="1" dirty="0">
                <a:ln w="0"/>
                <a:effectLst>
                  <a:glow rad="101600">
                    <a:schemeClr val="tx1">
                      <a:alpha val="1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ANDROID</a:t>
            </a:r>
            <a:endParaRPr lang="pt-BR" sz="9600" b="1" i="1" dirty="0">
              <a:ln w="0"/>
              <a:effectLst>
                <a:glow rad="101600">
                  <a:schemeClr val="tx1">
                    <a:alpha val="1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  <a:effectLst>
            <a:outerShdw blurRad="50800" dist="50800" dir="4320000" algn="ctr" rotWithShape="0">
              <a:schemeClr val="tx1">
                <a:alpha val="57000"/>
              </a:schemeClr>
            </a:outerShdw>
          </a:effectLst>
        </p:spPr>
      </p:pic>
      <p:pic>
        <p:nvPicPr>
          <p:cNvPr id="2052" name="Picture 4" descr="https://docmanagement.com.br/wp-content/uploads/2016/01/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1" r="16310"/>
          <a:stretch/>
        </p:blipFill>
        <p:spPr bwMode="auto">
          <a:xfrm>
            <a:off x="8470900" y="1266291"/>
            <a:ext cx="3523156" cy="4319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05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76200">
            <a:solidFill>
              <a:srgbClr val="CBE08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46" y="1176567"/>
            <a:ext cx="8020440" cy="49762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98FC076-8A29-417D-8A85-D6AB1ACDAE4D}"/>
              </a:ext>
            </a:extLst>
          </p:cNvPr>
          <p:cNvSpPr/>
          <p:nvPr/>
        </p:nvSpPr>
        <p:spPr>
          <a:xfrm>
            <a:off x="6134100" y="1036440"/>
            <a:ext cx="5589922" cy="17199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Diagrama</a:t>
            </a:r>
            <a:r>
              <a:rPr lang="pt-BR" sz="4400" b="1" dirty="0" smtClean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:</a:t>
            </a:r>
          </a:p>
          <a:p>
            <a:pPr algn="ctr"/>
            <a:r>
              <a:rPr lang="pt-BR" sz="4400" b="1" dirty="0" smtClean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Use-Case </a:t>
            </a:r>
            <a:r>
              <a:rPr lang="pt-BR" altLang="pt-BR" sz="4400" b="1" dirty="0" smtClean="0">
                <a:solidFill>
                  <a:srgbClr val="0288D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– </a:t>
            </a:r>
            <a:r>
              <a:rPr lang="pt-BR" altLang="pt-BR" sz="4400" b="1" dirty="0" smtClean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Android</a:t>
            </a:r>
            <a:endParaRPr lang="pt-BR" altLang="pt-BR" sz="4400" b="1" dirty="0" smtClean="0">
              <a:solidFill>
                <a:srgbClr val="0288D1"/>
              </a:solidFill>
              <a:latin typeface="Century Gothic" panose="020B0502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Picture 4" descr="https://docmanagement.com.br/wp-content/uploads/2016/01/android.png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1" r="16310"/>
          <a:stretch/>
        </p:blipFill>
        <p:spPr bwMode="auto">
          <a:xfrm>
            <a:off x="11434348" y="0"/>
            <a:ext cx="757652" cy="9288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16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76200">
            <a:solidFill>
              <a:srgbClr val="CBE08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pic>
        <p:nvPicPr>
          <p:cNvPr id="4" name="Picture 4" descr="https://docmanagement.com.br/wp-content/uploads/2016/01/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1" r="16310"/>
          <a:stretch/>
        </p:blipFill>
        <p:spPr bwMode="auto">
          <a:xfrm>
            <a:off x="4397829" y="979251"/>
            <a:ext cx="4005941" cy="4910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305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82A1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105910" y="2960611"/>
            <a:ext cx="7865781" cy="1480159"/>
          </a:xfrm>
          <a:prstGeom prst="rect">
            <a:avLst/>
          </a:prstGeom>
          <a:noFill/>
          <a:ln>
            <a:noFill/>
          </a:ln>
          <a:effectLst>
            <a:outerShdw blurRad="50800" dist="50800" dir="21540000" algn="ctr" rotWithShape="0">
              <a:schemeClr val="tx1">
                <a:alpha val="0"/>
              </a:schemeClr>
            </a:outerShdw>
          </a:effectLst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11500" b="1" i="1" dirty="0">
                <a:ln w="0"/>
                <a:effectLst>
                  <a:glow rad="101600">
                    <a:schemeClr val="tx1">
                      <a:alpha val="1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JAVA</a:t>
            </a:r>
            <a:endParaRPr lang="pt-BR" sz="9600" b="1" i="1" dirty="0">
              <a:ln w="0"/>
              <a:effectLst>
                <a:glow rad="101600">
                  <a:schemeClr val="tx1">
                    <a:alpha val="1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  <a:effectLst>
            <a:outerShdw blurRad="50800" dist="50800" dir="4320000" algn="ctr" rotWithShape="0">
              <a:schemeClr val="tx1">
                <a:alpha val="57000"/>
              </a:schemeClr>
            </a:outerShdw>
          </a:effectLst>
        </p:spPr>
      </p:pic>
      <p:pic>
        <p:nvPicPr>
          <p:cNvPr id="7" name="Picture 2" descr="Image result for java logo">
            <a:extLst>
              <a:ext uri="{FF2B5EF4-FFF2-40B4-BE49-F238E27FC236}">
                <a16:creationId xmlns:a16="http://schemas.microsoft.com/office/drawing/2014/main" id="{4F3DAB83-8AA8-4B87-8B16-950D277E8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" t="-267" r="-2" b="29358"/>
          <a:stretch/>
        </p:blipFill>
        <p:spPr bwMode="auto">
          <a:xfrm>
            <a:off x="7971691" y="372306"/>
            <a:ext cx="3955933" cy="5345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628979" y="2960611"/>
            <a:ext cx="5792841" cy="14801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pt-BR" sz="9600" b="1" i="1" dirty="0">
              <a:ln w="0"/>
              <a:effectLst>
                <a:glow rad="101600">
                  <a:schemeClr val="tx1">
                    <a:alpha val="15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BACD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17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-14558" y="383628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pt-BR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98FC076-8A29-417D-8A85-D6AB1ACDAE4D}"/>
              </a:ext>
            </a:extLst>
          </p:cNvPr>
          <p:cNvSpPr/>
          <p:nvPr/>
        </p:nvSpPr>
        <p:spPr>
          <a:xfrm>
            <a:off x="6997700" y="1036440"/>
            <a:ext cx="4726322" cy="17199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Diagrama</a:t>
            </a:r>
            <a:r>
              <a:rPr lang="pt-BR" sz="4400" b="1" dirty="0" smtClean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: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4400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Use-Case </a:t>
            </a:r>
            <a:r>
              <a:rPr lang="pt-BR" altLang="pt-BR" sz="4400" b="1" dirty="0">
                <a:solidFill>
                  <a:srgbClr val="0288D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–</a:t>
            </a:r>
            <a:r>
              <a:rPr lang="pt-BR" sz="4400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 Java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34" y="3149624"/>
            <a:ext cx="8383215" cy="2894672"/>
          </a:xfrm>
          <a:prstGeom prst="rect">
            <a:avLst/>
          </a:prstGeom>
        </p:spPr>
      </p:pic>
      <p:pic>
        <p:nvPicPr>
          <p:cNvPr id="6" name="Picture 2" descr="Image result for java logo">
            <a:extLst>
              <a:ext uri="{FF2B5EF4-FFF2-40B4-BE49-F238E27FC236}">
                <a16:creationId xmlns:a16="http://schemas.microsoft.com/office/drawing/2014/main" id="{4F3DAB83-8AA8-4B87-8B16-950D277E8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" t="-267" r="-2" b="29358"/>
          <a:stretch/>
        </p:blipFill>
        <p:spPr bwMode="auto">
          <a:xfrm>
            <a:off x="11504699" y="0"/>
            <a:ext cx="687301" cy="9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BACD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65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graphicFrame>
        <p:nvGraphicFramePr>
          <p:cNvPr id="16392" name="Espaço Reservado para Conteúdo 1">
            <a:extLst>
              <a:ext uri="{FF2B5EF4-FFF2-40B4-BE49-F238E27FC236}">
                <a16:creationId xmlns:a16="http://schemas.microsoft.com/office/drawing/2014/main" id="{EE82BBF4-C547-45A7-99FD-246B8B606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751544"/>
              </p:ext>
            </p:extLst>
          </p:nvPr>
        </p:nvGraphicFramePr>
        <p:xfrm>
          <a:off x="908344" y="1815403"/>
          <a:ext cx="10227366" cy="4228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DD68735A-61A7-43AD-8AC0-0B356F64463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pt-BR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Introdução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5B9BD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093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java logo">
            <a:extLst>
              <a:ext uri="{FF2B5EF4-FFF2-40B4-BE49-F238E27FC236}">
                <a16:creationId xmlns:a16="http://schemas.microsoft.com/office/drawing/2014/main" id="{4F3DAB83-8AA8-4B87-8B16-950D277E8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" t="-267" r="-2" b="29358"/>
          <a:stretch/>
        </p:blipFill>
        <p:spPr bwMode="auto">
          <a:xfrm>
            <a:off x="4038319" y="430363"/>
            <a:ext cx="4263852" cy="5762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628979" y="2960611"/>
            <a:ext cx="5792841" cy="14801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pt-BR" sz="9600" b="1" i="1" dirty="0">
              <a:ln w="0"/>
              <a:effectLst>
                <a:glow rad="101600">
                  <a:schemeClr val="tx1">
                    <a:alpha val="15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BACDD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3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graphicFrame>
        <p:nvGraphicFramePr>
          <p:cNvPr id="16392" name="Espaço Reservado para Conteúdo 1">
            <a:extLst>
              <a:ext uri="{FF2B5EF4-FFF2-40B4-BE49-F238E27FC236}">
                <a16:creationId xmlns:a16="http://schemas.microsoft.com/office/drawing/2014/main" id="{EE82BBF4-C547-45A7-99FD-246B8B606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135668"/>
              </p:ext>
            </p:extLst>
          </p:nvPr>
        </p:nvGraphicFramePr>
        <p:xfrm>
          <a:off x="-14558" y="1943100"/>
          <a:ext cx="11897710" cy="371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46C71E07-0061-4227-9FE5-3A6BE1D86086}"/>
              </a:ext>
            </a:extLst>
          </p:cNvPr>
          <p:cNvSpPr txBox="1">
            <a:spLocks/>
          </p:cNvSpPr>
          <p:nvPr/>
        </p:nvSpPr>
        <p:spPr>
          <a:xfrm>
            <a:off x="-14558" y="383628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pt-BR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Conclusões Finais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5B9BD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16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1">
            <a:extLst>
              <a:ext uri="{FF2B5EF4-FFF2-40B4-BE49-F238E27FC236}">
                <a16:creationId xmlns:a16="http://schemas.microsoft.com/office/drawing/2014/main" id="{EE9150E5-A448-45DE-BC99-88A0A5C2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057" y="1117601"/>
            <a:ext cx="8506822" cy="5623381"/>
          </a:xfrm>
        </p:spPr>
        <p:txBody>
          <a:bodyPr anchor="ctr">
            <a:normAutofit/>
          </a:bodyPr>
          <a:lstStyle/>
          <a:p>
            <a:pPr algn="just" fontAlgn="auto">
              <a:spcAft>
                <a:spcPts val="0"/>
              </a:spcAft>
              <a:buClr>
                <a:srgbClr val="0288D1"/>
              </a:buClr>
              <a:buFont typeface="Wingdings" panose="05000000000000000000" pitchFamily="2" charset="2"/>
              <a:buChar char="§"/>
            </a:pPr>
            <a:r>
              <a:rPr lang="pt-BR" altLang="pt-BR" sz="2400" b="1" dirty="0">
                <a:sym typeface="Wingdings" panose="05000000000000000000" pitchFamily="2" charset="2"/>
              </a:rPr>
              <a:t>Ederson Gonzaga –  Gerente e </a:t>
            </a:r>
            <a:r>
              <a:rPr lang="pt-BR" altLang="pt-BR" sz="2400" b="1" dirty="0" smtClean="0">
                <a:sym typeface="Wingdings" panose="05000000000000000000" pitchFamily="2" charset="2"/>
              </a:rPr>
              <a:t>Web</a:t>
            </a:r>
            <a:endParaRPr lang="pt-BR" altLang="pt-BR" sz="2400" b="1" dirty="0">
              <a:sym typeface="Wingdings" panose="05000000000000000000" pitchFamily="2" charset="2"/>
            </a:endParaRPr>
          </a:p>
          <a:p>
            <a:pPr algn="just" fontAlgn="auto">
              <a:spcAft>
                <a:spcPts val="0"/>
              </a:spcAft>
              <a:buClr>
                <a:srgbClr val="0288D1"/>
              </a:buClr>
              <a:buFont typeface="Wingdings" panose="05000000000000000000" pitchFamily="2" charset="2"/>
              <a:buChar char="§"/>
            </a:pPr>
            <a:r>
              <a:rPr lang="pt-BR" altLang="pt-BR" sz="2400" b="1" dirty="0">
                <a:sym typeface="Wingdings" panose="05000000000000000000" pitchFamily="2" charset="2"/>
              </a:rPr>
              <a:t>Gabriel Gameiro – </a:t>
            </a:r>
            <a:r>
              <a:rPr lang="pt-BR" altLang="pt-BR" sz="2400" b="1" dirty="0" smtClean="0">
                <a:sym typeface="Wingdings" panose="05000000000000000000" pitchFamily="2" charset="2"/>
              </a:rPr>
              <a:t>Aplicação Mobile (</a:t>
            </a:r>
            <a:r>
              <a:rPr lang="pt-BR" altLang="pt-BR" sz="2400" b="1" dirty="0" err="1" smtClean="0">
                <a:sym typeface="Wingdings" panose="05000000000000000000" pitchFamily="2" charset="2"/>
              </a:rPr>
              <a:t>Android</a:t>
            </a:r>
            <a:r>
              <a:rPr lang="pt-BR" altLang="pt-BR" sz="2400" b="1" dirty="0" smtClean="0">
                <a:sym typeface="Wingdings" panose="05000000000000000000" pitchFamily="2" charset="2"/>
              </a:rPr>
              <a:t>)</a:t>
            </a:r>
          </a:p>
          <a:p>
            <a:pPr algn="just">
              <a:buClr>
                <a:srgbClr val="0288D1"/>
              </a:buClr>
              <a:buFont typeface="Wingdings" panose="05000000000000000000" pitchFamily="2" charset="2"/>
              <a:buChar char="§"/>
            </a:pPr>
            <a:r>
              <a:rPr lang="pt-BR" altLang="pt-BR" sz="2400" b="1" dirty="0" smtClean="0">
                <a:sym typeface="Wingdings" panose="05000000000000000000" pitchFamily="2" charset="2"/>
              </a:rPr>
              <a:t>Gustavo </a:t>
            </a:r>
            <a:r>
              <a:rPr lang="pt-BR" altLang="pt-BR" sz="2400" b="1" dirty="0">
                <a:sym typeface="Wingdings" panose="05000000000000000000" pitchFamily="2" charset="2"/>
              </a:rPr>
              <a:t>Honda – Aplicação Desktop (Java) </a:t>
            </a:r>
            <a:endParaRPr lang="pt-BR" altLang="pt-BR" sz="2400" b="1" dirty="0" smtClean="0">
              <a:sym typeface="Wingdings" panose="05000000000000000000" pitchFamily="2" charset="2"/>
            </a:endParaRPr>
          </a:p>
          <a:p>
            <a:pPr algn="just">
              <a:buClr>
                <a:srgbClr val="0288D1"/>
              </a:buClr>
              <a:buFont typeface="Wingdings" panose="05000000000000000000" pitchFamily="2" charset="2"/>
              <a:buChar char="§"/>
            </a:pPr>
            <a:r>
              <a:rPr lang="pt-BR" altLang="pt-BR" sz="2400" b="1" dirty="0" smtClean="0">
                <a:sym typeface="Wingdings" panose="05000000000000000000" pitchFamily="2" charset="2"/>
              </a:rPr>
              <a:t>Jean-Luc </a:t>
            </a:r>
            <a:r>
              <a:rPr lang="pt-BR" altLang="pt-BR" sz="2400" b="1" dirty="0" err="1">
                <a:sym typeface="Wingdings" panose="05000000000000000000" pitchFamily="2" charset="2"/>
              </a:rPr>
              <a:t>Bonnet</a:t>
            </a:r>
            <a:r>
              <a:rPr lang="pt-BR" altLang="pt-BR" sz="2400" b="1" dirty="0">
                <a:sym typeface="Wingdings" panose="05000000000000000000" pitchFamily="2" charset="2"/>
              </a:rPr>
              <a:t> – Aplicação Desktop (C</a:t>
            </a:r>
            <a:r>
              <a:rPr lang="pt-BR" altLang="pt-BR" sz="2400" b="1" dirty="0" smtClean="0">
                <a:sym typeface="Wingdings" panose="05000000000000000000" pitchFamily="2" charset="2"/>
              </a:rPr>
              <a:t>#)</a:t>
            </a:r>
          </a:p>
          <a:p>
            <a:pPr algn="just" fontAlgn="auto">
              <a:spcAft>
                <a:spcPts val="0"/>
              </a:spcAft>
              <a:buClr>
                <a:srgbClr val="0288D1"/>
              </a:buClr>
              <a:buFont typeface="Wingdings" panose="05000000000000000000" pitchFamily="2" charset="2"/>
              <a:buChar char="§"/>
            </a:pPr>
            <a:r>
              <a:rPr lang="pt-BR" altLang="pt-BR" sz="2400" b="1" dirty="0" smtClean="0">
                <a:sym typeface="Wingdings" panose="05000000000000000000" pitchFamily="2" charset="2"/>
              </a:rPr>
              <a:t>Leonardo </a:t>
            </a:r>
            <a:r>
              <a:rPr lang="pt-BR" altLang="pt-BR" sz="2400" b="1" dirty="0">
                <a:sym typeface="Wingdings" panose="05000000000000000000" pitchFamily="2" charset="2"/>
              </a:rPr>
              <a:t>– Aplicação Desktop (Java</a:t>
            </a:r>
            <a:r>
              <a:rPr lang="pt-BR" altLang="pt-BR" sz="2400" b="1" dirty="0" smtClean="0">
                <a:sym typeface="Wingdings" panose="05000000000000000000" pitchFamily="2" charset="2"/>
              </a:rPr>
              <a:t>)</a:t>
            </a:r>
          </a:p>
          <a:p>
            <a:pPr algn="just">
              <a:buClr>
                <a:srgbClr val="0288D1"/>
              </a:buClr>
              <a:buFont typeface="Wingdings" panose="05000000000000000000" pitchFamily="2" charset="2"/>
              <a:buChar char="§"/>
            </a:pPr>
            <a:r>
              <a:rPr lang="pt-BR" altLang="pt-BR" sz="2400" b="1" dirty="0" smtClean="0">
                <a:sym typeface="Wingdings" panose="05000000000000000000" pitchFamily="2" charset="2"/>
              </a:rPr>
              <a:t>Nicolas –  Scripts e Web</a:t>
            </a:r>
          </a:p>
          <a:p>
            <a:pPr algn="just" fontAlgn="auto">
              <a:spcAft>
                <a:spcPts val="0"/>
              </a:spcAft>
              <a:buClr>
                <a:srgbClr val="0288D1"/>
              </a:buClr>
              <a:buFont typeface="Wingdings" panose="05000000000000000000" pitchFamily="2" charset="2"/>
              <a:buChar char="§"/>
            </a:pPr>
            <a:r>
              <a:rPr lang="pt-BR" altLang="pt-BR" sz="2400" b="1" dirty="0" smtClean="0">
                <a:sym typeface="Wingdings" panose="05000000000000000000" pitchFamily="2" charset="2"/>
              </a:rPr>
              <a:t>Rafael </a:t>
            </a:r>
            <a:r>
              <a:rPr lang="pt-BR" altLang="pt-BR" sz="2400" b="1" dirty="0" err="1">
                <a:sym typeface="Wingdings" panose="05000000000000000000" pitchFamily="2" charset="2"/>
              </a:rPr>
              <a:t>Hadzic</a:t>
            </a:r>
            <a:r>
              <a:rPr lang="pt-BR" altLang="pt-BR" sz="2400" b="1" dirty="0">
                <a:sym typeface="Wingdings" panose="05000000000000000000" pitchFamily="2" charset="2"/>
              </a:rPr>
              <a:t> – </a:t>
            </a:r>
            <a:r>
              <a:rPr lang="pt-BR" altLang="pt-BR" sz="2400" b="1" dirty="0" smtClean="0">
                <a:sym typeface="Wingdings" panose="05000000000000000000" pitchFamily="2" charset="2"/>
              </a:rPr>
              <a:t>Banco </a:t>
            </a:r>
            <a:r>
              <a:rPr lang="pt-BR" altLang="pt-BR" sz="2400" b="1" dirty="0">
                <a:sym typeface="Wingdings" panose="05000000000000000000" pitchFamily="2" charset="2"/>
              </a:rPr>
              <a:t>de Dados (SQL)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ala da Diretoria">
            <a:extLst>
              <a:ext uri="{FF2B5EF4-FFF2-40B4-BE49-F238E27FC236}">
                <a16:creationId xmlns:a16="http://schemas.microsoft.com/office/drawing/2014/main" id="{CF47DCFF-B9A4-4744-AAD3-199C0ABD7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590" y="6138986"/>
            <a:ext cx="1818290" cy="645538"/>
          </a:xfrm>
          <a:prstGeom prst="rect">
            <a:avLst/>
          </a:prstGeom>
        </p:spPr>
      </p:pic>
      <p:sp>
        <p:nvSpPr>
          <p:cNvPr id="37" name="Título 1">
            <a:extLst>
              <a:ext uri="{FF2B5EF4-FFF2-40B4-BE49-F238E27FC236}">
                <a16:creationId xmlns:a16="http://schemas.microsoft.com/office/drawing/2014/main" id="{E2A1F0B8-5C10-4A3D-9A8B-895AC135867D}"/>
              </a:ext>
            </a:extLst>
          </p:cNvPr>
          <p:cNvSpPr txBox="1">
            <a:spLocks/>
          </p:cNvSpPr>
          <p:nvPr/>
        </p:nvSpPr>
        <p:spPr>
          <a:xfrm>
            <a:off x="-1858" y="231228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pt-BR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Integrantes e suas funções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5B9BD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585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30" r="-31564"/>
          <a:stretch/>
        </p:blipFill>
        <p:spPr>
          <a:xfrm>
            <a:off x="1491177" y="116510"/>
            <a:ext cx="7695028" cy="6573324"/>
          </a:xfrm>
          <a:ln>
            <a:solidFill>
              <a:schemeClr val="accent1"/>
            </a:solidFill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-1858" y="231228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pt-BR" b="1" dirty="0" smtClean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endParaRPr lang="pt-BR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98FC076-8A29-417D-8A85-D6AB1ACDAE4D}"/>
              </a:ext>
            </a:extLst>
          </p:cNvPr>
          <p:cNvSpPr/>
          <p:nvPr/>
        </p:nvSpPr>
        <p:spPr>
          <a:xfrm>
            <a:off x="8235727" y="817006"/>
            <a:ext cx="3615915" cy="24674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b="1" dirty="0" smtClean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MER</a:t>
            </a:r>
            <a:endParaRPr lang="pt-BR" sz="44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5B9BD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092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55" y="0"/>
            <a:ext cx="6867945" cy="6825810"/>
          </a:xfrm>
          <a:prstGeom prst="rect">
            <a:avLst/>
          </a:prstGeom>
          <a:ln>
            <a:noFill/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pic>
        <p:nvPicPr>
          <p:cNvPr id="12" name="Espaço Reservado para Conteúdo 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03" b="99265" l="2103" r="99766">
                        <a14:foregroundMark x1="18925" y1="43015" x2="19159" y2="26287"/>
                        <a14:foregroundMark x1="14486" y1="8272" x2="14720" y2="7353"/>
                        <a14:foregroundMark x1="29907" y1="8640" x2="29907" y2="8640"/>
                        <a14:foregroundMark x1="50467" y1="9191" x2="50467" y2="9191"/>
                        <a14:foregroundMark x1="72196" y1="11029" x2="72196" y2="11029"/>
                        <a14:foregroundMark x1="79673" y1="20221" x2="79673" y2="20221"/>
                        <a14:foregroundMark x1="63785" y1="33640" x2="63785" y2="33640"/>
                        <a14:foregroundMark x1="89720" y1="44118" x2="89720" y2="44118"/>
                        <a14:foregroundMark x1="62617" y1="58088" x2="62617" y2="58088"/>
                        <a14:foregroundMark x1="91822" y1="42647" x2="91822" y2="42647"/>
                        <a14:foregroundMark x1="79673" y1="48897" x2="79673" y2="48897"/>
                        <a14:foregroundMark x1="5607" y1="19301" x2="78972" y2="45404"/>
                        <a14:foregroundMark x1="52570" y1="53493" x2="54206" y2="53676"/>
                        <a14:foregroundMark x1="52336" y1="58456" x2="55140" y2="58456"/>
                        <a14:foregroundMark x1="85748" y1="3493" x2="85748" y2="3493"/>
                        <a14:foregroundMark x1="63551" y1="50919" x2="63551" y2="50919"/>
                        <a14:foregroundMark x1="72664" y1="50735" x2="72664" y2="50735"/>
                        <a14:foregroundMark x1="74299" y1="50551" x2="74299" y2="50551"/>
                        <a14:foregroundMark x1="77570" y1="50735" x2="77570" y2="50735"/>
                        <a14:foregroundMark x1="73832" y1="50000" x2="79673" y2="49816"/>
                        <a14:foregroundMark x1="80374" y1="50184" x2="81776" y2="50000"/>
                        <a14:foregroundMark x1="79907" y1="50000" x2="83645" y2="49816"/>
                        <a14:foregroundMark x1="83178" y1="49265" x2="96028" y2="49632"/>
                        <a14:foregroundMark x1="99766" y1="43015" x2="99766" y2="43015"/>
                        <a14:backgroundMark x1="72196" y1="87500" x2="89953" y2="636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7230" r="-31564"/>
          <a:stretch/>
        </p:blipFill>
        <p:spPr>
          <a:xfrm>
            <a:off x="0" y="0"/>
            <a:ext cx="4347624" cy="3713870"/>
          </a:xfrm>
          <a:prstGeom prst="rect">
            <a:avLst/>
          </a:prstGeom>
          <a:ln>
            <a:noFill/>
          </a:ln>
        </p:spPr>
      </p:pic>
      <p:sp>
        <p:nvSpPr>
          <p:cNvPr id="13" name="Retâ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5B9BD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4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2" b="100000" l="5742" r="100000">
                        <a14:foregroundMark x1="8263" y1="8816" x2="85574" y2="92947"/>
                        <a14:foregroundMark x1="12185" y1="31234" x2="17927" y2="77330"/>
                        <a14:foregroundMark x1="12745" y1="44332" x2="8683" y2="76826"/>
                        <a14:foregroundMark x1="8123" y1="10327" x2="11905" y2="92191"/>
                        <a14:foregroundMark x1="13445" y1="93955" x2="28431" y2="99244"/>
                        <a14:foregroundMark x1="9384" y1="94207" x2="6022" y2="50630"/>
                        <a14:foregroundMark x1="14286" y1="9320" x2="15686" y2="7809"/>
                        <a14:foregroundMark x1="28852" y1="10831" x2="10364" y2="10076"/>
                        <a14:foregroundMark x1="40896" y1="4282" x2="40896" y2="4282"/>
                        <a14:backgroundMark x1="10504" y1="9068" x2="18207" y2="7305"/>
                        <a14:backgroundMark x1="16527" y1="9824" x2="22409" y2="9824"/>
                        <a14:backgroundMark x1="24090" y1="10327" x2="28151" y2="108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31" t="7148"/>
          <a:stretch/>
        </p:blipFill>
        <p:spPr>
          <a:xfrm>
            <a:off x="2757713" y="1683657"/>
            <a:ext cx="9434287" cy="5188857"/>
          </a:xfrm>
          <a:prstGeom prst="rect">
            <a:avLst/>
          </a:prstGeom>
          <a:ln>
            <a:noFill/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5B9BD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2641600" y="1842420"/>
            <a:ext cx="116113" cy="185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352801" y="1698172"/>
            <a:ext cx="943428" cy="215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Espaço Reservado para Conteúdo 3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103" b="99265" l="2103" r="99766">
                        <a14:foregroundMark x1="18925" y1="43015" x2="19159" y2="26287"/>
                        <a14:foregroundMark x1="14486" y1="8272" x2="14720" y2="7353"/>
                        <a14:foregroundMark x1="29907" y1="8640" x2="29907" y2="8640"/>
                        <a14:foregroundMark x1="50467" y1="9191" x2="50467" y2="9191"/>
                        <a14:foregroundMark x1="72196" y1="11029" x2="72196" y2="11029"/>
                        <a14:foregroundMark x1="79673" y1="20221" x2="79673" y2="20221"/>
                        <a14:foregroundMark x1="63785" y1="33640" x2="63785" y2="33640"/>
                        <a14:foregroundMark x1="89720" y1="44118" x2="89720" y2="44118"/>
                        <a14:foregroundMark x1="62617" y1="58088" x2="62617" y2="58088"/>
                        <a14:foregroundMark x1="91822" y1="42647" x2="91822" y2="42647"/>
                        <a14:foregroundMark x1="79673" y1="48897" x2="79673" y2="48897"/>
                        <a14:foregroundMark x1="5607" y1="19301" x2="78972" y2="45404"/>
                        <a14:foregroundMark x1="52570" y1="53493" x2="54206" y2="53676"/>
                        <a14:foregroundMark x1="52336" y1="58456" x2="55140" y2="58456"/>
                        <a14:foregroundMark x1="85748" y1="3493" x2="85748" y2="3493"/>
                        <a14:foregroundMark x1="63551" y1="50919" x2="63551" y2="50919"/>
                        <a14:foregroundMark x1="72664" y1="50735" x2="72664" y2="50735"/>
                        <a14:foregroundMark x1="74299" y1="50551" x2="74299" y2="50551"/>
                        <a14:foregroundMark x1="77570" y1="50735" x2="77570" y2="50735"/>
                        <a14:foregroundMark x1="73832" y1="50000" x2="79673" y2="49816"/>
                        <a14:foregroundMark x1="80374" y1="50184" x2="81776" y2="50000"/>
                        <a14:foregroundMark x1="79907" y1="50000" x2="83645" y2="49816"/>
                        <a14:foregroundMark x1="83178" y1="49265" x2="96028" y2="49632"/>
                        <a14:foregroundMark x1="99766" y1="43015" x2="99766" y2="43015"/>
                        <a14:backgroundMark x1="72196" y1="87500" x2="89953" y2="636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7230" r="-31564"/>
          <a:stretch/>
        </p:blipFill>
        <p:spPr>
          <a:xfrm>
            <a:off x="14514" y="29028"/>
            <a:ext cx="4347624" cy="37138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97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303B20F4-F18E-4D34-B601-7982E2635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1" t="1846" r="928"/>
          <a:stretch/>
        </p:blipFill>
        <p:spPr>
          <a:xfrm>
            <a:off x="1183427" y="56268"/>
            <a:ext cx="8931244" cy="67313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2A6DAB3F-C40D-4CCE-AA8A-F6DB580307DC}"/>
              </a:ext>
            </a:extLst>
          </p:cNvPr>
          <p:cNvSpPr txBox="1">
            <a:spLocks/>
          </p:cNvSpPr>
          <p:nvPr/>
        </p:nvSpPr>
        <p:spPr>
          <a:xfrm>
            <a:off x="600611" y="2674335"/>
            <a:ext cx="3615915" cy="1220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pt-BR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98FC076-8A29-417D-8A85-D6AB1ACDAE4D}"/>
              </a:ext>
            </a:extLst>
          </p:cNvPr>
          <p:cNvSpPr/>
          <p:nvPr/>
        </p:nvSpPr>
        <p:spPr>
          <a:xfrm>
            <a:off x="8235727" y="817006"/>
            <a:ext cx="3615915" cy="24674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ln>
                  <a:solidFill>
                    <a:srgbClr val="0288D1"/>
                  </a:solidFill>
                </a:ln>
                <a:solidFill>
                  <a:srgbClr val="0288D1"/>
                </a:solidFill>
                <a:latin typeface="Century Gothic" panose="020B0502020202020204" pitchFamily="34" charset="0"/>
              </a:rPr>
              <a:t>Planta</a:t>
            </a:r>
            <a:endParaRPr lang="pt-BR" sz="4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5B9BD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4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649470" y="330552"/>
            <a:ext cx="12192000" cy="80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pt-BR" b="1" dirty="0">
              <a:ln>
                <a:solidFill>
                  <a:srgbClr val="0288D1"/>
                </a:solidFill>
              </a:ln>
              <a:solidFill>
                <a:srgbClr val="0288D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23132" y="849433"/>
            <a:ext cx="8805248" cy="5194863"/>
            <a:chOff x="400558" y="1284338"/>
            <a:chExt cx="8724611" cy="5035968"/>
          </a:xfrm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000B5A41-214D-42A3-B468-759B4208CDA1}"/>
                </a:ext>
              </a:extLst>
            </p:cNvPr>
            <p:cNvSpPr/>
            <p:nvPr/>
          </p:nvSpPr>
          <p:spPr>
            <a:xfrm>
              <a:off x="6217538" y="1284338"/>
              <a:ext cx="2903092" cy="2520000"/>
            </a:xfrm>
            <a:prstGeom prst="rect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A01DC9A1-741E-433D-8209-3060AA482CD4}"/>
                </a:ext>
              </a:extLst>
            </p:cNvPr>
            <p:cNvSpPr/>
            <p:nvPr/>
          </p:nvSpPr>
          <p:spPr>
            <a:xfrm>
              <a:off x="411847" y="3795675"/>
              <a:ext cx="2903098" cy="25200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67CF468C-BB44-4674-9FD2-19CDA84FB627}"/>
                </a:ext>
              </a:extLst>
            </p:cNvPr>
            <p:cNvSpPr/>
            <p:nvPr/>
          </p:nvSpPr>
          <p:spPr>
            <a:xfrm>
              <a:off x="3319107" y="3800306"/>
              <a:ext cx="2903098" cy="25200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‘’’’’’’’’’’’’’’’’’’21</a:t>
              </a:r>
              <a:endParaRPr lang="pt-BR" dirty="0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224E7AC3-C871-4118-AA74-D42841795D31}"/>
                </a:ext>
              </a:extLst>
            </p:cNvPr>
            <p:cNvSpPr/>
            <p:nvPr/>
          </p:nvSpPr>
          <p:spPr>
            <a:xfrm>
              <a:off x="3319108" y="1284338"/>
              <a:ext cx="2903097" cy="25200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5F202BD-26E0-4519-A15A-94A54A873791}"/>
                </a:ext>
              </a:extLst>
            </p:cNvPr>
            <p:cNvSpPr/>
            <p:nvPr/>
          </p:nvSpPr>
          <p:spPr>
            <a:xfrm>
              <a:off x="412300" y="1284338"/>
              <a:ext cx="2902652" cy="25200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0" name="Picture 4" descr="Resultado de imagem para sql server management studio logo">
              <a:extLst>
                <a:ext uri="{FF2B5EF4-FFF2-40B4-BE49-F238E27FC236}">
                  <a16:creationId xmlns:a16="http://schemas.microsoft.com/office/drawing/2014/main" id="{85C61B2B-4434-41F7-94D8-8110C5814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7992" y="1370604"/>
              <a:ext cx="2661426" cy="2160000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 descr="Resultado de imagem para visual studio 2017 logo">
              <a:extLst>
                <a:ext uri="{FF2B5EF4-FFF2-40B4-BE49-F238E27FC236}">
                  <a16:creationId xmlns:a16="http://schemas.microsoft.com/office/drawing/2014/main" id="{9E49B1DF-9CE3-4A5E-81DF-EED2DAC79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475" y="1370604"/>
              <a:ext cx="2160000" cy="2160000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8" descr="Resultado de imagem para netbeans 8.2 logo">
              <a:extLst>
                <a:ext uri="{FF2B5EF4-FFF2-40B4-BE49-F238E27FC236}">
                  <a16:creationId xmlns:a16="http://schemas.microsoft.com/office/drawing/2014/main" id="{9E98C645-2BB1-4B69-B493-62DE9F54D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43" y="1370604"/>
              <a:ext cx="2160000" cy="2160000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6" descr="Resultado de imagem para notepad++ logo">
              <a:extLst>
                <a:ext uri="{FF2B5EF4-FFF2-40B4-BE49-F238E27FC236}">
                  <a16:creationId xmlns:a16="http://schemas.microsoft.com/office/drawing/2014/main" id="{6F6BF152-9B18-4C3D-8B4B-4C95F4DEA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58" y="3943994"/>
              <a:ext cx="2655144" cy="2160000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8" descr="Resultado de imagem para visio logo png">
              <a:extLst>
                <a:ext uri="{FF2B5EF4-FFF2-40B4-BE49-F238E27FC236}">
                  <a16:creationId xmlns:a16="http://schemas.microsoft.com/office/drawing/2014/main" id="{8FA52AFE-A2D6-44A6-ABBC-F79798F08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021" y="3890604"/>
              <a:ext cx="2160000" cy="2160000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B24BE29-B4AC-4265-B63B-48AF7CBC54CD}"/>
                </a:ext>
              </a:extLst>
            </p:cNvPr>
            <p:cNvSpPr/>
            <p:nvPr/>
          </p:nvSpPr>
          <p:spPr>
            <a:xfrm>
              <a:off x="6222071" y="3799255"/>
              <a:ext cx="2903098" cy="25200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Picture 4" descr="Image result for Android STudio logo">
              <a:extLst>
                <a:ext uri="{FF2B5EF4-FFF2-40B4-BE49-F238E27FC236}">
                  <a16:creationId xmlns:a16="http://schemas.microsoft.com/office/drawing/2014/main" id="{0FC4C465-5FB2-4492-A5FF-4A90130A79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1" r="11448"/>
            <a:stretch/>
          </p:blipFill>
          <p:spPr bwMode="auto">
            <a:xfrm>
              <a:off x="6776492" y="3964104"/>
              <a:ext cx="1748551" cy="2160000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F98FC076-8A29-417D-8A85-D6AB1ACDAE4D}"/>
              </a:ext>
            </a:extLst>
          </p:cNvPr>
          <p:cNvSpPr/>
          <p:nvPr/>
        </p:nvSpPr>
        <p:spPr>
          <a:xfrm>
            <a:off x="8459825" y="1130434"/>
            <a:ext cx="3585030" cy="147412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rgbClr val="0288D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Ferramentas </a:t>
            </a:r>
            <a:r>
              <a:rPr lang="pt-BR" sz="4400" b="1" dirty="0" smtClean="0">
                <a:solidFill>
                  <a:srgbClr val="0288D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Utilizadas</a:t>
            </a:r>
            <a:endParaRPr lang="pt-BR" sz="4400" dirty="0"/>
          </a:p>
        </p:txBody>
      </p:sp>
      <p:sp>
        <p:nvSpPr>
          <p:cNvPr id="21" name="Retângulo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5B9BD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3773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ADE4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164DE77-1441-497A-99FB-1F66934F532C}"/>
              </a:ext>
            </a:extLst>
          </p:cNvPr>
          <p:cNvSpPr txBox="1">
            <a:spLocks/>
          </p:cNvSpPr>
          <p:nvPr/>
        </p:nvSpPr>
        <p:spPr>
          <a:xfrm>
            <a:off x="-128953" y="2911285"/>
            <a:ext cx="6564923" cy="1578813"/>
          </a:xfrm>
          <a:prstGeom prst="rect">
            <a:avLst/>
          </a:prstGeom>
          <a:noFill/>
          <a:ln>
            <a:noFill/>
          </a:ln>
          <a:effectLst>
            <a:outerShdw blurRad="50800" dist="50800" dir="21540000" algn="ctr" rotWithShape="0">
              <a:schemeClr val="tx1">
                <a:alpha val="0"/>
              </a:schemeClr>
            </a:outerShdw>
          </a:effectLst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sz="11500" b="1" i="1" dirty="0">
                <a:ln w="0"/>
                <a:effectLst>
                  <a:glow rad="101600">
                    <a:schemeClr val="tx1">
                      <a:alpha val="1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ASP.NET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5" y="6044296"/>
            <a:ext cx="1818290" cy="645538"/>
          </a:xfrm>
          <a:prstGeom prst="rect">
            <a:avLst/>
          </a:prstGeom>
          <a:effectLst>
            <a:outerShdw blurRad="50800" dist="50800" dir="4320000" algn="ctr" rotWithShape="0">
              <a:schemeClr val="tx1">
                <a:alpha val="57000"/>
              </a:schemeClr>
            </a:outerShdw>
          </a:effectLst>
        </p:spPr>
      </p:pic>
      <p:pic>
        <p:nvPicPr>
          <p:cNvPr id="7" name="Picture 4" descr="Resultado de imagem para LOGO ASP.NET PNG">
            <a:extLst>
              <a:ext uri="{FF2B5EF4-FFF2-40B4-BE49-F238E27FC236}">
                <a16:creationId xmlns:a16="http://schemas.microsoft.com/office/drawing/2014/main" id="{9485F0A9-4C5C-4F27-B582-1E03310B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23" y="2225217"/>
            <a:ext cx="5483974" cy="226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B3DEF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15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225</Words>
  <Application>Microsoft Office PowerPoint</Application>
  <PresentationFormat>Widescreen</PresentationFormat>
  <Paragraphs>47</Paragraphs>
  <Slides>21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MS PGothic</vt:lpstr>
      <vt:lpstr>Arial</vt:lpstr>
      <vt:lpstr>Calibri</vt:lpstr>
      <vt:lpstr>Calibri Light</vt:lpstr>
      <vt:lpstr>Century Gothic</vt:lpstr>
      <vt:lpstr>Wingdings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gameiro</dc:creator>
  <cp:lastModifiedBy>Lab</cp:lastModifiedBy>
  <cp:revision>30</cp:revision>
  <dcterms:created xsi:type="dcterms:W3CDTF">2019-11-18T20:30:41Z</dcterms:created>
  <dcterms:modified xsi:type="dcterms:W3CDTF">2019-11-21T17:19:09Z</dcterms:modified>
</cp:coreProperties>
</file>