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0F4F9-6857-46F0-9F4D-09E8F9C8B41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E5AF-A910-4E99-BCD0-8E7E2EBCB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6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E5AF-A910-4E99-BCD0-8E7E2EBCB11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49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3156-5B48-4741-B3F0-1792E0BFD8DC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8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818C-9381-435F-8F7A-8ABDA88A8ECF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 smtClean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5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AD9-6A2B-43A1-8291-8EAAFDD9E17A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61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81B6-DAC0-4EAC-942E-B35C91439EB3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3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68F1-65D0-4E11-811A-829B367373B3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289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BF4-E26C-404B-A673-21DEF4A300E8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3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AA7F-E375-4AD2-A472-DB63AF809722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36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6EF0-E660-4886-ADBF-60D92C3D81D5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4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47337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8227"/>
            <a:ext cx="8915400" cy="448299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1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AC73-5D9C-494C-8CB3-7140F14FF551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82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509490"/>
            <a:ext cx="4313864" cy="440173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509490"/>
            <a:ext cx="4313864" cy="439435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6EC6-5B52-48A8-A8BA-D75A162C89F6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48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DE80-0BC8-4702-BD03-EC84CB2EB748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7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7490-8BD0-45F9-9A55-BF35229E34F8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9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D06F-5B9E-4398-AC54-14F2833C6D20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 smtClean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9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26219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226220"/>
            <a:ext cx="5181600" cy="5634832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221672"/>
            <a:ext cx="3505199" cy="46393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1726-EF45-47BE-9F8C-9C1551F05828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 smtClean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0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6F43-8995-4F82-B278-D5BF3E8EAA16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6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9212" y="2286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09490"/>
            <a:ext cx="8915400" cy="4510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5E9C8-F0EC-4E23-B0CD-B62B5B5D33BF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2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EJB + JPA – Enterprise </a:t>
            </a:r>
            <a:r>
              <a:rPr lang="pt-BR" dirty="0" err="1" smtClean="0"/>
              <a:t>JavaBena</a:t>
            </a:r>
            <a:r>
              <a:rPr lang="pt-BR" dirty="0" smtClean="0"/>
              <a:t> + Java </a:t>
            </a:r>
            <a:r>
              <a:rPr lang="pt-BR" dirty="0" err="1" smtClean="0"/>
              <a:t>Persistence</a:t>
            </a:r>
            <a:r>
              <a:rPr lang="pt-BR" dirty="0" smtClean="0"/>
              <a:t> API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Tiago Alves de Oliveira</a:t>
            </a:r>
          </a:p>
          <a:p>
            <a:r>
              <a:rPr lang="pt-BR" dirty="0" smtClean="0"/>
              <a:t>tiagofga@gmail.com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F7E3-5E7E-4147-8D24-03A5E2C83B3C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EJB+JPA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Para finalizar crie os métodos de consulta e remoção: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84" y="2132207"/>
            <a:ext cx="7699422" cy="31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8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Agora vamos criar a interface e implementação do EJB. Para isso crie uma interface Java chamada </a:t>
            </a:r>
            <a:r>
              <a:rPr lang="pt-BR" sz="2400" b="1" dirty="0" err="1" smtClean="0"/>
              <a:t>PessoaRemote</a:t>
            </a:r>
            <a:r>
              <a:rPr lang="pt-BR" sz="2400" b="1" dirty="0" smtClean="0"/>
              <a:t> </a:t>
            </a:r>
            <a:r>
              <a:rPr lang="pt-BR" sz="2400" dirty="0" smtClean="0"/>
              <a:t>no pacote </a:t>
            </a:r>
            <a:r>
              <a:rPr lang="pt-BR" sz="2400" b="1" dirty="0" err="1" smtClean="0"/>
              <a:t>exemplo.ejb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540" y="2709117"/>
            <a:ext cx="7404568" cy="29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3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Agora vamos criar o </a:t>
            </a:r>
            <a:r>
              <a:rPr lang="pt-BR" sz="2400" dirty="0" err="1" smtClean="0"/>
              <a:t>ManagedBean</a:t>
            </a:r>
            <a:r>
              <a:rPr lang="pt-BR" sz="2400" dirty="0" smtClean="0"/>
              <a:t>. Crie uma classe </a:t>
            </a:r>
            <a:r>
              <a:rPr lang="pt-BR" sz="2400" dirty="0" err="1" smtClean="0"/>
              <a:t>java</a:t>
            </a:r>
            <a:r>
              <a:rPr lang="pt-BR" sz="2400" dirty="0" smtClean="0"/>
              <a:t> chamada </a:t>
            </a:r>
            <a:r>
              <a:rPr lang="pt-BR" sz="2400" b="1" dirty="0" err="1" smtClean="0"/>
              <a:t>PessoaBean</a:t>
            </a:r>
            <a:r>
              <a:rPr lang="pt-BR" sz="2400" dirty="0"/>
              <a:t> </a:t>
            </a:r>
            <a:r>
              <a:rPr lang="pt-BR" sz="2400" dirty="0" smtClean="0"/>
              <a:t>no pacote </a:t>
            </a:r>
            <a:r>
              <a:rPr lang="pt-BR" sz="2400" b="1" dirty="0" err="1" smtClean="0"/>
              <a:t>exemplo.ejb</a:t>
            </a:r>
            <a:r>
              <a:rPr lang="pt-BR" sz="2400" dirty="0" smtClean="0"/>
              <a:t>.</a:t>
            </a:r>
            <a:endParaRPr lang="pt-BR" sz="2400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10" y="2187763"/>
            <a:ext cx="6962802" cy="45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2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Agora vamos criar uma unidade de persistência.</a:t>
            </a:r>
          </a:p>
          <a:p>
            <a:r>
              <a:rPr lang="pt-BR" sz="2400" dirty="0" smtClean="0"/>
              <a:t>Vá em novo arquivo -&gt; Outros -&gt; Persistência -&gt; Unidade de </a:t>
            </a:r>
            <a:r>
              <a:rPr lang="pt-BR" sz="2400" dirty="0" err="1" smtClean="0"/>
              <a:t>Persitência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Coloque o nome </a:t>
            </a:r>
            <a:r>
              <a:rPr lang="pt-BR" sz="2400" dirty="0" err="1" smtClean="0"/>
              <a:t>PessoaPU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Deixe o provedor de persistência como sendo o </a:t>
            </a:r>
            <a:r>
              <a:rPr lang="pt-BR" sz="2400" dirty="0" err="1" smtClean="0"/>
              <a:t>EclipseLink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Na origem de dados criar uma nova.</a:t>
            </a:r>
          </a:p>
          <a:p>
            <a:r>
              <a:rPr lang="pt-BR" sz="2400" dirty="0" smtClean="0"/>
              <a:t>Não deixe nenhuma </a:t>
            </a:r>
            <a:r>
              <a:rPr lang="pt-BR" sz="2400" dirty="0" err="1" smtClean="0"/>
              <a:t>Estrátegia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Agora </a:t>
            </a:r>
            <a:r>
              <a:rPr lang="pt-BR" sz="2400" dirty="0" err="1" smtClean="0"/>
              <a:t>implate</a:t>
            </a:r>
            <a:r>
              <a:rPr lang="pt-BR" sz="2400" dirty="0" smtClean="0"/>
              <a:t> o projeto no </a:t>
            </a:r>
            <a:r>
              <a:rPr lang="pt-BR" sz="2400" dirty="0" err="1" smtClean="0"/>
              <a:t>GlassFish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6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Para testar crie um projeto Java chamado </a:t>
            </a:r>
            <a:r>
              <a:rPr lang="pt-BR" sz="2400" dirty="0" err="1" smtClean="0"/>
              <a:t>PessoaCliente</a:t>
            </a:r>
            <a:r>
              <a:rPr lang="pt-BR" sz="2400" dirty="0" smtClean="0"/>
              <a:t>. Desmarque a opção Criar Classe Principal.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2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EJB+JPA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Para começar vamos criar o banco de dados.</a:t>
            </a:r>
          </a:p>
          <a:p>
            <a:r>
              <a:rPr lang="pt-BR" sz="2400" dirty="0" smtClean="0"/>
              <a:t>Crie um </a:t>
            </a:r>
            <a:r>
              <a:rPr lang="pt-BR" sz="2400" dirty="0" err="1" smtClean="0"/>
              <a:t>schema</a:t>
            </a:r>
            <a:r>
              <a:rPr lang="pt-BR" sz="2400" dirty="0" smtClean="0"/>
              <a:t> chamado </a:t>
            </a:r>
            <a:r>
              <a:rPr lang="pt-BR" sz="2400" b="1" dirty="0" err="1" smtClean="0"/>
              <a:t>aulaejbjpa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Crie a tabela </a:t>
            </a:r>
            <a:r>
              <a:rPr lang="pt-BR" sz="2400" b="1" dirty="0" smtClean="0"/>
              <a:t>pessoa</a:t>
            </a:r>
            <a:r>
              <a:rPr lang="pt-BR" sz="2400" dirty="0" smtClean="0"/>
              <a:t> como abaixo: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08152"/>
              </p:ext>
            </p:extLst>
          </p:nvPr>
        </p:nvGraphicFramePr>
        <p:xfrm>
          <a:off x="3847071" y="3644098"/>
          <a:ext cx="4681838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40919"/>
                <a:gridCol w="234091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idPessoa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data_nasc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date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email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50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EJB+JPA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Crie um novo projeto em Java EE -&gt; Módulo EJB e chame-o de </a:t>
            </a:r>
            <a:r>
              <a:rPr lang="pt-BR" sz="2400" b="1" dirty="0" err="1" smtClean="0"/>
              <a:t>PessoaEJB</a:t>
            </a:r>
            <a:r>
              <a:rPr lang="pt-BR" sz="2400" b="1" dirty="0" smtClean="0"/>
              <a:t>.</a:t>
            </a:r>
          </a:p>
          <a:p>
            <a:pPr algn="just"/>
            <a:endParaRPr lang="pt-BR" sz="2400" b="1" dirty="0"/>
          </a:p>
          <a:p>
            <a:pPr algn="just"/>
            <a:r>
              <a:rPr lang="pt-BR" sz="2400" dirty="0" smtClean="0"/>
              <a:t>Escolha o </a:t>
            </a:r>
            <a:r>
              <a:rPr lang="pt-BR" sz="2400" dirty="0" err="1" smtClean="0"/>
              <a:t>GlassFish</a:t>
            </a:r>
            <a:r>
              <a:rPr lang="pt-BR" sz="2400" dirty="0" smtClean="0"/>
              <a:t> 4.1.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Finalize a criação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0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EJB+JPA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Agora vamos criar uma classe de modelo para o nosso banco. Crie uma classe </a:t>
            </a:r>
            <a:r>
              <a:rPr lang="pt-BR" sz="2400" dirty="0" err="1" smtClean="0"/>
              <a:t>java</a:t>
            </a:r>
            <a:r>
              <a:rPr lang="pt-BR" sz="2400" dirty="0" smtClean="0"/>
              <a:t> chamada </a:t>
            </a:r>
            <a:r>
              <a:rPr lang="pt-BR" sz="2400" b="1" dirty="0" smtClean="0"/>
              <a:t>Pessoa </a:t>
            </a:r>
            <a:r>
              <a:rPr lang="pt-BR" sz="2400" dirty="0" smtClean="0"/>
              <a:t>no pacote </a:t>
            </a:r>
            <a:r>
              <a:rPr lang="pt-BR" sz="2400" b="1" dirty="0" err="1" smtClean="0"/>
              <a:t>exemplo.modelo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Adicione os campos: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65" y="3606969"/>
            <a:ext cx="6482256" cy="214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4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Agora vamos fazer nossa classe Pessoa ser uma Entidade. Altere-a da seguinte forma:</a:t>
            </a:r>
          </a:p>
          <a:p>
            <a:endParaRPr lang="pt-BR" sz="2400" dirty="0" smtClean="0"/>
          </a:p>
          <a:p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78040"/>
            <a:ext cx="7337383" cy="43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Agora crie uma classe </a:t>
            </a:r>
            <a:r>
              <a:rPr lang="pt-BR" sz="2400" dirty="0" err="1" smtClean="0"/>
              <a:t>java</a:t>
            </a:r>
            <a:r>
              <a:rPr lang="pt-BR" sz="2400" dirty="0" smtClean="0"/>
              <a:t> chamada </a:t>
            </a:r>
            <a:r>
              <a:rPr lang="pt-BR" sz="2400" b="1" dirty="0" err="1" smtClean="0"/>
              <a:t>PessoaDAO</a:t>
            </a:r>
            <a:r>
              <a:rPr lang="pt-BR" sz="2400" b="1" dirty="0" smtClean="0"/>
              <a:t> </a:t>
            </a:r>
            <a:r>
              <a:rPr lang="pt-BR" sz="2400" dirty="0" smtClean="0"/>
              <a:t>para conectar ao banco:</a:t>
            </a:r>
          </a:p>
          <a:p>
            <a:r>
              <a:rPr lang="pt-BR" sz="2400" dirty="0" smtClean="0"/>
              <a:t> 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92" y="2295027"/>
            <a:ext cx="5387538" cy="45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4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Agora crie uma classe </a:t>
            </a:r>
            <a:r>
              <a:rPr lang="pt-BR" sz="2400" dirty="0" err="1" smtClean="0"/>
              <a:t>java</a:t>
            </a:r>
            <a:r>
              <a:rPr lang="pt-BR" sz="2400" dirty="0" smtClean="0"/>
              <a:t> chamada </a:t>
            </a:r>
            <a:r>
              <a:rPr lang="pt-BR" sz="2400" b="1" dirty="0" err="1" smtClean="0"/>
              <a:t>PessoaDAO</a:t>
            </a:r>
            <a:r>
              <a:rPr lang="pt-BR" sz="2400" b="1" dirty="0" smtClean="0"/>
              <a:t> </a:t>
            </a:r>
            <a:r>
              <a:rPr lang="pt-BR" sz="2400" dirty="0" smtClean="0"/>
              <a:t>para conectar ao banco: 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48" y="2203634"/>
            <a:ext cx="7887473" cy="45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3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EJB+JPA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Para finalizar crie os métodos de consulta e remoção: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21/10/2014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84" y="2132207"/>
            <a:ext cx="7699422" cy="31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3935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.potx" id="{52DB5080-3AD5-427A-B462-B717E4716DA4}" vid="{8DF99289-729E-45FB-A9B2-02C3706DC355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Apresentação1</Template>
  <TotalTime>397</TotalTime>
  <Words>337</Words>
  <Application>Microsoft Office PowerPoint</Application>
  <PresentationFormat>Widescreen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Cacho</vt:lpstr>
      <vt:lpstr>EJB + JPA – Enterprise JavaBena + Java Persistence API</vt:lpstr>
      <vt:lpstr>Apresentação do PowerPoint</vt:lpstr>
      <vt:lpstr>EJB+JPA</vt:lpstr>
      <vt:lpstr>EJB+JPA</vt:lpstr>
      <vt:lpstr>EJB+JPA</vt:lpstr>
      <vt:lpstr>EJB + JPA</vt:lpstr>
      <vt:lpstr>EJB + JPA</vt:lpstr>
      <vt:lpstr>EJB + JPA</vt:lpstr>
      <vt:lpstr>EJB+JPA</vt:lpstr>
      <vt:lpstr>EJB+JPA</vt:lpstr>
      <vt:lpstr>EJB + JPA</vt:lpstr>
      <vt:lpstr>EJB + JPA</vt:lpstr>
      <vt:lpstr>EJB + JPA</vt:lpstr>
      <vt:lpstr>EJB + JPA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EJB + JPA – Enterprise JavaBena + Java Persistence API</dc:title>
  <dc:creator>Tiago Alves de Oliveira</dc:creator>
  <cp:lastModifiedBy>Tiago Alves de Oliveira</cp:lastModifiedBy>
  <cp:revision>9</cp:revision>
  <dcterms:created xsi:type="dcterms:W3CDTF">2014-10-21T13:48:58Z</dcterms:created>
  <dcterms:modified xsi:type="dcterms:W3CDTF">2014-10-21T20:26:23Z</dcterms:modified>
</cp:coreProperties>
</file>