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18" r:id="rId3"/>
    <p:sldId id="559" r:id="rId4"/>
    <p:sldId id="557" r:id="rId5"/>
    <p:sldId id="558" r:id="rId6"/>
    <p:sldId id="436" r:id="rId7"/>
    <p:sldId id="581" r:id="rId8"/>
    <p:sldId id="437" r:id="rId9"/>
    <p:sldId id="582" r:id="rId10"/>
    <p:sldId id="583" r:id="rId11"/>
    <p:sldId id="584" r:id="rId12"/>
    <p:sldId id="585" r:id="rId13"/>
    <p:sldId id="677" r:id="rId14"/>
    <p:sldId id="678" r:id="rId15"/>
    <p:sldId id="667" r:id="rId16"/>
    <p:sldId id="42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/>
    <p:restoredTop sz="94626"/>
  </p:normalViewPr>
  <p:slideViewPr>
    <p:cSldViewPr snapToGrid="0">
      <p:cViewPr varScale="1">
        <p:scale>
          <a:sx n="121" d="100"/>
          <a:sy n="121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2020/10/22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855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30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89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1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34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22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06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2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138793" y="99517"/>
            <a:ext cx="6801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https://pixabay.com/vectors/magnifying-glass-magnifier-glass-189254/</a:t>
            </a:r>
          </a:p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zh.wikipedia.org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/wiki/Linux</a:t>
            </a:r>
            <a:endParaRPr lang="zh-TW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573DCF5-AF96-7E47-ADB1-DD82D09C40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7877" y="3804744"/>
            <a:ext cx="2926499" cy="3511799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957DAA-4F95-8D44-8779-4454330591F5}"/>
              </a:ext>
            </a:extLst>
          </p:cNvPr>
          <p:cNvGrpSpPr/>
          <p:nvPr userDrawn="1"/>
        </p:nvGrpSpPr>
        <p:grpSpPr>
          <a:xfrm>
            <a:off x="7588469" y="-1076420"/>
            <a:ext cx="6668545" cy="6785165"/>
            <a:chOff x="8180279" y="-801226"/>
            <a:chExt cx="5578901" cy="5676465"/>
          </a:xfrm>
        </p:grpSpPr>
        <p:pic>
          <p:nvPicPr>
            <p:cNvPr id="14" name="圖片 13" descr="一張含有 光, 食物, 畫畫 的圖片&#10;&#10;自動產生的描述">
              <a:extLst>
                <a:ext uri="{FF2B5EF4-FFF2-40B4-BE49-F238E27FC236}">
                  <a16:creationId xmlns:a16="http://schemas.microsoft.com/office/drawing/2014/main" id="{5B016B0D-7D4A-8E4B-8332-6FDD25BD2C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8430440" y="64349"/>
              <a:ext cx="2539290" cy="2976246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B0404A1-A376-9943-96A8-7999D74F6C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 rot="15300000">
              <a:off x="8131497" y="-752444"/>
              <a:ext cx="5676465" cy="5578901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71986">
                <a:schemeClr val="accent5">
                  <a:lumMod val="75000"/>
                </a:schemeClr>
              </a:gs>
              <a:gs pos="58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0515600" cy="6242515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48000">
                <a:srgbClr val="C00000"/>
              </a:gs>
              <a:gs pos="0">
                <a:srgbClr val="C00000"/>
              </a:gs>
              <a:gs pos="81000">
                <a:schemeClr val="bg1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TW" altLang="en-US" dirty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</a:defRPr>
            </a:lvl1pPr>
          </a:lstStyle>
          <a:p>
            <a:pPr lvl="0"/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wulo/osdi2019/tree/master/kernel-4.0/sharedFolder/hw0A.Peterson's%20s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zh-TW" altLang="en-US" dirty="0"/>
              <a:t>實現</a:t>
            </a:r>
            <a:r>
              <a:rPr kumimoji="1" lang="en-US" altLang="zh-TW" dirty="0"/>
              <a:t>Peterson’s solution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</a:t>
            </a:r>
            <a:r>
              <a:rPr kumimoji="1" lang="zh-CN" altLang="en-US" b="1" dirty="0">
                <a:solidFill>
                  <a:srgbClr val="FF0000"/>
                </a:solidFill>
              </a:rPr>
              <a:t>大叔</a:t>
            </a:r>
            <a:r>
              <a:rPr kumimoji="1" lang="zh-TW" altLang="en-US" dirty="0"/>
              <a:t>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6065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5B81-87E2-D649-8625-20D2E20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75646-2C40-7444-8BE1-CB453A9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在老師的電腦上「</a:t>
            </a:r>
            <a:r>
              <a:rPr kumimoji="1" lang="en" altLang="zh-TW" dirty="0" err="1"/>
              <a:t>peterson_trival</a:t>
            </a:r>
            <a:r>
              <a:rPr kumimoji="1" lang="en" altLang="zh-TW" dirty="0"/>
              <a:t>-g</a:t>
            </a:r>
            <a:r>
              <a:rPr kumimoji="1" lang="zh-CN" altLang="en-US" dirty="0"/>
              <a:t>」的執行結果是對的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" altLang="zh-TW" dirty="0" err="1"/>
              <a:t>peterson_trival</a:t>
            </a:r>
            <a:r>
              <a:rPr kumimoji="1" lang="en" altLang="zh-TW" dirty="0"/>
              <a:t>-g</a:t>
            </a:r>
            <a:r>
              <a:rPr kumimoji="1" lang="zh-CN" altLang="en-US" dirty="0"/>
              <a:t>」的速度比「</a:t>
            </a:r>
            <a:r>
              <a:rPr kumimoji="1" lang="en" altLang="zh-CN" dirty="0"/>
              <a:t> peterson_correct-O3</a:t>
            </a:r>
            <a:r>
              <a:rPr kumimoji="1" lang="zh-CN" altLang="en-US" dirty="0"/>
              <a:t>」還要來得快</a:t>
            </a:r>
            <a:endParaRPr kumimoji="1" lang="en-US" altLang="zh-CN" dirty="0"/>
          </a:p>
          <a:p>
            <a:r>
              <a:rPr kumimoji="1" lang="zh-CN" altLang="en-US" dirty="0"/>
              <a:t>請說明在你的電腦上，上述二個程式的正確與否，並說明速度的快慢（</a:t>
            </a:r>
            <a:r>
              <a:rPr kumimoji="1" lang="zh-CN" altLang="en-US" dirty="0">
                <a:solidFill>
                  <a:srgbClr val="FF0000"/>
                </a:solidFill>
              </a:rPr>
              <a:t>問題三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請使用反組譯解釋前述之結果（</a:t>
            </a:r>
            <a:r>
              <a:rPr kumimoji="1" lang="zh-CN" altLang="en-US" dirty="0">
                <a:solidFill>
                  <a:srgbClr val="FF0000"/>
                </a:solidFill>
              </a:rPr>
              <a:t>問題四，盡可能的解釋即可，最起碼附上每一行組語的意義</a:t>
            </a:r>
            <a:r>
              <a:rPr kumimoji="1" lang="zh-CN" altLang="en-US" dirty="0"/>
              <a:t>），你可以修改原始程式碼，讓反組譯後的組合語言比較好懂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89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BFFBF-1686-8E41-96A5-9B87044D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反組譯的方法</a:t>
            </a:r>
            <a:b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	</a:t>
            </a:r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以</a:t>
            </a:r>
            <a:r>
              <a:rPr kumimoji="1" lang="en" altLang="zh-TW" dirty="0" err="1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peterson_trival</a:t>
            </a:r>
            <a:r>
              <a:rPr kumimoji="1" lang="en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-g</a:t>
            </a:r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為例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FF45D-021A-704B-8B75-7B8119CC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peterson_trival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-g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disassemble p0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Dump of assembler code for function p0: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0x000000000000121f &lt;+0&gt;:	push   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kumimoji="1" lang="en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0x0000000000001220 &lt;+1&gt;:	mov    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kumimoji="1" lang="en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0x0000000000001223 &lt;+4&gt;:	lea    0xe36(%rip),%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# 0x2060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0x000000000000122a &lt;+11&gt;: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0x1040 &lt;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puts@plt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0x000000000000122f &lt;+16&gt;: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$0x1,0x2dfb(%rip)        # 0x4034 &lt;flag0&gt;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0x0000000000001239 &lt;+26&gt;: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$0x1,0x2de9(%rip)        # 0x402c &lt;turn&gt;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0x0000000000001243 &lt;+36&gt;: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kumimoji="1" lang="en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09A67-D1EF-1B47-9D58-01CD3EEC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5A367-E864-3142-A074-FEE79F46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可以參考上課的講義</a:t>
            </a:r>
            <a:endParaRPr kumimoji="1" lang="en-US" altLang="zh-TW" dirty="0"/>
          </a:p>
          <a:p>
            <a:r>
              <a:rPr kumimoji="1" lang="zh-TW" altLang="en-US" dirty="0"/>
              <a:t>就附在這份投影片的後面（</a:t>
            </a:r>
            <a:r>
              <a:rPr kumimoji="1" lang="en-US" altLang="zh-TW" dirty="0"/>
              <a:t>15~17</a:t>
            </a:r>
            <a:r>
              <a:rPr kumimoji="1"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6766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50083-80EB-CD43-878F-1FCA0B3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kumimoji="1" lang="zh-CN" altLang="en-US" dirty="0"/>
              <a:t>錯誤版，</a:t>
            </a:r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DF997-B396-A044-B71E-6BC725E02C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$0x1,0x2015f5(%rip)	# 0x20203c &lt;flag1&gt;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$0x1,0x2015e7(%rip)	# 0x202038 &lt;flag0&gt;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$0x1,0x2015e5(%rip)	# 0x202040 &lt;turn&gt;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0xa60 &lt;p0+64&gt;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0xa5d &lt;p0+61&gt;</a:t>
            </a:r>
            <a:endParaRPr lang="en-US" altLang="zh-TW" sz="20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向左箭號圖說文字 4">
            <a:extLst>
              <a:ext uri="{FF2B5EF4-FFF2-40B4-BE49-F238E27FC236}">
                <a16:creationId xmlns:a16="http://schemas.microsoft.com/office/drawing/2014/main" id="{BACC06AF-C9FC-454A-AF93-BD9B45B8C9F6}"/>
              </a:ext>
            </a:extLst>
          </p:cNvPr>
          <p:cNvSpPr/>
          <p:nvPr/>
        </p:nvSpPr>
        <p:spPr>
          <a:xfrm>
            <a:off x="8027722" y="1906825"/>
            <a:ext cx="3214255" cy="1892589"/>
          </a:xfrm>
          <a:prstGeom prst="leftArrowCallout">
            <a:avLst>
              <a:gd name="adj1" fmla="val 19980"/>
              <a:gd name="adj2" fmla="val 15588"/>
              <a:gd name="adj3" fmla="val 11823"/>
              <a:gd name="adj4" fmla="val 84936"/>
            </a:avLst>
          </a:prstGeom>
          <a:solidFill>
            <a:schemeClr val="accent1">
              <a:lumMod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/>
              <a:t>因為</a:t>
            </a:r>
            <a:r>
              <a:rPr kumimoji="1" lang="en-US" altLang="zh-CN" sz="2000" dirty="0"/>
              <a:t>compare</a:t>
            </a:r>
            <a:r>
              <a:rPr kumimoji="1" lang="zh-CN" altLang="en-US" sz="2000" dirty="0"/>
              <a:t>是效能瓶頸，因此編譯器將</a:t>
            </a:r>
            <a:r>
              <a:rPr kumimoji="1" lang="en-US" altLang="zh-CN" sz="2000" dirty="0"/>
              <a:t>compare</a:t>
            </a:r>
            <a:r>
              <a:rPr kumimoji="1" lang="zh-CN" altLang="en-US" sz="2000" dirty="0"/>
              <a:t>往前挪，挪到設定</a:t>
            </a:r>
            <a:r>
              <a:rPr kumimoji="1" lang="en-US" altLang="zh-CN" sz="2000" dirty="0"/>
              <a:t>flag0</a:t>
            </a:r>
            <a:r>
              <a:rPr kumimoji="1" lang="zh-CN" altLang="en-US" sz="2000" dirty="0"/>
              <a:t>之前</a:t>
            </a:r>
            <a:endParaRPr kumimoji="1" lang="zh-TW" altLang="en-US" sz="2000" dirty="0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07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6A47592-45A3-0B4E-949A-857EFCC9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kumimoji="1" lang="zh-CN" altLang="en-US" dirty="0"/>
              <a:t>錯誤版，</a:t>
            </a:r>
            <a:r>
              <a:rPr kumimoji="1" lang="zh-TW" altLang="en-US" dirty="0"/>
              <a:t>反組譯（進一步解釋）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D6A6EF-493F-8F44-B6B2-3A9E1BDD3982}"/>
              </a:ext>
            </a:extLst>
          </p:cNvPr>
          <p:cNvSpPr/>
          <p:nvPr/>
        </p:nvSpPr>
        <p:spPr>
          <a:xfrm>
            <a:off x="838200" y="3521704"/>
            <a:ext cx="6836228" cy="26578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(flag1 !=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) </a:t>
            </a:r>
            <a:r>
              <a:rPr lang="en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jmp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trun</a:t>
            </a:r>
            <a:endParaRPr lang="en" altLang="zh-TW" dirty="0">
              <a:solidFill>
                <a:srgbClr val="000000"/>
              </a:solidFill>
              <a:latin typeface="Consolas" panose="020B0609020204030204" pitchFamily="49" charset="0"/>
              <a:ea typeface="Microsoft YaHei Light" panose="020B0502040204020203" pitchFamily="34" charset="-122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flag0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turn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//while (flag1==1 &amp;&amp; turn==1) 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這一行不見了</a:t>
            </a:r>
          </a:p>
          <a:p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因為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compiler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看到第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行是「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turn=1</a:t>
            </a:r>
            <a:r>
              <a:rPr lang="zh-TW" altLang="en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」，</a:t>
            </a:r>
            <a:endParaRPr lang="en" altLang="zh-TW" dirty="0">
              <a:solidFill>
                <a:srgbClr val="536579"/>
              </a:solidFill>
              <a:latin typeface="Consolas" panose="020B0609020204030204" pitchFamily="49" charset="0"/>
              <a:ea typeface="Microsoft YaHei Light" panose="020B0502040204020203" pitchFamily="34" charset="-122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因此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compiler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認為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while loop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的結果只相依於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flag1</a:t>
            </a:r>
          </a:p>
          <a:p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jmp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== </a:t>
            </a:r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true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) </a:t>
            </a:r>
            <a:r>
              <a:rPr lang="en" altLang="zh-TW" dirty="0" err="1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goto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out;</a:t>
            </a: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out:</a:t>
            </a:r>
          </a:p>
          <a:p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//critical section</a:t>
            </a:r>
          </a:p>
        </p:txBody>
      </p:sp>
      <p:sp>
        <p:nvSpPr>
          <p:cNvPr id="6" name="向下箭號圖說文字 5">
            <a:extLst>
              <a:ext uri="{FF2B5EF4-FFF2-40B4-BE49-F238E27FC236}">
                <a16:creationId xmlns:a16="http://schemas.microsoft.com/office/drawing/2014/main" id="{632887A4-9925-E644-A9F2-83FD4844F19B}"/>
              </a:ext>
            </a:extLst>
          </p:cNvPr>
          <p:cNvSpPr/>
          <p:nvPr/>
        </p:nvSpPr>
        <p:spPr>
          <a:xfrm>
            <a:off x="838200" y="1690688"/>
            <a:ext cx="6836228" cy="2104148"/>
          </a:xfrm>
          <a:prstGeom prst="downArrowCallou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flag0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turn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(flag1==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&amp;&amp; turn==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685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8791F-3525-8449-ADB1-B048E8C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365125"/>
            <a:ext cx="2423984" cy="1325563"/>
          </a:xfrm>
        </p:spPr>
        <p:txBody>
          <a:bodyPr/>
          <a:lstStyle/>
          <a:p>
            <a:r>
              <a:rPr kumimoji="1" lang="zh-CN" altLang="en-US" dirty="0"/>
              <a:t>正確版，</a:t>
            </a:r>
            <a:br>
              <a:rPr kumimoji="1" lang="en-US" altLang="zh-TW" dirty="0"/>
            </a:br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C7606-56D9-3149-AC4E-40D94763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714" y="0"/>
            <a:ext cx="9881286" cy="6857999"/>
          </a:xfrm>
          <a:solidFill>
            <a:srgbClr val="FFFFFF"/>
          </a:solidFill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23         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(&amp;flag[0], 1);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lea    0x2016ad(%rip),%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    # 0x555555756038 &lt;flag&gt;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%rax,-0x30(%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  $0x1,-0x34(%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-0x30(%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mfence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24         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atomic_thread_fence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memory_order_seq_cst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mfence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25         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(&amp;turn, 1);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lea    0x201682(%rip),%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    # 0x555555756030 &lt;turn&gt;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%rax,-0x28(%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  $0x1,-0x34(%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-0x28(%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mfence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7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71776-51D6-0E4C-BCBB-457CD357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作業繳交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2695B-C9A1-5B46-813B-0E5E4AC5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TW" altLang="en-US"/>
              <a:t>請參考「作業</a:t>
            </a:r>
            <a:r>
              <a:rPr kumimoji="1" lang="zh-TW" altLang="en-US" dirty="0"/>
              <a:t>六</a:t>
            </a:r>
            <a:r>
              <a:rPr kumimoji="1" lang="en-US" altLang="zh-TW" dirty="0"/>
              <a:t>.pdf</a:t>
            </a:r>
            <a:r>
              <a:rPr kumimoji="1" lang="zh-TW" altLang="en-US" dirty="0"/>
              <a:t>」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7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ECDA-0FA6-FA41-8B72-39C3715E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作業目標及負責助教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B38-CA28-7A4F-8252-17BC8AB5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作業目標：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Peterson’s solution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如何實現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了解如何正確的實現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spinlock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程式碼在：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" altLang="zh-TW" dirty="0">
                <a:hlinkClick r:id="rId3"/>
              </a:rPr>
              <a:t>https://github.com/shiwulo/osdi2019/tree/master/kernel-4.0/sharedFolder/hw0A.Peterson's%20solution</a:t>
            </a:r>
            <a:endParaRPr lang="en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負責助教：</a:t>
            </a:r>
            <a:endParaRPr kumimoji="1" lang="en-US" altLang="zh-TW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2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213DB-BCE0-E34F-8078-DF033BAC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Peterson’s solution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的直觀實現方法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0644A-AF06-8142-850E-9525FE53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底下二頁是</a:t>
            </a:r>
            <a:r>
              <a:rPr kumimoji="1" lang="en-US" altLang="zh-TW" dirty="0"/>
              <a:t>Peterson’s solution</a:t>
            </a:r>
            <a:r>
              <a:rPr kumimoji="1" lang="zh-CN" altLang="en-US" dirty="0"/>
              <a:t>的直觀實現方法</a:t>
            </a:r>
            <a:endParaRPr kumimoji="1" lang="en-US" altLang="zh-CN" dirty="0"/>
          </a:p>
          <a:p>
            <a:r>
              <a:rPr kumimoji="1" lang="zh-CN" altLang="en-US" dirty="0"/>
              <a:t>對照到我們的程式碼是「</a:t>
            </a:r>
            <a:r>
              <a:rPr kumimoji="1" lang="en" altLang="zh-CN" dirty="0" err="1"/>
              <a:t>peterson_trival.c</a:t>
            </a:r>
            <a:r>
              <a:rPr kumimoji="1" lang="zh-CN" altLang="en-US" dirty="0"/>
              <a:t>」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19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E0944-EF61-944A-9989-370A4632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P0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D9023-8573-284F-B6B5-F421ECFF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週而復始地想進入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告訴大家，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turn = 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也想進入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，讓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先進去*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turn ==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進入權比較高，且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   ;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loop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實作出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/*critical section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，可以於此更新共享資料結構*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離開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，因此將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flag[0]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TW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目前不需要待在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了*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77F6C7-264D-7648-B384-72F78B55D1CC}"/>
              </a:ext>
            </a:extLst>
          </p:cNvPr>
          <p:cNvSpPr txBox="1"/>
          <p:nvPr/>
        </p:nvSpPr>
        <p:spPr>
          <a:xfrm>
            <a:off x="8458200" y="589732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註：</a:t>
            </a:r>
            <a:r>
              <a:rPr kumimoji="1" lang="en-US" altLang="zh-TW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</a:t>
            </a:r>
            <a:r>
              <a:rPr kumimoji="1" lang="zh-CN" altLang="en-US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即為</a:t>
            </a:r>
            <a:r>
              <a:rPr kumimoji="1" lang="en-US" altLang="zh-CN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語法中的</a:t>
            </a:r>
            <a:r>
              <a:rPr kumimoji="1" lang="en-US" altLang="zh-CN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&amp;&amp;</a:t>
            </a:r>
            <a:endParaRPr kumimoji="1" lang="zh-TW" altLang="en-US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7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E0944-EF61-944A-9989-370A4632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P1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D9023-8573-284F-B6B5-F421ECFF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週而復始地想進入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告訴大家，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turn = 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也想進入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，讓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先進去*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turn ==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進入權比較高，且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   ;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loop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實作出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/*critical section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，可以於此更新共享資料結構*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離開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，因此將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flag[1]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TW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目前不需要待在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了*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6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1719-A1F8-0A48-82A3-FBA3153B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Peterson’s solution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的正確實現方法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FA223-2650-1341-BE95-403EBE92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下一頁是</a:t>
            </a:r>
            <a:r>
              <a:rPr kumimoji="1" lang="en-US" altLang="zh-TW" dirty="0"/>
              <a:t>Peterson’s solution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正確</a:t>
            </a:r>
            <a:r>
              <a:rPr kumimoji="1" lang="zh-CN" altLang="en-US" dirty="0"/>
              <a:t>實現方法</a:t>
            </a:r>
            <a:endParaRPr kumimoji="1" lang="en-US" altLang="zh-CN" dirty="0"/>
          </a:p>
          <a:p>
            <a:r>
              <a:rPr kumimoji="1" lang="zh-CN" altLang="en-US" dirty="0"/>
              <a:t>對照到我們的程式碼是「</a:t>
            </a:r>
            <a:r>
              <a:rPr kumimoji="1" lang="en" altLang="zh-CN" dirty="0" err="1"/>
              <a:t>peterson_correct.c</a:t>
            </a:r>
            <a:r>
              <a:rPr kumimoji="1" lang="zh-CN" altLang="en-US" dirty="0"/>
              <a:t>」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41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987BC-05DC-3644-9A3F-AFB98333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1026544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正確的方法</a:t>
            </a:r>
            <a:r>
              <a:rPr kumimoji="1" lang="zh-TW" altLang="en-US" sz="3600" dirty="0"/>
              <a:t> </a:t>
            </a:r>
            <a:r>
              <a:rPr kumimoji="1" lang="zh-CN" altLang="en-US" sz="3600" dirty="0"/>
              <a:t>下圖是</a:t>
            </a:r>
            <a:r>
              <a:rPr kumimoji="1" lang="en-US" altLang="zh-CN" sz="3600" dirty="0"/>
              <a:t>p0</a:t>
            </a:r>
            <a:endParaRPr kumimoji="1"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807FA-2FB5-6F43-94F4-50A86F5C7D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turn=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p0(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TW" dirty="0">
              <a:solidFill>
                <a:srgbClr val="9B23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"start p0\n"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atomic_thread_fence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memory_order_seq_cst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(&amp;turn,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&amp;&amp;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(&amp;turn)==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;   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底下程式碼用於模擬在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nanosleep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"p0</a:t>
            </a:r>
            <a:r>
              <a:rPr lang="zh-TW" altLang="en-US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及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都在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section\n"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p0_in_cs++;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nanosleep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離開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"/>
    </mc:Choice>
    <mc:Fallback xmlns="">
      <p:transition spd="slow" advTm="1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0654F-562C-ED43-988C-0FE219DC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編譯程式碼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86C47-79F2-E449-A4AF-54425458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直接打</a:t>
            </a:r>
            <a:r>
              <a:rPr kumimoji="1" lang="en-US" altLang="zh-TW" dirty="0"/>
              <a:t>make</a:t>
            </a:r>
            <a:r>
              <a:rPr kumimoji="1" lang="zh-CN" altLang="en-US" dirty="0"/>
              <a:t>會得到四個執行檔案</a:t>
            </a:r>
            <a:endParaRPr kumimoji="1" lang="en-US" altLang="zh-CN" dirty="0"/>
          </a:p>
          <a:p>
            <a:r>
              <a:rPr kumimoji="1" lang="zh-CN" altLang="en-US" dirty="0"/>
              <a:t>請將這四個執行檔案都執行過一次</a:t>
            </a:r>
            <a:endParaRPr kumimoji="1" lang="en-US" altLang="zh-CN" dirty="0"/>
          </a:p>
          <a:p>
            <a:r>
              <a:rPr kumimoji="1" lang="zh-CN" altLang="en-US" dirty="0"/>
              <a:t>請問你的執行節果為何？請附上畫面截圖（</a:t>
            </a:r>
            <a:r>
              <a:rPr kumimoji="1" lang="zh-CN" altLang="en-US" dirty="0">
                <a:solidFill>
                  <a:srgbClr val="FF0000"/>
                </a:solidFill>
              </a:rPr>
              <a:t>問題一</a:t>
            </a:r>
            <a:r>
              <a:rPr kumimoji="1" lang="zh-CN" altLang="en-US" dirty="0"/>
              <a:t>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38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5B81-87E2-D649-8625-20D2E20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75646-2C40-7444-8BE1-CB453A9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你可以修改「</a:t>
            </a:r>
            <a:r>
              <a:rPr kumimoji="1" lang="en" altLang="zh-TW" dirty="0" err="1"/>
              <a:t>peterson_trival.c</a:t>
            </a:r>
            <a:r>
              <a:rPr kumimoji="1" lang="zh-TW" altLang="en-US" dirty="0"/>
              <a:t>」盡量讓程式碼精簡</a:t>
            </a:r>
            <a:endParaRPr kumimoji="1" lang="en-US" altLang="zh-TW" dirty="0"/>
          </a:p>
          <a:p>
            <a:r>
              <a:rPr kumimoji="1" lang="zh-TW" altLang="en-US" dirty="0"/>
              <a:t>請反組譯「</a:t>
            </a:r>
            <a:r>
              <a:rPr kumimoji="1" lang="en" altLang="zh-TW" dirty="0"/>
              <a:t> peterson_trival-O3 </a:t>
            </a:r>
            <a:r>
              <a:rPr kumimoji="1" lang="zh-TW" altLang="en-US" dirty="0"/>
              <a:t>」中的</a:t>
            </a:r>
            <a:r>
              <a:rPr kumimoji="1" lang="en-US" altLang="zh-TW" dirty="0"/>
              <a:t>P0</a:t>
            </a:r>
            <a:r>
              <a:rPr kumimoji="1" lang="zh-CN" altLang="en-US" dirty="0"/>
              <a:t>函數</a:t>
            </a:r>
            <a:endParaRPr kumimoji="1" lang="en-US" altLang="zh-CN" dirty="0"/>
          </a:p>
          <a:p>
            <a:r>
              <a:rPr kumimoji="1" lang="zh-CN" altLang="en-US" dirty="0"/>
              <a:t>請試著解釋「為什麼」</a:t>
            </a:r>
            <a:r>
              <a:rPr kumimoji="1" lang="en" altLang="zh-TW" dirty="0"/>
              <a:t> peterson_trival-O3 </a:t>
            </a:r>
            <a:r>
              <a:rPr kumimoji="1" lang="zh-CN" altLang="en-US" dirty="0"/>
              <a:t>的執行結果是錯的（</a:t>
            </a:r>
            <a:r>
              <a:rPr kumimoji="1" lang="zh-CN" altLang="en-US" dirty="0">
                <a:solidFill>
                  <a:srgbClr val="FF0000"/>
                </a:solidFill>
              </a:rPr>
              <a:t>問題二</a:t>
            </a:r>
            <a:r>
              <a:rPr kumimoji="1" lang="zh-CN" altLang="en-US" dirty="0"/>
              <a:t>）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2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1522</Words>
  <Application>Microsoft Macintosh PowerPoint</Application>
  <PresentationFormat>寬螢幕</PresentationFormat>
  <Paragraphs>142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Microsoft JhengHei Light</vt:lpstr>
      <vt:lpstr>Microsoft YaHei Light</vt:lpstr>
      <vt:lpstr>Noto Sans CJK SC Light</vt:lpstr>
      <vt:lpstr>PingFang TC Thin</vt:lpstr>
      <vt:lpstr>Arial</vt:lpstr>
      <vt:lpstr>Consolas</vt:lpstr>
      <vt:lpstr>Office 佈景主題</vt:lpstr>
      <vt:lpstr>作業6： 實現Peterson’s solution</vt:lpstr>
      <vt:lpstr>作業目標及負責助教</vt:lpstr>
      <vt:lpstr>Peterson’s solution的直觀實現方法</vt:lpstr>
      <vt:lpstr>P0</vt:lpstr>
      <vt:lpstr>P1</vt:lpstr>
      <vt:lpstr>Peterson’s solution的正確實現方法</vt:lpstr>
      <vt:lpstr>正確的方法 下圖是p0</vt:lpstr>
      <vt:lpstr>編譯程式碼</vt:lpstr>
      <vt:lpstr>反組譯</vt:lpstr>
      <vt:lpstr>反組譯</vt:lpstr>
      <vt:lpstr>反組譯的方法  以peterson_trival-g為例</vt:lpstr>
      <vt:lpstr>提示</vt:lpstr>
      <vt:lpstr>錯誤版，反組譯</vt:lpstr>
      <vt:lpstr>錯誤版，反組譯（進一步解釋）</vt:lpstr>
      <vt:lpstr>正確版， 反組譯</vt:lpstr>
      <vt:lpstr>作業繳交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62</cp:revision>
  <dcterms:created xsi:type="dcterms:W3CDTF">2018-12-19T10:35:55Z</dcterms:created>
  <dcterms:modified xsi:type="dcterms:W3CDTF">2020-10-22T07:21:46Z</dcterms:modified>
</cp:coreProperties>
</file>