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6"/>
  </p:notesMasterIdLst>
  <p:handoutMasterIdLst>
    <p:handoutMasterId r:id="rId87"/>
  </p:handoutMasterIdLst>
  <p:sldIdLst>
    <p:sldId id="256" r:id="rId2"/>
    <p:sldId id="257" r:id="rId3"/>
    <p:sldId id="258" r:id="rId4"/>
    <p:sldId id="259" r:id="rId5"/>
    <p:sldId id="260" r:id="rId6"/>
    <p:sldId id="261" r:id="rId7"/>
    <p:sldId id="262" r:id="rId8"/>
    <p:sldId id="339" r:id="rId9"/>
    <p:sldId id="263" r:id="rId10"/>
    <p:sldId id="264" r:id="rId11"/>
    <p:sldId id="265" r:id="rId12"/>
    <p:sldId id="267" r:id="rId13"/>
    <p:sldId id="266" r:id="rId14"/>
    <p:sldId id="268" r:id="rId15"/>
    <p:sldId id="269" r:id="rId16"/>
    <p:sldId id="270" r:id="rId17"/>
    <p:sldId id="271" r:id="rId18"/>
    <p:sldId id="340" r:id="rId19"/>
    <p:sldId id="272" r:id="rId20"/>
    <p:sldId id="273" r:id="rId21"/>
    <p:sldId id="274" r:id="rId22"/>
    <p:sldId id="275" r:id="rId23"/>
    <p:sldId id="276" r:id="rId24"/>
    <p:sldId id="277" r:id="rId25"/>
    <p:sldId id="278" r:id="rId26"/>
    <p:sldId id="279" r:id="rId27"/>
    <p:sldId id="280" r:id="rId28"/>
    <p:sldId id="281" r:id="rId29"/>
    <p:sldId id="282" r:id="rId30"/>
    <p:sldId id="284" r:id="rId31"/>
    <p:sldId id="283" r:id="rId32"/>
    <p:sldId id="285" r:id="rId33"/>
    <p:sldId id="286" r:id="rId34"/>
    <p:sldId id="287" r:id="rId35"/>
    <p:sldId id="288" r:id="rId36"/>
    <p:sldId id="289" r:id="rId37"/>
    <p:sldId id="290" r:id="rId38"/>
    <p:sldId id="292" r:id="rId39"/>
    <p:sldId id="291"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6" r:id="rId83"/>
    <p:sldId id="335" r:id="rId84"/>
    <p:sldId id="337" r:id="rId85"/>
  </p:sldIdLst>
  <p:sldSz cx="9144000" cy="6858000" type="screen4x3"/>
  <p:notesSz cx="7099300" cy="10234613"/>
  <p:defaultTextStyle>
    <a:defPPr>
      <a:defRPr lang="zh-TW"/>
    </a:defPPr>
    <a:lvl1pPr algn="l" rtl="0" fontAlgn="base">
      <a:spcBef>
        <a:spcPct val="20000"/>
      </a:spcBef>
      <a:spcAft>
        <a:spcPct val="0"/>
      </a:spcAft>
      <a:buClr>
        <a:schemeClr val="folHlink"/>
      </a:buClr>
      <a:buSzPct val="90000"/>
      <a:buFont typeface="Wingdings" pitchFamily="2" charset="2"/>
      <a:defRPr kumimoji="1" sz="1200" b="1" kern="1200">
        <a:solidFill>
          <a:schemeClr val="tx1"/>
        </a:solidFill>
        <a:latin typeface="Tahoma" pitchFamily="34" charset="0"/>
        <a:ea typeface="新細明體" charset="-120"/>
        <a:cs typeface="+mn-cs"/>
      </a:defRPr>
    </a:lvl1pPr>
    <a:lvl2pPr marL="457200" algn="l" rtl="0" fontAlgn="base">
      <a:spcBef>
        <a:spcPct val="20000"/>
      </a:spcBef>
      <a:spcAft>
        <a:spcPct val="0"/>
      </a:spcAft>
      <a:buClr>
        <a:schemeClr val="folHlink"/>
      </a:buClr>
      <a:buSzPct val="90000"/>
      <a:buFont typeface="Wingdings" pitchFamily="2" charset="2"/>
      <a:defRPr kumimoji="1" sz="1200" b="1" kern="1200">
        <a:solidFill>
          <a:schemeClr val="tx1"/>
        </a:solidFill>
        <a:latin typeface="Tahoma" pitchFamily="34" charset="0"/>
        <a:ea typeface="新細明體" charset="-120"/>
        <a:cs typeface="+mn-cs"/>
      </a:defRPr>
    </a:lvl2pPr>
    <a:lvl3pPr marL="914400" algn="l" rtl="0" fontAlgn="base">
      <a:spcBef>
        <a:spcPct val="20000"/>
      </a:spcBef>
      <a:spcAft>
        <a:spcPct val="0"/>
      </a:spcAft>
      <a:buClr>
        <a:schemeClr val="folHlink"/>
      </a:buClr>
      <a:buSzPct val="90000"/>
      <a:buFont typeface="Wingdings" pitchFamily="2" charset="2"/>
      <a:defRPr kumimoji="1" sz="1200" b="1" kern="1200">
        <a:solidFill>
          <a:schemeClr val="tx1"/>
        </a:solidFill>
        <a:latin typeface="Tahoma" pitchFamily="34" charset="0"/>
        <a:ea typeface="新細明體" charset="-120"/>
        <a:cs typeface="+mn-cs"/>
      </a:defRPr>
    </a:lvl3pPr>
    <a:lvl4pPr marL="1371600" algn="l" rtl="0" fontAlgn="base">
      <a:spcBef>
        <a:spcPct val="20000"/>
      </a:spcBef>
      <a:spcAft>
        <a:spcPct val="0"/>
      </a:spcAft>
      <a:buClr>
        <a:schemeClr val="folHlink"/>
      </a:buClr>
      <a:buSzPct val="90000"/>
      <a:buFont typeface="Wingdings" pitchFamily="2" charset="2"/>
      <a:defRPr kumimoji="1" sz="1200" b="1" kern="1200">
        <a:solidFill>
          <a:schemeClr val="tx1"/>
        </a:solidFill>
        <a:latin typeface="Tahoma" pitchFamily="34" charset="0"/>
        <a:ea typeface="新細明體" charset="-120"/>
        <a:cs typeface="+mn-cs"/>
      </a:defRPr>
    </a:lvl4pPr>
    <a:lvl5pPr marL="1828800" algn="l" rtl="0" fontAlgn="base">
      <a:spcBef>
        <a:spcPct val="20000"/>
      </a:spcBef>
      <a:spcAft>
        <a:spcPct val="0"/>
      </a:spcAft>
      <a:buClr>
        <a:schemeClr val="folHlink"/>
      </a:buClr>
      <a:buSzPct val="90000"/>
      <a:buFont typeface="Wingdings" pitchFamily="2" charset="2"/>
      <a:defRPr kumimoji="1" sz="1200" b="1" kern="1200">
        <a:solidFill>
          <a:schemeClr val="tx1"/>
        </a:solidFill>
        <a:latin typeface="Tahoma" pitchFamily="34" charset="0"/>
        <a:ea typeface="新細明體" charset="-120"/>
        <a:cs typeface="+mn-cs"/>
      </a:defRPr>
    </a:lvl5pPr>
    <a:lvl6pPr marL="2286000" algn="l" defTabSz="914400" rtl="0" eaLnBrk="1" latinLnBrk="0" hangingPunct="1">
      <a:defRPr kumimoji="1" sz="1200" b="1" kern="1200">
        <a:solidFill>
          <a:schemeClr val="tx1"/>
        </a:solidFill>
        <a:latin typeface="Tahoma" pitchFamily="34" charset="0"/>
        <a:ea typeface="新細明體" charset="-120"/>
        <a:cs typeface="+mn-cs"/>
      </a:defRPr>
    </a:lvl6pPr>
    <a:lvl7pPr marL="2743200" algn="l" defTabSz="914400" rtl="0" eaLnBrk="1" latinLnBrk="0" hangingPunct="1">
      <a:defRPr kumimoji="1" sz="1200" b="1" kern="1200">
        <a:solidFill>
          <a:schemeClr val="tx1"/>
        </a:solidFill>
        <a:latin typeface="Tahoma" pitchFamily="34" charset="0"/>
        <a:ea typeface="新細明體" charset="-120"/>
        <a:cs typeface="+mn-cs"/>
      </a:defRPr>
    </a:lvl7pPr>
    <a:lvl8pPr marL="3200400" algn="l" defTabSz="914400" rtl="0" eaLnBrk="1" latinLnBrk="0" hangingPunct="1">
      <a:defRPr kumimoji="1" sz="1200" b="1" kern="1200">
        <a:solidFill>
          <a:schemeClr val="tx1"/>
        </a:solidFill>
        <a:latin typeface="Tahoma" pitchFamily="34" charset="0"/>
        <a:ea typeface="新細明體" charset="-120"/>
        <a:cs typeface="+mn-cs"/>
      </a:defRPr>
    </a:lvl8pPr>
    <a:lvl9pPr marL="3657600" algn="l" defTabSz="914400" rtl="0" eaLnBrk="1" latinLnBrk="0" hangingPunct="1">
      <a:defRPr kumimoji="1" sz="1200" b="1" kern="1200">
        <a:solidFill>
          <a:schemeClr val="tx1"/>
        </a:solidFill>
        <a:latin typeface="Tahoma" pitchFamily="34"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AE80"/>
    <a:srgbClr val="00CC97"/>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8" autoAdjust="0"/>
    <p:restoredTop sz="94669" autoAdjust="0"/>
  </p:normalViewPr>
  <p:slideViewPr>
    <p:cSldViewPr>
      <p:cViewPr varScale="1">
        <p:scale>
          <a:sx n="70" d="100"/>
          <a:sy n="70" d="100"/>
        </p:scale>
        <p:origin x="78" y="9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4"/>
    </p:cViewPr>
  </p:sorterViewPr>
  <p:notesViewPr>
    <p:cSldViewPr>
      <p:cViewPr varScale="1">
        <p:scale>
          <a:sx n="57" d="100"/>
          <a:sy n="57" d="100"/>
        </p:scale>
        <p:origin x="-1752"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9040" tIns="49519" rIns="99040" bIns="49519" numCol="1" anchor="t" anchorCtr="0" compatLnSpc="1">
            <a:prstTxWarp prst="textNoShape">
              <a:avLst/>
            </a:prstTxWarp>
          </a:bodyPr>
          <a:lstStyle>
            <a:lvl1pPr defTabSz="990600">
              <a:spcBef>
                <a:spcPct val="0"/>
              </a:spcBef>
              <a:buClrTx/>
              <a:buSzTx/>
              <a:buFontTx/>
              <a:buNone/>
              <a:defRPr sz="1300" b="0">
                <a:latin typeface="Times New Roman" pitchFamily="18" charset="0"/>
              </a:defRPr>
            </a:lvl1pPr>
          </a:lstStyle>
          <a:p>
            <a:endParaRPr lang="en-US" altLang="zh-TW"/>
          </a:p>
        </p:txBody>
      </p:sp>
      <p:sp>
        <p:nvSpPr>
          <p:cNvPr id="55299" name="Rectangle 3"/>
          <p:cNvSpPr>
            <a:spLocks noGrp="1" noChangeArrowheads="1"/>
          </p:cNvSpPr>
          <p:nvPr>
            <p:ph type="dt" sz="quarter" idx="1"/>
          </p:nvPr>
        </p:nvSpPr>
        <p:spPr bwMode="auto">
          <a:xfrm>
            <a:off x="4022725" y="0"/>
            <a:ext cx="3074988" cy="511175"/>
          </a:xfrm>
          <a:prstGeom prst="rect">
            <a:avLst/>
          </a:prstGeom>
          <a:noFill/>
          <a:ln w="9525">
            <a:noFill/>
            <a:miter lim="800000"/>
            <a:headEnd/>
            <a:tailEnd/>
          </a:ln>
          <a:effectLst/>
        </p:spPr>
        <p:txBody>
          <a:bodyPr vert="horz" wrap="square" lIns="99040" tIns="49519" rIns="99040" bIns="49519" numCol="1" anchor="t" anchorCtr="0" compatLnSpc="1">
            <a:prstTxWarp prst="textNoShape">
              <a:avLst/>
            </a:prstTxWarp>
          </a:bodyPr>
          <a:lstStyle>
            <a:lvl1pPr algn="r" defTabSz="990600">
              <a:spcBef>
                <a:spcPct val="0"/>
              </a:spcBef>
              <a:buClrTx/>
              <a:buSzTx/>
              <a:buFontTx/>
              <a:buNone/>
              <a:defRPr sz="1300" b="0">
                <a:latin typeface="Times New Roman" pitchFamily="18" charset="0"/>
              </a:defRPr>
            </a:lvl1pPr>
          </a:lstStyle>
          <a:p>
            <a:fld id="{8061E2B7-A6CE-4BF8-8972-4CB0F7E68C98}" type="datetime1">
              <a:rPr lang="zh-TW" altLang="en-US"/>
              <a:pPr/>
              <a:t>2014/5/22</a:t>
            </a:fld>
            <a:endParaRPr lang="en-US" altLang="zh-TW"/>
          </a:p>
        </p:txBody>
      </p:sp>
      <p:sp>
        <p:nvSpPr>
          <p:cNvPr id="55300" name="Rectangle 4"/>
          <p:cNvSpPr>
            <a:spLocks noGrp="1" noChangeArrowheads="1"/>
          </p:cNvSpPr>
          <p:nvPr>
            <p:ph type="ftr" sz="quarter" idx="2"/>
          </p:nvPr>
        </p:nvSpPr>
        <p:spPr bwMode="auto">
          <a:xfrm>
            <a:off x="0" y="9721850"/>
            <a:ext cx="3074988" cy="511175"/>
          </a:xfrm>
          <a:prstGeom prst="rect">
            <a:avLst/>
          </a:prstGeom>
          <a:noFill/>
          <a:ln w="9525">
            <a:noFill/>
            <a:miter lim="800000"/>
            <a:headEnd/>
            <a:tailEnd/>
          </a:ln>
          <a:effectLst/>
        </p:spPr>
        <p:txBody>
          <a:bodyPr vert="horz" wrap="square" lIns="99040" tIns="49519" rIns="99040" bIns="49519" numCol="1" anchor="b" anchorCtr="0" compatLnSpc="1">
            <a:prstTxWarp prst="textNoShape">
              <a:avLst/>
            </a:prstTxWarp>
          </a:bodyPr>
          <a:lstStyle>
            <a:lvl1pPr defTabSz="990600">
              <a:spcBef>
                <a:spcPct val="0"/>
              </a:spcBef>
              <a:buClrTx/>
              <a:buSzTx/>
              <a:buFontTx/>
              <a:buNone/>
              <a:defRPr sz="1300" b="0">
                <a:latin typeface="Times New Roman" pitchFamily="18" charset="0"/>
              </a:defRPr>
            </a:lvl1pPr>
          </a:lstStyle>
          <a:p>
            <a:endParaRPr lang="en-US" altLang="zh-TW"/>
          </a:p>
        </p:txBody>
      </p:sp>
      <p:sp>
        <p:nvSpPr>
          <p:cNvPr id="55301" name="Rectangle 5"/>
          <p:cNvSpPr>
            <a:spLocks noGrp="1" noChangeArrowheads="1"/>
          </p:cNvSpPr>
          <p:nvPr>
            <p:ph type="sldNum" sz="quarter" idx="3"/>
          </p:nvPr>
        </p:nvSpPr>
        <p:spPr bwMode="auto">
          <a:xfrm>
            <a:off x="4022725" y="9721850"/>
            <a:ext cx="3074988" cy="511175"/>
          </a:xfrm>
          <a:prstGeom prst="rect">
            <a:avLst/>
          </a:prstGeom>
          <a:noFill/>
          <a:ln w="9525">
            <a:noFill/>
            <a:miter lim="800000"/>
            <a:headEnd/>
            <a:tailEnd/>
          </a:ln>
          <a:effectLst/>
        </p:spPr>
        <p:txBody>
          <a:bodyPr vert="horz" wrap="square" lIns="99040" tIns="49519" rIns="99040" bIns="49519" numCol="1" anchor="b" anchorCtr="0" compatLnSpc="1">
            <a:prstTxWarp prst="textNoShape">
              <a:avLst/>
            </a:prstTxWarp>
          </a:bodyPr>
          <a:lstStyle>
            <a:lvl1pPr algn="r" defTabSz="990600">
              <a:spcBef>
                <a:spcPct val="0"/>
              </a:spcBef>
              <a:buClrTx/>
              <a:buSzTx/>
              <a:buFontTx/>
              <a:buNone/>
              <a:defRPr sz="1300" b="0">
                <a:latin typeface="Times New Roman" pitchFamily="18" charset="0"/>
              </a:defRPr>
            </a:lvl1pPr>
          </a:lstStyle>
          <a:p>
            <a:fld id="{CCA91464-A229-43DA-94E0-04EF3BBC8564}" type="slidenum">
              <a:rPr lang="en-US" altLang="zh-TW"/>
              <a:pPr/>
              <a:t>‹#›</a:t>
            </a:fld>
            <a:endParaRPr lang="en-US" altLang="zh-TW"/>
          </a:p>
        </p:txBody>
      </p:sp>
    </p:spTree>
    <p:extLst>
      <p:ext uri="{BB962C8B-B14F-4D97-AF65-F5344CB8AC3E}">
        <p14:creationId xmlns:p14="http://schemas.microsoft.com/office/powerpoint/2010/main" val="170517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9040" tIns="49519" rIns="99040" bIns="49519" numCol="1" anchor="t" anchorCtr="0" compatLnSpc="1">
            <a:prstTxWarp prst="textNoShape">
              <a:avLst/>
            </a:prstTxWarp>
          </a:bodyPr>
          <a:lstStyle>
            <a:lvl1pPr defTabSz="990600">
              <a:spcBef>
                <a:spcPct val="0"/>
              </a:spcBef>
              <a:buClrTx/>
              <a:buSzTx/>
              <a:buFontTx/>
              <a:buNone/>
              <a:defRPr sz="1300" b="0">
                <a:latin typeface="Times New Roman" pitchFamily="18" charset="0"/>
              </a:defRPr>
            </a:lvl1pPr>
          </a:lstStyle>
          <a:p>
            <a:endParaRPr lang="en-US" altLang="zh-TW"/>
          </a:p>
        </p:txBody>
      </p:sp>
      <p:sp>
        <p:nvSpPr>
          <p:cNvPr id="57347" name="Rectangle 3"/>
          <p:cNvSpPr>
            <a:spLocks noGrp="1" noChangeArrowheads="1"/>
          </p:cNvSpPr>
          <p:nvPr>
            <p:ph type="dt" idx="1"/>
          </p:nvPr>
        </p:nvSpPr>
        <p:spPr bwMode="auto">
          <a:xfrm>
            <a:off x="4022725" y="0"/>
            <a:ext cx="3074988" cy="511175"/>
          </a:xfrm>
          <a:prstGeom prst="rect">
            <a:avLst/>
          </a:prstGeom>
          <a:noFill/>
          <a:ln w="9525">
            <a:noFill/>
            <a:miter lim="800000"/>
            <a:headEnd/>
            <a:tailEnd/>
          </a:ln>
          <a:effectLst/>
        </p:spPr>
        <p:txBody>
          <a:bodyPr vert="horz" wrap="square" lIns="99040" tIns="49519" rIns="99040" bIns="49519" numCol="1" anchor="t" anchorCtr="0" compatLnSpc="1">
            <a:prstTxWarp prst="textNoShape">
              <a:avLst/>
            </a:prstTxWarp>
          </a:bodyPr>
          <a:lstStyle>
            <a:lvl1pPr algn="r" defTabSz="990600">
              <a:spcBef>
                <a:spcPct val="0"/>
              </a:spcBef>
              <a:buClrTx/>
              <a:buSzTx/>
              <a:buFontTx/>
              <a:buNone/>
              <a:defRPr sz="1300" b="0">
                <a:latin typeface="Times New Roman" pitchFamily="18" charset="0"/>
              </a:defRPr>
            </a:lvl1pPr>
          </a:lstStyle>
          <a:p>
            <a:fld id="{CB0612EC-06DD-4706-9216-86A8A6A2D379}" type="datetime1">
              <a:rPr lang="zh-TW" altLang="en-US"/>
              <a:pPr/>
              <a:t>2014/5/22</a:t>
            </a:fld>
            <a:endParaRPr lang="en-US" altLang="zh-TW"/>
          </a:p>
        </p:txBody>
      </p:sp>
      <p:sp>
        <p:nvSpPr>
          <p:cNvPr id="57348"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ffectLst/>
        </p:spPr>
      </p:sp>
      <p:sp>
        <p:nvSpPr>
          <p:cNvPr id="57349"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40" tIns="49519" rIns="99040" bIns="49519"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57350" name="Rectangle 6"/>
          <p:cNvSpPr>
            <a:spLocks noGrp="1" noChangeArrowheads="1"/>
          </p:cNvSpPr>
          <p:nvPr>
            <p:ph type="ftr" sz="quarter" idx="4"/>
          </p:nvPr>
        </p:nvSpPr>
        <p:spPr bwMode="auto">
          <a:xfrm>
            <a:off x="0" y="9721850"/>
            <a:ext cx="3074988" cy="511175"/>
          </a:xfrm>
          <a:prstGeom prst="rect">
            <a:avLst/>
          </a:prstGeom>
          <a:noFill/>
          <a:ln w="9525">
            <a:noFill/>
            <a:miter lim="800000"/>
            <a:headEnd/>
            <a:tailEnd/>
          </a:ln>
          <a:effectLst/>
        </p:spPr>
        <p:txBody>
          <a:bodyPr vert="horz" wrap="square" lIns="99040" tIns="49519" rIns="99040" bIns="49519" numCol="1" anchor="b" anchorCtr="0" compatLnSpc="1">
            <a:prstTxWarp prst="textNoShape">
              <a:avLst/>
            </a:prstTxWarp>
          </a:bodyPr>
          <a:lstStyle>
            <a:lvl1pPr defTabSz="990600">
              <a:spcBef>
                <a:spcPct val="0"/>
              </a:spcBef>
              <a:buClrTx/>
              <a:buSzTx/>
              <a:buFontTx/>
              <a:buNone/>
              <a:defRPr sz="1300" b="0">
                <a:latin typeface="Times New Roman" pitchFamily="18" charset="0"/>
              </a:defRPr>
            </a:lvl1pPr>
          </a:lstStyle>
          <a:p>
            <a:endParaRPr lang="en-US" altLang="zh-TW"/>
          </a:p>
        </p:txBody>
      </p:sp>
      <p:sp>
        <p:nvSpPr>
          <p:cNvPr id="57351" name="Rectangle 7"/>
          <p:cNvSpPr>
            <a:spLocks noGrp="1" noChangeArrowheads="1"/>
          </p:cNvSpPr>
          <p:nvPr>
            <p:ph type="sldNum" sz="quarter" idx="5"/>
          </p:nvPr>
        </p:nvSpPr>
        <p:spPr bwMode="auto">
          <a:xfrm>
            <a:off x="4022725" y="9721850"/>
            <a:ext cx="3074988" cy="511175"/>
          </a:xfrm>
          <a:prstGeom prst="rect">
            <a:avLst/>
          </a:prstGeom>
          <a:noFill/>
          <a:ln w="9525">
            <a:noFill/>
            <a:miter lim="800000"/>
            <a:headEnd/>
            <a:tailEnd/>
          </a:ln>
          <a:effectLst/>
        </p:spPr>
        <p:txBody>
          <a:bodyPr vert="horz" wrap="square" lIns="99040" tIns="49519" rIns="99040" bIns="49519" numCol="1" anchor="b" anchorCtr="0" compatLnSpc="1">
            <a:prstTxWarp prst="textNoShape">
              <a:avLst/>
            </a:prstTxWarp>
          </a:bodyPr>
          <a:lstStyle>
            <a:lvl1pPr algn="r" defTabSz="990600">
              <a:spcBef>
                <a:spcPct val="0"/>
              </a:spcBef>
              <a:buClrTx/>
              <a:buSzTx/>
              <a:buFontTx/>
              <a:buNone/>
              <a:defRPr sz="1300" b="0">
                <a:latin typeface="Times New Roman" pitchFamily="18" charset="0"/>
              </a:defRPr>
            </a:lvl1pPr>
          </a:lstStyle>
          <a:p>
            <a:fld id="{F106ADAD-3CB3-4360-B1DC-3B6CB8FE4FD2}" type="slidenum">
              <a:rPr lang="en-US" altLang="zh-TW"/>
              <a:pPr/>
              <a:t>‹#›</a:t>
            </a:fld>
            <a:endParaRPr lang="en-US" altLang="zh-TW"/>
          </a:p>
        </p:txBody>
      </p:sp>
    </p:spTree>
    <p:extLst>
      <p:ext uri="{BB962C8B-B14F-4D97-AF65-F5344CB8AC3E}">
        <p14:creationId xmlns:p14="http://schemas.microsoft.com/office/powerpoint/2010/main" val="925710503"/>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kumimoji="1" sz="1200" kern="1200">
        <a:solidFill>
          <a:schemeClr val="tx1"/>
        </a:solidFill>
        <a:latin typeface="Times New Roman" pitchFamily="18" charset="0"/>
        <a:ea typeface="新細明體"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新細明體"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新細明體"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新細明體"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2C047D5D-DF83-47BB-8857-9B9F85411559}" type="datetime1">
              <a:rPr lang="zh-TW" altLang="en-US"/>
              <a:pPr/>
              <a:t>2014/5/22</a:t>
            </a:fld>
            <a:endParaRPr lang="en-US" altLang="zh-TW"/>
          </a:p>
        </p:txBody>
      </p:sp>
      <p:sp>
        <p:nvSpPr>
          <p:cNvPr id="7" name="Rectangle 7"/>
          <p:cNvSpPr>
            <a:spLocks noGrp="1" noChangeArrowheads="1"/>
          </p:cNvSpPr>
          <p:nvPr>
            <p:ph type="sldNum" sz="quarter" idx="5"/>
          </p:nvPr>
        </p:nvSpPr>
        <p:spPr>
          <a:ln/>
        </p:spPr>
        <p:txBody>
          <a:bodyPr/>
          <a:lstStyle/>
          <a:p>
            <a:fld id="{81B26E7F-6C69-42E3-B720-E40910E95824}" type="slidenum">
              <a:rPr lang="en-US" altLang="zh-TW"/>
              <a:pPr/>
              <a:t>1</a:t>
            </a:fld>
            <a:endParaRPr lang="en-US" altLang="zh-TW"/>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3539494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098" name="Group 2"/>
          <p:cNvGrpSpPr>
            <a:grpSpLocks/>
          </p:cNvGrpSpPr>
          <p:nvPr/>
        </p:nvGrpSpPr>
        <p:grpSpPr bwMode="auto">
          <a:xfrm>
            <a:off x="0" y="2438400"/>
            <a:ext cx="9009063" cy="1052513"/>
            <a:chOff x="0" y="1536"/>
            <a:chExt cx="5675" cy="663"/>
          </a:xfrm>
        </p:grpSpPr>
        <p:grpSp>
          <p:nvGrpSpPr>
            <p:cNvPr id="4099" name="Group 3"/>
            <p:cNvGrpSpPr>
              <a:grpSpLocks/>
            </p:cNvGrpSpPr>
            <p:nvPr/>
          </p:nvGrpSpPr>
          <p:grpSpPr bwMode="auto">
            <a:xfrm>
              <a:off x="183" y="1604"/>
              <a:ext cx="448" cy="299"/>
              <a:chOff x="720" y="336"/>
              <a:chExt cx="624" cy="432"/>
            </a:xfrm>
          </p:grpSpPr>
          <p:sp>
            <p:nvSpPr>
              <p:cNvPr id="4100"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TW" altLang="en-US"/>
              </a:p>
            </p:txBody>
          </p:sp>
          <p:sp>
            <p:nvSpPr>
              <p:cNvPr id="410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TW" altLang="en-US"/>
              </a:p>
            </p:txBody>
          </p:sp>
        </p:grpSp>
        <p:grpSp>
          <p:nvGrpSpPr>
            <p:cNvPr id="4102" name="Group 6"/>
            <p:cNvGrpSpPr>
              <a:grpSpLocks/>
            </p:cNvGrpSpPr>
            <p:nvPr/>
          </p:nvGrpSpPr>
          <p:grpSpPr bwMode="auto">
            <a:xfrm>
              <a:off x="261" y="1870"/>
              <a:ext cx="465" cy="299"/>
              <a:chOff x="912" y="2640"/>
              <a:chExt cx="672" cy="432"/>
            </a:xfrm>
          </p:grpSpPr>
          <p:sp>
            <p:nvSpPr>
              <p:cNvPr id="4103"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TW" altLang="en-US"/>
              </a:p>
            </p:txBody>
          </p:sp>
          <p:sp>
            <p:nvSpPr>
              <p:cNvPr id="410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TW" altLang="en-US"/>
              </a:p>
            </p:txBody>
          </p:sp>
        </p:grpSp>
        <p:sp>
          <p:nvSpPr>
            <p:cNvPr id="410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TW" altLang="en-US"/>
            </a:p>
          </p:txBody>
        </p:sp>
        <p:sp>
          <p:nvSpPr>
            <p:cNvPr id="4106"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TW" altLang="en-US"/>
            </a:p>
          </p:txBody>
        </p:sp>
        <p:sp>
          <p:nvSpPr>
            <p:cNvPr id="410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TW" altLang="en-US"/>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TW" altLang="en-US"/>
              <a:t>按一下以編輯母片標題樣式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411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TW"/>
          </a:p>
        </p:txBody>
      </p:sp>
      <p:sp>
        <p:nvSpPr>
          <p:cNvPr id="4111" name="Rectangle 15"/>
          <p:cNvSpPr>
            <a:spLocks noGrp="1" noChangeArrowheads="1"/>
          </p:cNvSpPr>
          <p:nvPr>
            <p:ph type="ftr" sz="quarter" idx="3"/>
          </p:nvPr>
        </p:nvSpPr>
        <p:spPr>
          <a:xfrm>
            <a:off x="1403350" y="6248400"/>
            <a:ext cx="6800850" cy="457200"/>
          </a:xfrm>
        </p:spPr>
        <p:txBody>
          <a:bodyPr/>
          <a:lstStyle>
            <a:lvl1pPr>
              <a:defRPr sz="1000">
                <a:solidFill>
                  <a:schemeClr val="bg2"/>
                </a:solidFill>
                <a:ea typeface="+mn-ea"/>
              </a:defRPr>
            </a:lvl1pPr>
          </a:lstStyle>
          <a:p>
            <a:r>
              <a:rPr lang="en-US" altLang="zh-TW"/>
              <a:t>Textbook: Advanced Programming in the UNIX Environment, 2nd Edition, W. Richard Stevens and Stephen A. Rago</a:t>
            </a:r>
          </a:p>
        </p:txBody>
      </p:sp>
      <p:sp>
        <p:nvSpPr>
          <p:cNvPr id="411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AA79C0B2-6EDF-4E7D-831B-F32B3C27E0E0}" type="slidenum">
              <a:rPr lang="en-US" altLang="zh-TW"/>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6" name="投影片編號版面配置區 5"/>
          <p:cNvSpPr>
            <a:spLocks noGrp="1"/>
          </p:cNvSpPr>
          <p:nvPr>
            <p:ph type="sldNum" sz="quarter" idx="12"/>
          </p:nvPr>
        </p:nvSpPr>
        <p:spPr/>
        <p:txBody>
          <a:bodyPr/>
          <a:lstStyle>
            <a:lvl1pPr>
              <a:defRPr/>
            </a:lvl1pPr>
          </a:lstStyle>
          <a:p>
            <a:fld id="{D44F2997-4662-4317-84A3-7693B9C320F1}" type="slidenum">
              <a:rPr lang="en-US" altLang="zh-TW"/>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617538"/>
            <a:ext cx="1951038" cy="55149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50938" y="617538"/>
            <a:ext cx="5700712" cy="55149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6" name="投影片編號版面配置區 5"/>
          <p:cNvSpPr>
            <a:spLocks noGrp="1"/>
          </p:cNvSpPr>
          <p:nvPr>
            <p:ph type="sldNum" sz="quarter" idx="12"/>
          </p:nvPr>
        </p:nvSpPr>
        <p:spPr/>
        <p:txBody>
          <a:bodyPr/>
          <a:lstStyle>
            <a:lvl1pPr>
              <a:defRPr/>
            </a:lvl1pPr>
          </a:lstStyle>
          <a:p>
            <a:fld id="{2614599E-EAF4-4DDA-8D99-A567496673EB}" type="slidenum">
              <a:rPr lang="en-US" altLang="zh-TW"/>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6" name="投影片編號版面配置區 5"/>
          <p:cNvSpPr>
            <a:spLocks noGrp="1"/>
          </p:cNvSpPr>
          <p:nvPr>
            <p:ph type="sldNum" sz="quarter" idx="12"/>
          </p:nvPr>
        </p:nvSpPr>
        <p:spPr/>
        <p:txBody>
          <a:bodyPr/>
          <a:lstStyle>
            <a:lvl1pPr>
              <a:defRPr/>
            </a:lvl1pPr>
          </a:lstStyle>
          <a:p>
            <a:fld id="{CCEEE635-F23A-47DA-8405-5468D7147179}" type="slidenum">
              <a:rPr lang="en-US" altLang="zh-TW"/>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6" name="投影片編號版面配置區 5"/>
          <p:cNvSpPr>
            <a:spLocks noGrp="1"/>
          </p:cNvSpPr>
          <p:nvPr>
            <p:ph type="sldNum" sz="quarter" idx="12"/>
          </p:nvPr>
        </p:nvSpPr>
        <p:spPr/>
        <p:txBody>
          <a:bodyPr/>
          <a:lstStyle>
            <a:lvl1pPr>
              <a:defRPr/>
            </a:lvl1pPr>
          </a:lstStyle>
          <a:p>
            <a:fld id="{D14F5B32-C0A0-44C3-93B8-ABE5CDCE11E0}" type="slidenum">
              <a:rPr lang="en-US" altLang="zh-TW"/>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7" name="投影片編號版面配置區 6"/>
          <p:cNvSpPr>
            <a:spLocks noGrp="1"/>
          </p:cNvSpPr>
          <p:nvPr>
            <p:ph type="sldNum" sz="quarter" idx="12"/>
          </p:nvPr>
        </p:nvSpPr>
        <p:spPr/>
        <p:txBody>
          <a:bodyPr/>
          <a:lstStyle>
            <a:lvl1pPr>
              <a:defRPr/>
            </a:lvl1pPr>
          </a:lstStyle>
          <a:p>
            <a:fld id="{5D0D995B-407A-4C9B-B64C-D88EF2209DED}" type="slidenum">
              <a:rPr lang="en-US" altLang="zh-TW"/>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n-US" altLang="zh-TW"/>
          </a:p>
        </p:txBody>
      </p:sp>
      <p:sp>
        <p:nvSpPr>
          <p:cNvPr id="8" name="頁尾版面配置區 7"/>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9" name="投影片編號版面配置區 8"/>
          <p:cNvSpPr>
            <a:spLocks noGrp="1"/>
          </p:cNvSpPr>
          <p:nvPr>
            <p:ph type="sldNum" sz="quarter" idx="12"/>
          </p:nvPr>
        </p:nvSpPr>
        <p:spPr/>
        <p:txBody>
          <a:bodyPr/>
          <a:lstStyle>
            <a:lvl1pPr>
              <a:defRPr/>
            </a:lvl1pPr>
          </a:lstStyle>
          <a:p>
            <a:fld id="{587320DD-023A-4242-A110-5142D496EFDB}" type="slidenum">
              <a:rPr lang="en-US" altLang="zh-TW"/>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n-US" altLang="zh-TW"/>
          </a:p>
        </p:txBody>
      </p:sp>
      <p:sp>
        <p:nvSpPr>
          <p:cNvPr id="4" name="頁尾版面配置區 3"/>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5" name="投影片編號版面配置區 4"/>
          <p:cNvSpPr>
            <a:spLocks noGrp="1"/>
          </p:cNvSpPr>
          <p:nvPr>
            <p:ph type="sldNum" sz="quarter" idx="12"/>
          </p:nvPr>
        </p:nvSpPr>
        <p:spPr/>
        <p:txBody>
          <a:bodyPr/>
          <a:lstStyle>
            <a:lvl1pPr>
              <a:defRPr/>
            </a:lvl1pPr>
          </a:lstStyle>
          <a:p>
            <a:fld id="{58ACB61B-560E-4501-A4BC-6D5FCF4C3D5A}" type="slidenum">
              <a:rPr lang="en-US" altLang="zh-TW"/>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n-US" altLang="zh-TW"/>
          </a:p>
        </p:txBody>
      </p:sp>
      <p:sp>
        <p:nvSpPr>
          <p:cNvPr id="3" name="頁尾版面配置區 2"/>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4" name="投影片編號版面配置區 3"/>
          <p:cNvSpPr>
            <a:spLocks noGrp="1"/>
          </p:cNvSpPr>
          <p:nvPr>
            <p:ph type="sldNum" sz="quarter" idx="12"/>
          </p:nvPr>
        </p:nvSpPr>
        <p:spPr/>
        <p:txBody>
          <a:bodyPr/>
          <a:lstStyle>
            <a:lvl1pPr>
              <a:defRPr/>
            </a:lvl1pPr>
          </a:lstStyle>
          <a:p>
            <a:fld id="{C48E3DFD-FE11-4280-B9C2-CED1CD816429}" type="slidenum">
              <a:rPr lang="en-US" altLang="zh-TW"/>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7" name="投影片編號版面配置區 6"/>
          <p:cNvSpPr>
            <a:spLocks noGrp="1"/>
          </p:cNvSpPr>
          <p:nvPr>
            <p:ph type="sldNum" sz="quarter" idx="12"/>
          </p:nvPr>
        </p:nvSpPr>
        <p:spPr/>
        <p:txBody>
          <a:bodyPr/>
          <a:lstStyle>
            <a:lvl1pPr>
              <a:defRPr/>
            </a:lvl1pPr>
          </a:lstStyle>
          <a:p>
            <a:fld id="{45142357-C27E-4961-9AFD-D26B6F70EE4F}" type="slidenum">
              <a:rPr lang="en-US" altLang="zh-TW"/>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7" name="投影片編號版面配置區 6"/>
          <p:cNvSpPr>
            <a:spLocks noGrp="1"/>
          </p:cNvSpPr>
          <p:nvPr>
            <p:ph type="sldNum" sz="quarter" idx="12"/>
          </p:nvPr>
        </p:nvSpPr>
        <p:spPr/>
        <p:txBody>
          <a:bodyPr/>
          <a:lstStyle>
            <a:lvl1pPr>
              <a:defRPr/>
            </a:lvl1pPr>
          </a:lstStyle>
          <a:p>
            <a:fld id="{833E451A-0565-4D25-B020-C9A1EA2A6286}" type="slidenum">
              <a:rPr lang="en-US" altLang="zh-TW"/>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spcBef>
                <a:spcPct val="0"/>
              </a:spcBef>
              <a:buClrTx/>
              <a:buSzTx/>
              <a:buFontTx/>
              <a:buNone/>
            </a:pPr>
            <a:endParaRPr lang="zh-TW" altLang="zh-TW" sz="2400" b="0"/>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0"/>
              </a:spcBef>
              <a:buClrTx/>
              <a:buSzTx/>
              <a:buFontTx/>
              <a:buNone/>
            </a:pPr>
            <a:endParaRPr lang="zh-TW" altLang="zh-TW" sz="2400" b="0"/>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spcBef>
                <a:spcPct val="0"/>
              </a:spcBef>
              <a:buClrTx/>
              <a:buSzTx/>
              <a:buFontTx/>
              <a:buNone/>
            </a:pPr>
            <a:endParaRPr lang="zh-TW" altLang="zh-TW" sz="2400" b="0"/>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0"/>
              </a:spcBef>
              <a:buClrTx/>
              <a:buSzTx/>
              <a:buFontTx/>
              <a:buNone/>
            </a:pPr>
            <a:endParaRPr lang="zh-TW" altLang="zh-TW" sz="2400" b="0"/>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0"/>
              </a:spcBef>
              <a:buClrTx/>
              <a:buSzTx/>
              <a:buFontTx/>
              <a:buNone/>
            </a:pPr>
            <a:endParaRPr lang="zh-TW" altLang="zh-TW" sz="2400" b="0"/>
          </a:p>
        </p:txBody>
      </p:sp>
      <p:sp>
        <p:nvSpPr>
          <p:cNvPr id="307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spcBef>
                <a:spcPct val="0"/>
              </a:spcBef>
              <a:buClrTx/>
              <a:buSzTx/>
              <a:buFontTx/>
              <a:buNone/>
            </a:pPr>
            <a:endParaRPr lang="zh-TW" altLang="zh-TW" sz="2400" b="0"/>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0"/>
              </a:spcBef>
              <a:buClrTx/>
              <a:buSzTx/>
              <a:buFontTx/>
              <a:buNone/>
            </a:pPr>
            <a:endParaRPr lang="zh-TW" altLang="zh-TW" sz="2400" b="0"/>
          </a:p>
        </p:txBody>
      </p:sp>
      <p:sp>
        <p:nvSpPr>
          <p:cNvPr id="3081"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308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kumimoji="0" sz="1400" b="0"/>
            </a:lvl1pPr>
          </a:lstStyle>
          <a:p>
            <a:endParaRPr lang="en-US" altLang="zh-TW"/>
          </a:p>
        </p:txBody>
      </p:sp>
      <p:sp>
        <p:nvSpPr>
          <p:cNvPr id="3084" name="Rectangle 12"/>
          <p:cNvSpPr>
            <a:spLocks noGrp="1" noChangeArrowheads="1"/>
          </p:cNvSpPr>
          <p:nvPr>
            <p:ph type="ftr" sz="quarter" idx="3"/>
          </p:nvPr>
        </p:nvSpPr>
        <p:spPr bwMode="auto">
          <a:xfrm>
            <a:off x="1619250" y="6324600"/>
            <a:ext cx="63627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kumimoji="0" b="0">
                <a:ea typeface="Arial Unicode MS" pitchFamily="34" charset="-120"/>
                <a:cs typeface="Arial Unicode MS" pitchFamily="34" charset="-120"/>
              </a:defRPr>
            </a:lvl1pPr>
          </a:lstStyle>
          <a:p>
            <a:r>
              <a:rPr lang="en-US" altLang="zh-TW"/>
              <a:t>Slides©2006 Pao-Ann Hsiung, Dept of CSIE, National Chung Cheng University, Taiwan</a:t>
            </a:r>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1400" b="0"/>
            </a:lvl1pPr>
          </a:lstStyle>
          <a:p>
            <a:fld id="{31466122-F150-4AD6-83D3-7CC08786C053}"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itchFamily="34" charset="0"/>
          <a:ea typeface="新細明體" charset="-120"/>
        </a:defRPr>
      </a:lvl2pPr>
      <a:lvl3pPr algn="l" rtl="0" fontAlgn="base">
        <a:spcBef>
          <a:spcPct val="0"/>
        </a:spcBef>
        <a:spcAft>
          <a:spcPct val="0"/>
        </a:spcAft>
        <a:defRPr kumimoji="1" sz="4400">
          <a:solidFill>
            <a:schemeClr val="tx2"/>
          </a:solidFill>
          <a:latin typeface="Tahoma" pitchFamily="34" charset="0"/>
          <a:ea typeface="新細明體" charset="-120"/>
        </a:defRPr>
      </a:lvl3pPr>
      <a:lvl4pPr algn="l" rtl="0" fontAlgn="base">
        <a:spcBef>
          <a:spcPct val="0"/>
        </a:spcBef>
        <a:spcAft>
          <a:spcPct val="0"/>
        </a:spcAft>
        <a:defRPr kumimoji="1" sz="4400">
          <a:solidFill>
            <a:schemeClr val="tx2"/>
          </a:solidFill>
          <a:latin typeface="Tahoma" pitchFamily="34" charset="0"/>
          <a:ea typeface="新細明體" charset="-120"/>
        </a:defRPr>
      </a:lvl4pPr>
      <a:lvl5pPr algn="l" rtl="0" fontAlgn="base">
        <a:spcBef>
          <a:spcPct val="0"/>
        </a:spcBef>
        <a:spcAft>
          <a:spcPct val="0"/>
        </a:spcAft>
        <a:defRPr kumimoji="1" sz="4400">
          <a:solidFill>
            <a:schemeClr val="tx2"/>
          </a:solidFill>
          <a:latin typeface="Tahoma" pitchFamily="34" charset="0"/>
          <a:ea typeface="新細明體" charset="-120"/>
        </a:defRPr>
      </a:lvl5pPr>
      <a:lvl6pPr marL="457200" algn="l" rtl="0" fontAlgn="base">
        <a:spcBef>
          <a:spcPct val="0"/>
        </a:spcBef>
        <a:spcAft>
          <a:spcPct val="0"/>
        </a:spcAft>
        <a:defRPr kumimoji="1" sz="4400">
          <a:solidFill>
            <a:schemeClr val="tx2"/>
          </a:solidFill>
          <a:latin typeface="Tahoma" pitchFamily="34" charset="0"/>
          <a:ea typeface="新細明體" charset="-120"/>
        </a:defRPr>
      </a:lvl6pPr>
      <a:lvl7pPr marL="914400" algn="l" rtl="0" fontAlgn="base">
        <a:spcBef>
          <a:spcPct val="0"/>
        </a:spcBef>
        <a:spcAft>
          <a:spcPct val="0"/>
        </a:spcAft>
        <a:defRPr kumimoji="1" sz="4400">
          <a:solidFill>
            <a:schemeClr val="tx2"/>
          </a:solidFill>
          <a:latin typeface="Tahoma" pitchFamily="34" charset="0"/>
          <a:ea typeface="新細明體" charset="-120"/>
        </a:defRPr>
      </a:lvl7pPr>
      <a:lvl8pPr marL="1371600" algn="l" rtl="0" fontAlgn="base">
        <a:spcBef>
          <a:spcPct val="0"/>
        </a:spcBef>
        <a:spcAft>
          <a:spcPct val="0"/>
        </a:spcAft>
        <a:defRPr kumimoji="1" sz="4400">
          <a:solidFill>
            <a:schemeClr val="tx2"/>
          </a:solidFill>
          <a:latin typeface="Tahoma" pitchFamily="34" charset="0"/>
          <a:ea typeface="新細明體" charset="-120"/>
        </a:defRPr>
      </a:lvl8pPr>
      <a:lvl9pPr marL="1828800" algn="l" rtl="0" fontAlgn="base">
        <a:spcBef>
          <a:spcPct val="0"/>
        </a:spcBef>
        <a:spcAft>
          <a:spcPct val="0"/>
        </a:spcAft>
        <a:defRPr kumimoji="1" sz="4400">
          <a:solidFill>
            <a:schemeClr val="tx2"/>
          </a:solidFill>
          <a:latin typeface="Tahoma" pitchFamily="34" charset="0"/>
          <a:ea typeface="新細明體" charset="-12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ahsiung@cs.ccu.edu.t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ftr" sz="quarter" idx="3"/>
          </p:nvPr>
        </p:nvSpPr>
        <p:spPr/>
        <p:txBody>
          <a:bodyPr/>
          <a:lstStyle/>
          <a:p>
            <a:r>
              <a:rPr lang="en-US" altLang="zh-TW" dirty="0"/>
              <a:t>Textbook: Advanced Programming in the UNIX Environment, </a:t>
            </a:r>
            <a:r>
              <a:rPr lang="en-US" altLang="zh-TW" dirty="0"/>
              <a:t>3</a:t>
            </a:r>
            <a:r>
              <a:rPr lang="en-US" altLang="zh-TW" dirty="0" smtClean="0"/>
              <a:t>rd </a:t>
            </a:r>
            <a:r>
              <a:rPr lang="en-US" altLang="zh-TW" dirty="0"/>
              <a:t>Edition, W. Richard Stevens and Stephen A. </a:t>
            </a:r>
            <a:r>
              <a:rPr lang="en-US" altLang="zh-TW" dirty="0" err="1"/>
              <a:t>Rago</a:t>
            </a:r>
            <a:endParaRPr lang="en-US" altLang="zh-TW" dirty="0"/>
          </a:p>
        </p:txBody>
      </p:sp>
      <p:sp>
        <p:nvSpPr>
          <p:cNvPr id="5" name="Rectangle 16"/>
          <p:cNvSpPr>
            <a:spLocks noGrp="1" noChangeArrowheads="1"/>
          </p:cNvSpPr>
          <p:nvPr>
            <p:ph type="sldNum" sz="quarter" idx="4"/>
          </p:nvPr>
        </p:nvSpPr>
        <p:spPr/>
        <p:txBody>
          <a:bodyPr/>
          <a:lstStyle/>
          <a:p>
            <a:fld id="{25557ABA-30EC-41B6-8883-72B33192F040}" type="slidenum">
              <a:rPr lang="en-US" altLang="zh-TW"/>
              <a:pPr/>
              <a:t>1</a:t>
            </a:fld>
            <a:endParaRPr lang="en-US" altLang="zh-TW"/>
          </a:p>
        </p:txBody>
      </p:sp>
      <p:sp>
        <p:nvSpPr>
          <p:cNvPr id="2050" name="Rectangle 2"/>
          <p:cNvSpPr>
            <a:spLocks noGrp="1" noChangeArrowheads="1"/>
          </p:cNvSpPr>
          <p:nvPr>
            <p:ph type="ctrTitle"/>
          </p:nvPr>
        </p:nvSpPr>
        <p:spPr>
          <a:xfrm>
            <a:off x="990600" y="1066800"/>
            <a:ext cx="7772400" cy="1905000"/>
          </a:xfrm>
        </p:spPr>
        <p:txBody>
          <a:bodyPr/>
          <a:lstStyle/>
          <a:p>
            <a:r>
              <a:rPr lang="en-US" altLang="zh-TW" sz="4800">
                <a:ea typeface="標楷體" pitchFamily="65" charset="-120"/>
              </a:rPr>
              <a:t>Chapter 8. </a:t>
            </a:r>
            <a:br>
              <a:rPr lang="en-US" altLang="zh-TW" sz="4800">
                <a:ea typeface="標楷體" pitchFamily="65" charset="-120"/>
              </a:rPr>
            </a:br>
            <a:r>
              <a:rPr lang="en-US" altLang="zh-TW" sz="4800">
                <a:ea typeface="標楷體" pitchFamily="65" charset="-120"/>
              </a:rPr>
              <a:t>Process Control</a:t>
            </a:r>
            <a:endParaRPr lang="en-US" altLang="zh-TW" sz="3000">
              <a:solidFill>
                <a:srgbClr val="FF3300"/>
              </a:solidFill>
            </a:endParaRPr>
          </a:p>
        </p:txBody>
      </p:sp>
      <p:sp>
        <p:nvSpPr>
          <p:cNvPr id="2051" name="Rectangle 3"/>
          <p:cNvSpPr>
            <a:spLocks noGrp="1" noChangeArrowheads="1"/>
          </p:cNvSpPr>
          <p:nvPr>
            <p:ph type="subTitle" idx="1"/>
          </p:nvPr>
        </p:nvSpPr>
        <p:spPr>
          <a:xfrm>
            <a:off x="539750" y="3886200"/>
            <a:ext cx="8064500" cy="2590800"/>
          </a:xfrm>
        </p:spPr>
        <p:txBody>
          <a:bodyPr/>
          <a:lstStyle/>
          <a:p>
            <a:pPr>
              <a:lnSpc>
                <a:spcPct val="80000"/>
              </a:lnSpc>
            </a:pPr>
            <a:r>
              <a:rPr lang="en-US" altLang="zh-TW" dirty="0">
                <a:ea typeface="標楷體" pitchFamily="65" charset="-120"/>
              </a:rPr>
              <a:t>System Programming</a:t>
            </a:r>
          </a:p>
          <a:p>
            <a:pPr>
              <a:lnSpc>
                <a:spcPct val="80000"/>
              </a:lnSpc>
            </a:pPr>
            <a:r>
              <a:rPr lang="en-US" altLang="zh-TW" sz="2000" dirty="0">
                <a:ea typeface="標楷體" pitchFamily="65" charset="-120"/>
              </a:rPr>
              <a:t>http://www.cs.ccu.edu.tw/~pahsiung/courses/sp</a:t>
            </a:r>
          </a:p>
          <a:p>
            <a:pPr>
              <a:lnSpc>
                <a:spcPct val="80000"/>
              </a:lnSpc>
            </a:pPr>
            <a:r>
              <a:rPr lang="zh-TW" altLang="en-US" dirty="0">
                <a:ea typeface="標楷體" pitchFamily="65" charset="-120"/>
              </a:rPr>
              <a:t>熊博安</a:t>
            </a:r>
          </a:p>
          <a:p>
            <a:pPr>
              <a:lnSpc>
                <a:spcPct val="80000"/>
              </a:lnSpc>
            </a:pPr>
            <a:r>
              <a:rPr lang="zh-TW" altLang="en-US" dirty="0">
                <a:ea typeface="標楷體" pitchFamily="65" charset="-120"/>
              </a:rPr>
              <a:t>國立中正大學資訊工程學系</a:t>
            </a:r>
            <a:endParaRPr lang="zh-TW" altLang="en-US" sz="2400" dirty="0">
              <a:solidFill>
                <a:srgbClr val="FF3300"/>
              </a:solidFill>
              <a:ea typeface="標楷體" pitchFamily="65" charset="-120"/>
            </a:endParaRPr>
          </a:p>
          <a:p>
            <a:pPr>
              <a:lnSpc>
                <a:spcPct val="80000"/>
              </a:lnSpc>
            </a:pPr>
            <a:r>
              <a:rPr lang="en-US" altLang="zh-TW" sz="2400" dirty="0">
                <a:solidFill>
                  <a:srgbClr val="FF3300"/>
                </a:solidFill>
                <a:hlinkClick r:id="rId3"/>
              </a:rPr>
              <a:t>pahsiung@cs.ccu.edu.tw</a:t>
            </a:r>
            <a:r>
              <a:rPr lang="en-US" altLang="zh-TW" sz="2400" dirty="0">
                <a:solidFill>
                  <a:srgbClr val="FF3300"/>
                </a:solidFill>
              </a:rPr>
              <a:t>	</a:t>
            </a:r>
            <a:r>
              <a:rPr lang="en-US" altLang="zh-TW" sz="2400" dirty="0">
                <a:solidFill>
                  <a:schemeClr val="tx2"/>
                </a:solidFill>
              </a:rPr>
              <a:t>	Class: </a:t>
            </a:r>
            <a:r>
              <a:rPr lang="en-US" altLang="zh-TW" sz="2400" dirty="0" smtClean="0">
                <a:solidFill>
                  <a:schemeClr val="tx2"/>
                </a:solidFill>
              </a:rPr>
              <a:t>EA-001</a:t>
            </a:r>
            <a:endParaRPr lang="en-US" altLang="zh-TW" sz="2400" dirty="0">
              <a:solidFill>
                <a:schemeClr val="tx2"/>
              </a:solidFill>
            </a:endParaRPr>
          </a:p>
          <a:p>
            <a:pPr>
              <a:lnSpc>
                <a:spcPct val="80000"/>
              </a:lnSpc>
            </a:pPr>
            <a:r>
              <a:rPr lang="en-US" altLang="zh-TW" sz="2400" dirty="0">
                <a:solidFill>
                  <a:srgbClr val="FF3300"/>
                </a:solidFill>
              </a:rPr>
              <a:t>(05)2720411 ext. </a:t>
            </a:r>
            <a:r>
              <a:rPr lang="en-US" altLang="zh-TW" sz="2400" dirty="0" smtClean="0">
                <a:solidFill>
                  <a:srgbClr val="FF3300"/>
                </a:solidFill>
              </a:rPr>
              <a:t>23100, 33119</a:t>
            </a:r>
            <a:r>
              <a:rPr lang="en-US" altLang="zh-TW" sz="2400" dirty="0">
                <a:solidFill>
                  <a:srgbClr val="FF3300"/>
                </a:solidFill>
              </a:rPr>
              <a:t>	</a:t>
            </a:r>
            <a:r>
              <a:rPr lang="en-US" altLang="zh-TW" sz="2400" dirty="0" smtClean="0">
                <a:solidFill>
                  <a:schemeClr val="tx2"/>
                </a:solidFill>
              </a:rPr>
              <a:t>Office</a:t>
            </a:r>
            <a:r>
              <a:rPr lang="en-US" altLang="zh-TW" sz="2400" dirty="0">
                <a:solidFill>
                  <a:schemeClr val="tx2"/>
                </a:solidFill>
              </a:rPr>
              <a:t>: </a:t>
            </a:r>
            <a:r>
              <a:rPr lang="en-US" altLang="zh-TW" sz="2400" dirty="0" smtClean="0">
                <a:solidFill>
                  <a:schemeClr val="tx2"/>
                </a:solidFill>
              </a:rPr>
              <a:t>EA-108,EA512</a:t>
            </a:r>
            <a:endParaRPr lang="en-US" altLang="zh-TW" sz="24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D39E0885-9F9A-4412-8D8F-DBA24A1F9D2F}" type="slidenum">
              <a:rPr lang="en-US" altLang="zh-TW"/>
              <a:pPr/>
              <a:t>10</a:t>
            </a:fld>
            <a:endParaRPr lang="en-US" altLang="zh-TW"/>
          </a:p>
        </p:txBody>
      </p:sp>
      <p:sp>
        <p:nvSpPr>
          <p:cNvPr id="296962" name="Rectangle 2"/>
          <p:cNvSpPr>
            <a:spLocks noGrp="1" noChangeArrowheads="1"/>
          </p:cNvSpPr>
          <p:nvPr>
            <p:ph type="title"/>
          </p:nvPr>
        </p:nvSpPr>
        <p:spPr/>
        <p:txBody>
          <a:bodyPr/>
          <a:lstStyle/>
          <a:p>
            <a:r>
              <a:rPr lang="en-US" altLang="zh-TW"/>
              <a:t>Figure 8.1: results</a:t>
            </a:r>
          </a:p>
        </p:txBody>
      </p:sp>
      <p:sp>
        <p:nvSpPr>
          <p:cNvPr id="296963" name="Rectangle 3"/>
          <p:cNvSpPr>
            <a:spLocks noGrp="1" noChangeArrowheads="1"/>
          </p:cNvSpPr>
          <p:nvPr>
            <p:ph type="body" idx="1"/>
          </p:nvPr>
        </p:nvSpPr>
        <p:spPr>
          <a:xfrm>
            <a:off x="1182688" y="1916113"/>
            <a:ext cx="7772400" cy="4537075"/>
          </a:xfrm>
        </p:spPr>
        <p:txBody>
          <a:bodyPr/>
          <a:lstStyle/>
          <a:p>
            <a:pPr>
              <a:lnSpc>
                <a:spcPct val="80000"/>
              </a:lnSpc>
              <a:spcBef>
                <a:spcPct val="0"/>
              </a:spcBef>
            </a:pPr>
            <a:r>
              <a:rPr lang="en-US" altLang="zh-TW" sz="2800" b="1" dirty="0"/>
              <a:t>$ ./</a:t>
            </a:r>
            <a:r>
              <a:rPr lang="en-US" altLang="zh-TW" sz="2800" b="1" dirty="0" err="1"/>
              <a:t>a.out</a:t>
            </a:r>
            <a:endParaRPr lang="en-US" altLang="zh-TW" sz="2800" b="1" dirty="0"/>
          </a:p>
          <a:p>
            <a:pPr>
              <a:lnSpc>
                <a:spcPct val="80000"/>
              </a:lnSpc>
              <a:spcBef>
                <a:spcPct val="0"/>
              </a:spcBef>
            </a:pPr>
            <a:r>
              <a:rPr lang="en-US" altLang="zh-TW" sz="2800" dirty="0"/>
              <a:t>a write to </a:t>
            </a:r>
            <a:r>
              <a:rPr lang="en-US" altLang="zh-TW" sz="2800" dirty="0" err="1"/>
              <a:t>stdout</a:t>
            </a:r>
            <a:endParaRPr lang="en-US" altLang="zh-TW" sz="2800" dirty="0"/>
          </a:p>
          <a:p>
            <a:pPr>
              <a:lnSpc>
                <a:spcPct val="80000"/>
              </a:lnSpc>
              <a:spcBef>
                <a:spcPct val="0"/>
              </a:spcBef>
            </a:pPr>
            <a:r>
              <a:rPr lang="en-US" altLang="zh-TW" sz="2800" dirty="0"/>
              <a:t>before fork</a:t>
            </a:r>
          </a:p>
          <a:p>
            <a:pPr>
              <a:lnSpc>
                <a:spcPct val="80000"/>
              </a:lnSpc>
              <a:spcBef>
                <a:spcPct val="0"/>
              </a:spcBef>
            </a:pPr>
            <a:r>
              <a:rPr lang="en-US" altLang="zh-TW" sz="2800" dirty="0" err="1"/>
              <a:t>pid</a:t>
            </a:r>
            <a:r>
              <a:rPr lang="en-US" altLang="zh-TW" sz="2800" dirty="0"/>
              <a:t> = 430, glob = 7, </a:t>
            </a:r>
            <a:r>
              <a:rPr lang="en-US" altLang="zh-TW" sz="2800" dirty="0" err="1"/>
              <a:t>var</a:t>
            </a:r>
            <a:r>
              <a:rPr lang="en-US" altLang="zh-TW" sz="2800" dirty="0"/>
              <a:t> = 89</a:t>
            </a:r>
          </a:p>
          <a:p>
            <a:pPr>
              <a:lnSpc>
                <a:spcPct val="80000"/>
              </a:lnSpc>
              <a:spcBef>
                <a:spcPct val="0"/>
              </a:spcBef>
            </a:pPr>
            <a:r>
              <a:rPr lang="en-US" altLang="zh-TW" sz="2800" dirty="0" err="1"/>
              <a:t>pid</a:t>
            </a:r>
            <a:r>
              <a:rPr lang="en-US" altLang="zh-TW" sz="2800" dirty="0"/>
              <a:t> = 429, glob = 6, </a:t>
            </a:r>
            <a:r>
              <a:rPr lang="en-US" altLang="zh-TW" sz="2800" dirty="0" err="1"/>
              <a:t>var</a:t>
            </a:r>
            <a:r>
              <a:rPr lang="en-US" altLang="zh-TW" sz="2800" dirty="0"/>
              <a:t> = 88</a:t>
            </a:r>
          </a:p>
          <a:p>
            <a:pPr>
              <a:lnSpc>
                <a:spcPct val="80000"/>
              </a:lnSpc>
            </a:pPr>
            <a:r>
              <a:rPr lang="en-US" altLang="zh-TW" sz="2800" b="1" dirty="0"/>
              <a:t>$ ./</a:t>
            </a:r>
            <a:r>
              <a:rPr lang="en-US" altLang="zh-TW" sz="2800" b="1" dirty="0" err="1"/>
              <a:t>a.out</a:t>
            </a:r>
            <a:r>
              <a:rPr lang="en-US" altLang="zh-TW" sz="2800" b="1" dirty="0"/>
              <a:t> &gt; </a:t>
            </a:r>
            <a:r>
              <a:rPr lang="en-US" altLang="zh-TW" sz="2800" b="1" dirty="0" err="1"/>
              <a:t>temp.out</a:t>
            </a:r>
            <a:endParaRPr lang="en-US" altLang="zh-TW" sz="2800" b="1" dirty="0"/>
          </a:p>
          <a:p>
            <a:pPr>
              <a:lnSpc>
                <a:spcPct val="80000"/>
              </a:lnSpc>
            </a:pPr>
            <a:r>
              <a:rPr lang="en-US" altLang="zh-TW" sz="2800" b="1" dirty="0"/>
              <a:t>$ cat </a:t>
            </a:r>
            <a:r>
              <a:rPr lang="en-US" altLang="zh-TW" sz="2800" b="1" dirty="0" err="1"/>
              <a:t>temp.out</a:t>
            </a:r>
            <a:endParaRPr lang="en-US" altLang="zh-TW" sz="2800" b="1" dirty="0"/>
          </a:p>
          <a:p>
            <a:pPr>
              <a:lnSpc>
                <a:spcPct val="80000"/>
              </a:lnSpc>
              <a:spcBef>
                <a:spcPct val="0"/>
              </a:spcBef>
            </a:pPr>
            <a:r>
              <a:rPr lang="en-US" altLang="zh-TW" sz="2800" dirty="0"/>
              <a:t>a write to </a:t>
            </a:r>
            <a:r>
              <a:rPr lang="en-US" altLang="zh-TW" sz="2800" dirty="0" err="1"/>
              <a:t>stdout</a:t>
            </a:r>
            <a:endParaRPr lang="en-US" altLang="zh-TW" sz="2800" dirty="0"/>
          </a:p>
          <a:p>
            <a:pPr>
              <a:lnSpc>
                <a:spcPct val="80000"/>
              </a:lnSpc>
              <a:spcBef>
                <a:spcPct val="0"/>
              </a:spcBef>
            </a:pPr>
            <a:r>
              <a:rPr lang="en-US" altLang="zh-TW" sz="2800" dirty="0"/>
              <a:t>before fork</a:t>
            </a:r>
          </a:p>
          <a:p>
            <a:pPr>
              <a:lnSpc>
                <a:spcPct val="80000"/>
              </a:lnSpc>
              <a:spcBef>
                <a:spcPct val="0"/>
              </a:spcBef>
            </a:pPr>
            <a:r>
              <a:rPr lang="en-US" altLang="zh-TW" sz="2800" dirty="0" err="1"/>
              <a:t>pid</a:t>
            </a:r>
            <a:r>
              <a:rPr lang="en-US" altLang="zh-TW" sz="2800" dirty="0"/>
              <a:t> = 432, glob = 7, </a:t>
            </a:r>
            <a:r>
              <a:rPr lang="en-US" altLang="zh-TW" sz="2800" dirty="0" err="1"/>
              <a:t>var</a:t>
            </a:r>
            <a:r>
              <a:rPr lang="en-US" altLang="zh-TW" sz="2800" dirty="0"/>
              <a:t> = 89</a:t>
            </a:r>
          </a:p>
          <a:p>
            <a:pPr>
              <a:lnSpc>
                <a:spcPct val="80000"/>
              </a:lnSpc>
              <a:spcBef>
                <a:spcPct val="0"/>
              </a:spcBef>
            </a:pPr>
            <a:r>
              <a:rPr lang="en-US" altLang="zh-TW" sz="2800" dirty="0">
                <a:solidFill>
                  <a:srgbClr val="FF0000"/>
                </a:solidFill>
              </a:rPr>
              <a:t>before fork</a:t>
            </a:r>
          </a:p>
          <a:p>
            <a:pPr>
              <a:lnSpc>
                <a:spcPct val="80000"/>
              </a:lnSpc>
              <a:spcBef>
                <a:spcPct val="0"/>
              </a:spcBef>
            </a:pPr>
            <a:r>
              <a:rPr lang="en-US" altLang="zh-TW" sz="2800" dirty="0" err="1"/>
              <a:t>pid</a:t>
            </a:r>
            <a:r>
              <a:rPr lang="en-US" altLang="zh-TW" sz="2800" dirty="0"/>
              <a:t> = 431, glob = 6, </a:t>
            </a:r>
            <a:r>
              <a:rPr lang="en-US" altLang="zh-TW" sz="2800" dirty="0" err="1"/>
              <a:t>var</a:t>
            </a:r>
            <a:r>
              <a:rPr lang="en-US" altLang="zh-TW" sz="2800" dirty="0"/>
              <a:t> = 88</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A576078D-4A39-4FFE-B38B-1BA6D50F3189}" type="slidenum">
              <a:rPr lang="en-US" altLang="zh-TW"/>
              <a:pPr/>
              <a:t>11</a:t>
            </a:fld>
            <a:endParaRPr lang="en-US" altLang="zh-TW"/>
          </a:p>
        </p:txBody>
      </p:sp>
      <p:sp>
        <p:nvSpPr>
          <p:cNvPr id="297986" name="Rectangle 2"/>
          <p:cNvSpPr>
            <a:spLocks noGrp="1" noChangeArrowheads="1"/>
          </p:cNvSpPr>
          <p:nvPr>
            <p:ph type="title"/>
          </p:nvPr>
        </p:nvSpPr>
        <p:spPr/>
        <p:txBody>
          <a:bodyPr/>
          <a:lstStyle/>
          <a:p>
            <a:r>
              <a:rPr lang="en-US" altLang="zh-TW"/>
              <a:t>File Sharing</a:t>
            </a:r>
          </a:p>
        </p:txBody>
      </p:sp>
      <p:sp>
        <p:nvSpPr>
          <p:cNvPr id="297987" name="Rectangle 3"/>
          <p:cNvSpPr>
            <a:spLocks noGrp="1" noChangeArrowheads="1"/>
          </p:cNvSpPr>
          <p:nvPr>
            <p:ph type="body" idx="1"/>
          </p:nvPr>
        </p:nvSpPr>
        <p:spPr>
          <a:xfrm>
            <a:off x="1182688" y="1916113"/>
            <a:ext cx="7772400" cy="4537075"/>
          </a:xfrm>
        </p:spPr>
        <p:txBody>
          <a:bodyPr/>
          <a:lstStyle/>
          <a:p>
            <a:r>
              <a:rPr lang="en-US" altLang="zh-TW"/>
              <a:t>Parent and child share the </a:t>
            </a:r>
            <a:r>
              <a:rPr lang="en-US" altLang="zh-TW">
                <a:solidFill>
                  <a:schemeClr val="hlink"/>
                </a:solidFill>
              </a:rPr>
              <a:t>same file descriptors</a:t>
            </a:r>
          </a:p>
          <a:p>
            <a:r>
              <a:rPr lang="en-US" altLang="zh-TW"/>
              <a:t>As if </a:t>
            </a:r>
            <a:r>
              <a:rPr lang="en-US" altLang="zh-TW">
                <a:solidFill>
                  <a:schemeClr val="hlink"/>
                </a:solidFill>
              </a:rPr>
              <a:t>dup()</a:t>
            </a:r>
            <a:r>
              <a:rPr lang="en-US" altLang="zh-TW"/>
              <a:t> had been called on all open file descriptors</a:t>
            </a:r>
          </a:p>
          <a:p>
            <a:r>
              <a:rPr lang="en-US" altLang="zh-TW"/>
              <a:t>Parent and child share the </a:t>
            </a:r>
            <a:r>
              <a:rPr lang="en-US" altLang="zh-TW">
                <a:solidFill>
                  <a:schemeClr val="hlink"/>
                </a:solidFill>
              </a:rPr>
              <a:t>same file offset</a:t>
            </a:r>
            <a:r>
              <a:rPr lang="en-US" altLang="zh-TW"/>
              <a:t>, o/w overwrite</a:t>
            </a:r>
          </a:p>
          <a:p>
            <a:r>
              <a:rPr lang="en-US" altLang="zh-TW">
                <a:solidFill>
                  <a:schemeClr val="hlink"/>
                </a:solidFill>
              </a:rPr>
              <a:t>Intermixed output</a:t>
            </a:r>
            <a:r>
              <a:rPr lang="en-US" altLang="zh-TW"/>
              <a:t> from parent and child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76E51DCB-F273-4428-92A3-F551E25171D8}" type="slidenum">
              <a:rPr lang="en-US" altLang="zh-TW"/>
              <a:pPr/>
              <a:t>12</a:t>
            </a:fld>
            <a:endParaRPr lang="en-US" altLang="zh-TW"/>
          </a:p>
        </p:txBody>
      </p:sp>
      <p:sp>
        <p:nvSpPr>
          <p:cNvPr id="300034" name="Rectangle 2"/>
          <p:cNvSpPr>
            <a:spLocks noGrp="1" noChangeArrowheads="1"/>
          </p:cNvSpPr>
          <p:nvPr>
            <p:ph type="title"/>
          </p:nvPr>
        </p:nvSpPr>
        <p:spPr>
          <a:xfrm>
            <a:off x="1116013" y="404813"/>
            <a:ext cx="7793037" cy="1143000"/>
          </a:xfrm>
        </p:spPr>
        <p:txBody>
          <a:bodyPr/>
          <a:lstStyle/>
          <a:p>
            <a:r>
              <a:rPr lang="en-US" altLang="zh-TW" sz="4000"/>
              <a:t>File Sharing between Parent and Child</a:t>
            </a:r>
          </a:p>
        </p:txBody>
      </p:sp>
      <p:sp>
        <p:nvSpPr>
          <p:cNvPr id="300035" name="Rectangle 3"/>
          <p:cNvSpPr>
            <a:spLocks noGrp="1" noChangeArrowheads="1"/>
          </p:cNvSpPr>
          <p:nvPr>
            <p:ph type="body" idx="1"/>
          </p:nvPr>
        </p:nvSpPr>
        <p:spPr/>
        <p:txBody>
          <a:bodyPr/>
          <a:lstStyle/>
          <a:p>
            <a:endParaRPr lang="zh-TW" altLang="zh-TW" dirty="0"/>
          </a:p>
        </p:txBody>
      </p:sp>
      <p:pic>
        <p:nvPicPr>
          <p:cNvPr id="7" name="Picture 6" descr="\\172.16.2.26\Art\OUTPUT\PTG\STEVENS-RAGO\Ch08\Stevens_fig08-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0423" y="996624"/>
            <a:ext cx="6216377" cy="581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2A78FB5B-C891-4164-BD24-40B926E5F1B0}" type="slidenum">
              <a:rPr lang="en-US" altLang="zh-TW"/>
              <a:pPr/>
              <a:t>13</a:t>
            </a:fld>
            <a:endParaRPr lang="en-US" altLang="zh-TW"/>
          </a:p>
        </p:txBody>
      </p:sp>
      <p:sp>
        <p:nvSpPr>
          <p:cNvPr id="299010" name="Rectangle 2"/>
          <p:cNvSpPr>
            <a:spLocks noGrp="1" noChangeArrowheads="1"/>
          </p:cNvSpPr>
          <p:nvPr>
            <p:ph type="title"/>
          </p:nvPr>
        </p:nvSpPr>
        <p:spPr/>
        <p:txBody>
          <a:bodyPr/>
          <a:lstStyle/>
          <a:p>
            <a:r>
              <a:rPr lang="en-US" altLang="zh-TW"/>
              <a:t>Handle descriptors after fork</a:t>
            </a:r>
          </a:p>
        </p:txBody>
      </p:sp>
      <p:sp>
        <p:nvSpPr>
          <p:cNvPr id="299011" name="Rectangle 3"/>
          <p:cNvSpPr>
            <a:spLocks noGrp="1" noChangeArrowheads="1"/>
          </p:cNvSpPr>
          <p:nvPr>
            <p:ph type="body" idx="1"/>
          </p:nvPr>
        </p:nvSpPr>
        <p:spPr/>
        <p:txBody>
          <a:bodyPr/>
          <a:lstStyle/>
          <a:p>
            <a:pPr>
              <a:spcBef>
                <a:spcPct val="40000"/>
              </a:spcBef>
            </a:pPr>
            <a:r>
              <a:rPr lang="en-US" altLang="zh-TW" dirty="0"/>
              <a:t>Parent waits for child to complete</a:t>
            </a:r>
          </a:p>
          <a:p>
            <a:pPr lvl="1">
              <a:spcBef>
                <a:spcPct val="40000"/>
              </a:spcBef>
            </a:pPr>
            <a:r>
              <a:rPr lang="en-US" altLang="zh-TW" dirty="0"/>
              <a:t>File offsets updated by child</a:t>
            </a:r>
          </a:p>
          <a:p>
            <a:pPr>
              <a:spcBef>
                <a:spcPct val="40000"/>
              </a:spcBef>
            </a:pPr>
            <a:r>
              <a:rPr lang="en-US" altLang="zh-TW" dirty="0"/>
              <a:t>Parent and child go their own way</a:t>
            </a:r>
          </a:p>
          <a:p>
            <a:pPr lvl="1">
              <a:spcBef>
                <a:spcPct val="40000"/>
              </a:spcBef>
            </a:pPr>
            <a:r>
              <a:rPr lang="en-US" altLang="zh-TW" dirty="0"/>
              <a:t>Parent closes unrequired file descriptors</a:t>
            </a:r>
          </a:p>
          <a:p>
            <a:pPr lvl="1">
              <a:spcBef>
                <a:spcPct val="40000"/>
              </a:spcBef>
            </a:pPr>
            <a:r>
              <a:rPr lang="en-US" altLang="zh-TW" dirty="0"/>
              <a:t>Child closes unrequired file </a:t>
            </a:r>
            <a:r>
              <a:rPr lang="en-US" altLang="zh-TW" dirty="0" smtClean="0"/>
              <a:t>descriptors</a:t>
            </a:r>
          </a:p>
          <a:p>
            <a:pPr lvl="1">
              <a:spcBef>
                <a:spcPct val="40000"/>
              </a:spcBef>
            </a:pPr>
            <a:r>
              <a:rPr lang="en-US" altLang="zh-TW" dirty="0" smtClean="0"/>
              <a:t>(often found in network servers)</a:t>
            </a:r>
            <a:endParaRPr lang="en-US" altLang="zh-TW"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64F616AD-548E-41B1-AF34-9DE1D1E4E729}" type="slidenum">
              <a:rPr lang="en-US" altLang="zh-TW"/>
              <a:pPr/>
              <a:t>14</a:t>
            </a:fld>
            <a:endParaRPr lang="en-US" altLang="zh-TW"/>
          </a:p>
        </p:txBody>
      </p:sp>
      <p:sp>
        <p:nvSpPr>
          <p:cNvPr id="301058" name="Rectangle 2"/>
          <p:cNvSpPr>
            <a:spLocks noGrp="1" noChangeArrowheads="1"/>
          </p:cNvSpPr>
          <p:nvPr>
            <p:ph type="title"/>
          </p:nvPr>
        </p:nvSpPr>
        <p:spPr/>
        <p:txBody>
          <a:bodyPr/>
          <a:lstStyle/>
          <a:p>
            <a:r>
              <a:rPr lang="en-US" altLang="zh-TW"/>
              <a:t>Fork</a:t>
            </a:r>
          </a:p>
        </p:txBody>
      </p:sp>
      <p:sp>
        <p:nvSpPr>
          <p:cNvPr id="301059" name="Rectangle 3"/>
          <p:cNvSpPr>
            <a:spLocks noGrp="1" noChangeArrowheads="1"/>
          </p:cNvSpPr>
          <p:nvPr>
            <p:ph type="body" idx="1"/>
          </p:nvPr>
        </p:nvSpPr>
        <p:spPr/>
        <p:txBody>
          <a:bodyPr>
            <a:normAutofit lnSpcReduction="10000"/>
          </a:bodyPr>
          <a:lstStyle/>
          <a:p>
            <a:pPr>
              <a:spcBef>
                <a:spcPct val="35000"/>
              </a:spcBef>
            </a:pPr>
            <a:r>
              <a:rPr lang="en-US" altLang="zh-TW" dirty="0"/>
              <a:t>fork fails if:</a:t>
            </a:r>
          </a:p>
          <a:p>
            <a:pPr lvl="1">
              <a:spcBef>
                <a:spcPct val="35000"/>
              </a:spcBef>
            </a:pPr>
            <a:r>
              <a:rPr lang="en-US" altLang="zh-TW" dirty="0"/>
              <a:t>too many processes in system</a:t>
            </a:r>
          </a:p>
          <a:p>
            <a:pPr lvl="1">
              <a:spcBef>
                <a:spcPct val="35000"/>
              </a:spcBef>
            </a:pPr>
            <a:r>
              <a:rPr lang="en-US" altLang="zh-TW" dirty="0"/>
              <a:t>total #processes exceeded for a </a:t>
            </a:r>
            <a:r>
              <a:rPr lang="en-US" altLang="zh-TW" dirty="0" smtClean="0"/>
              <a:t>user (CHILD_MAX)</a:t>
            </a:r>
            <a:endParaRPr lang="en-US" altLang="zh-TW" dirty="0"/>
          </a:p>
          <a:p>
            <a:pPr>
              <a:spcBef>
                <a:spcPct val="35000"/>
              </a:spcBef>
            </a:pPr>
            <a:r>
              <a:rPr lang="en-US" altLang="zh-TW" dirty="0"/>
              <a:t>2 uses for fork</a:t>
            </a:r>
          </a:p>
          <a:p>
            <a:pPr lvl="1">
              <a:spcBef>
                <a:spcPct val="35000"/>
              </a:spcBef>
            </a:pPr>
            <a:r>
              <a:rPr lang="en-US" altLang="zh-TW" dirty="0"/>
              <a:t>Duplicate of itself for executing different code sections, e.g. network servers</a:t>
            </a:r>
          </a:p>
          <a:p>
            <a:pPr lvl="1">
              <a:spcBef>
                <a:spcPct val="35000"/>
              </a:spcBef>
            </a:pPr>
            <a:r>
              <a:rPr lang="en-US" altLang="zh-TW" dirty="0"/>
              <a:t>Execute a different program, e.g. shells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FA4CFA21-F8A0-4561-8D92-C0C79F412733}" type="slidenum">
              <a:rPr lang="en-US" altLang="zh-TW"/>
              <a:pPr/>
              <a:t>15</a:t>
            </a:fld>
            <a:endParaRPr lang="en-US" altLang="zh-TW"/>
          </a:p>
        </p:txBody>
      </p:sp>
      <p:sp>
        <p:nvSpPr>
          <p:cNvPr id="302082" name="Rectangle 2"/>
          <p:cNvSpPr>
            <a:spLocks noGrp="1" noChangeArrowheads="1"/>
          </p:cNvSpPr>
          <p:nvPr>
            <p:ph type="title"/>
          </p:nvPr>
        </p:nvSpPr>
        <p:spPr/>
        <p:txBody>
          <a:bodyPr/>
          <a:lstStyle/>
          <a:p>
            <a:r>
              <a:rPr lang="en-US" altLang="zh-TW" dirty="0" err="1"/>
              <a:t>vfork</a:t>
            </a:r>
            <a:r>
              <a:rPr lang="en-US" altLang="zh-TW" dirty="0"/>
              <a:t> </a:t>
            </a:r>
            <a:r>
              <a:rPr lang="en-US" altLang="zh-TW" dirty="0" smtClean="0"/>
              <a:t>Function (obsolete)</a:t>
            </a:r>
            <a:endParaRPr lang="en-US" altLang="zh-TW" dirty="0"/>
          </a:p>
        </p:txBody>
      </p:sp>
      <p:sp>
        <p:nvSpPr>
          <p:cNvPr id="302083" name="Rectangle 3"/>
          <p:cNvSpPr>
            <a:spLocks noGrp="1" noChangeArrowheads="1"/>
          </p:cNvSpPr>
          <p:nvPr>
            <p:ph type="body" idx="1"/>
          </p:nvPr>
        </p:nvSpPr>
        <p:spPr>
          <a:xfrm>
            <a:off x="1182688" y="2017713"/>
            <a:ext cx="7772400" cy="4506912"/>
          </a:xfrm>
        </p:spPr>
        <p:txBody>
          <a:bodyPr/>
          <a:lstStyle/>
          <a:p>
            <a:r>
              <a:rPr lang="en-US" altLang="zh-TW" sz="2800" dirty="0"/>
              <a:t>Creates a new process only to </a:t>
            </a:r>
            <a:r>
              <a:rPr lang="en-US" altLang="zh-TW" sz="2800" dirty="0">
                <a:latin typeface="Times New Roman"/>
              </a:rPr>
              <a:t>‘</a:t>
            </a:r>
            <a:r>
              <a:rPr lang="en-US" altLang="zh-TW" sz="2800" dirty="0"/>
              <a:t>exec</a:t>
            </a:r>
            <a:r>
              <a:rPr lang="en-US" altLang="zh-TW" sz="2800" dirty="0">
                <a:latin typeface="Times New Roman"/>
              </a:rPr>
              <a:t>’</a:t>
            </a:r>
            <a:r>
              <a:rPr lang="en-US" altLang="zh-TW" sz="2800" dirty="0"/>
              <a:t> a new program</a:t>
            </a:r>
          </a:p>
          <a:p>
            <a:r>
              <a:rPr lang="en-US" altLang="zh-TW" sz="2800" dirty="0"/>
              <a:t>No copy of parent</a:t>
            </a:r>
            <a:r>
              <a:rPr lang="en-US" altLang="zh-TW" sz="2800" dirty="0">
                <a:latin typeface="Times New Roman"/>
              </a:rPr>
              <a:t>’</a:t>
            </a:r>
            <a:r>
              <a:rPr lang="en-US" altLang="zh-TW" sz="2800" dirty="0"/>
              <a:t>s address space for child (not needed!)</a:t>
            </a:r>
          </a:p>
          <a:p>
            <a:r>
              <a:rPr lang="en-US" altLang="zh-TW" sz="2800" dirty="0"/>
              <a:t>Before exec, child runs in </a:t>
            </a:r>
            <a:r>
              <a:rPr lang="en-US" altLang="zh-TW" sz="2800" dirty="0">
                <a:latin typeface="Times New Roman"/>
              </a:rPr>
              <a:t>“</a:t>
            </a:r>
            <a:r>
              <a:rPr lang="en-US" altLang="zh-TW" sz="2800" dirty="0"/>
              <a:t>address space of parent</a:t>
            </a:r>
            <a:r>
              <a:rPr lang="en-US" altLang="zh-TW" sz="2800" dirty="0">
                <a:latin typeface="Times New Roman"/>
              </a:rPr>
              <a:t>”</a:t>
            </a:r>
            <a:endParaRPr lang="en-US" altLang="zh-TW" sz="2800" dirty="0"/>
          </a:p>
          <a:p>
            <a:r>
              <a:rPr lang="en-US" altLang="zh-TW" sz="2800" dirty="0"/>
              <a:t>Efficient in paged virtual memory</a:t>
            </a:r>
          </a:p>
          <a:p>
            <a:r>
              <a:rPr lang="en-US" altLang="zh-TW" sz="2800" dirty="0">
                <a:solidFill>
                  <a:srgbClr val="FF0000"/>
                </a:solidFill>
              </a:rPr>
              <a:t>Child runs first</a:t>
            </a:r>
          </a:p>
          <a:p>
            <a:r>
              <a:rPr lang="en-US" altLang="zh-TW" sz="2800" dirty="0"/>
              <a:t>Parent waits until child </a:t>
            </a:r>
            <a:r>
              <a:rPr lang="en-US" altLang="zh-TW" sz="2800" dirty="0">
                <a:latin typeface="Times New Roman"/>
              </a:rPr>
              <a:t>‘</a:t>
            </a:r>
            <a:r>
              <a:rPr lang="en-US" altLang="zh-TW" sz="2800" dirty="0"/>
              <a:t>exec</a:t>
            </a:r>
            <a:r>
              <a:rPr lang="en-US" altLang="zh-TW" sz="2800" dirty="0">
                <a:latin typeface="Times New Roman"/>
              </a:rPr>
              <a:t>’</a:t>
            </a:r>
            <a:r>
              <a:rPr lang="en-US" altLang="zh-TW" sz="2800" dirty="0"/>
              <a:t> or </a:t>
            </a:r>
            <a:r>
              <a:rPr lang="en-US" altLang="zh-TW" sz="2800" dirty="0">
                <a:latin typeface="Times New Roman"/>
              </a:rPr>
              <a:t>‘</a:t>
            </a:r>
            <a:r>
              <a:rPr lang="en-US" altLang="zh-TW" sz="2800" dirty="0"/>
              <a:t>exit</a:t>
            </a:r>
            <a:r>
              <a:rPr lang="en-US" altLang="zh-TW" sz="2800" dirty="0">
                <a:latin typeface="Times New Roman"/>
              </a:rPr>
              <a:t>’</a:t>
            </a:r>
            <a:endParaRPr lang="en-US" altLang="zh-TW"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4F9787D9-AB35-4C8E-A594-60C358C4CE40}" type="slidenum">
              <a:rPr lang="en-US" altLang="zh-TW"/>
              <a:pPr/>
              <a:t>16</a:t>
            </a:fld>
            <a:endParaRPr lang="en-US" altLang="zh-TW"/>
          </a:p>
        </p:txBody>
      </p:sp>
      <p:sp>
        <p:nvSpPr>
          <p:cNvPr id="303106" name="Rectangle 2"/>
          <p:cNvSpPr>
            <a:spLocks noGrp="1" noChangeArrowheads="1"/>
          </p:cNvSpPr>
          <p:nvPr>
            <p:ph type="title"/>
          </p:nvPr>
        </p:nvSpPr>
        <p:spPr/>
        <p:txBody>
          <a:bodyPr/>
          <a:lstStyle/>
          <a:p>
            <a:r>
              <a:rPr lang="en-US" altLang="zh-TW"/>
              <a:t>Figure 8.3: vfork()</a:t>
            </a:r>
          </a:p>
        </p:txBody>
      </p:sp>
      <p:sp>
        <p:nvSpPr>
          <p:cNvPr id="303107" name="Rectangle 3"/>
          <p:cNvSpPr>
            <a:spLocks noGrp="1" noChangeArrowheads="1"/>
          </p:cNvSpPr>
          <p:nvPr>
            <p:ph type="body" idx="1"/>
          </p:nvPr>
        </p:nvSpPr>
        <p:spPr>
          <a:xfrm>
            <a:off x="1182688" y="1773238"/>
            <a:ext cx="7772400" cy="4679950"/>
          </a:xfrm>
        </p:spPr>
        <p:txBody>
          <a:bodyPr/>
          <a:lstStyle/>
          <a:p>
            <a:pPr>
              <a:lnSpc>
                <a:spcPct val="80000"/>
              </a:lnSpc>
              <a:buFont typeface="Wingdings" pitchFamily="2" charset="2"/>
              <a:buNone/>
            </a:pPr>
            <a:r>
              <a:rPr lang="en-US" altLang="zh-TW" sz="1400" b="1" dirty="0">
                <a:latin typeface="Courier New" pitchFamily="49" charset="0"/>
              </a:rPr>
              <a:t>#include	“</a:t>
            </a:r>
            <a:r>
              <a:rPr lang="en-US" altLang="zh-TW" sz="1400" b="1" dirty="0" err="1">
                <a:latin typeface="Courier New" pitchFamily="49" charset="0"/>
              </a:rPr>
              <a:t>apue.h</a:t>
            </a:r>
            <a:r>
              <a:rPr lang="en-US" altLang="zh-TW" sz="1400" b="1" dirty="0">
                <a:latin typeface="Courier New" pitchFamily="49" charset="0"/>
              </a:rPr>
              <a:t>"</a:t>
            </a:r>
          </a:p>
          <a:p>
            <a:pPr>
              <a:lnSpc>
                <a:spcPct val="80000"/>
              </a:lnSpc>
              <a:buFont typeface="Wingdings" pitchFamily="2" charset="2"/>
              <a:buNone/>
            </a:pPr>
            <a:endParaRPr lang="en-US" altLang="zh-TW" sz="1400" b="1" dirty="0">
              <a:latin typeface="Courier New" pitchFamily="49" charset="0"/>
            </a:endParaRPr>
          </a:p>
          <a:p>
            <a:pPr>
              <a:lnSpc>
                <a:spcPct val="80000"/>
              </a:lnSpc>
              <a:buFont typeface="Wingdings" pitchFamily="2" charset="2"/>
              <a:buNone/>
            </a:pPr>
            <a:r>
              <a:rPr lang="en-US" altLang="zh-TW" sz="1400" b="1" dirty="0" err="1">
                <a:latin typeface="Courier New" pitchFamily="49" charset="0"/>
              </a:rPr>
              <a:t>int</a:t>
            </a:r>
            <a:r>
              <a:rPr lang="en-US" altLang="zh-TW" sz="1400" b="1" dirty="0">
                <a:latin typeface="Courier New" pitchFamily="49" charset="0"/>
              </a:rPr>
              <a:t>		</a:t>
            </a:r>
            <a:r>
              <a:rPr lang="en-US" altLang="zh-TW" sz="1400" b="1" dirty="0" err="1" smtClean="0">
                <a:latin typeface="Courier New" pitchFamily="49" charset="0"/>
              </a:rPr>
              <a:t>globvar</a:t>
            </a:r>
            <a:r>
              <a:rPr lang="en-US" altLang="zh-TW" sz="1400" b="1" dirty="0" smtClean="0">
                <a:latin typeface="Courier New" pitchFamily="49" charset="0"/>
              </a:rPr>
              <a:t> </a:t>
            </a:r>
            <a:r>
              <a:rPr lang="en-US" altLang="zh-TW" sz="1400" b="1" dirty="0">
                <a:latin typeface="Courier New" pitchFamily="49" charset="0"/>
              </a:rPr>
              <a:t>= 6;	/* external variable in initialized data */</a:t>
            </a:r>
          </a:p>
          <a:p>
            <a:pPr>
              <a:lnSpc>
                <a:spcPct val="80000"/>
              </a:lnSpc>
              <a:buFont typeface="Wingdings" pitchFamily="2" charset="2"/>
              <a:buNone/>
            </a:pPr>
            <a:endParaRPr lang="en-US" altLang="zh-TW" sz="1400" b="1" dirty="0">
              <a:latin typeface="Courier New" pitchFamily="49" charset="0"/>
            </a:endParaRPr>
          </a:p>
          <a:p>
            <a:pPr>
              <a:lnSpc>
                <a:spcPct val="80000"/>
              </a:lnSpc>
              <a:buFont typeface="Wingdings" pitchFamily="2" charset="2"/>
              <a:buNone/>
            </a:pPr>
            <a:r>
              <a:rPr lang="en-US" altLang="zh-TW" sz="1400" b="1" dirty="0" err="1">
                <a:latin typeface="Courier New" pitchFamily="49" charset="0"/>
              </a:rPr>
              <a:t>int</a:t>
            </a:r>
            <a:r>
              <a:rPr lang="en-US" altLang="zh-TW" sz="1400" b="1" dirty="0">
                <a:latin typeface="Courier New" pitchFamily="49" charset="0"/>
              </a:rPr>
              <a:t> main(void) {</a:t>
            </a:r>
          </a:p>
          <a:p>
            <a:pPr>
              <a:lnSpc>
                <a:spcPct val="80000"/>
              </a:lnSpc>
              <a:buFont typeface="Wingdings" pitchFamily="2" charset="2"/>
              <a:buNone/>
            </a:pPr>
            <a:r>
              <a:rPr lang="en-US" altLang="zh-TW" sz="1400" b="1" dirty="0">
                <a:latin typeface="Courier New" pitchFamily="49" charset="0"/>
              </a:rPr>
              <a:t>	</a:t>
            </a:r>
            <a:r>
              <a:rPr lang="en-US" altLang="zh-TW" sz="1400" b="1" dirty="0" err="1">
                <a:latin typeface="Courier New" pitchFamily="49" charset="0"/>
              </a:rPr>
              <a:t>int</a:t>
            </a:r>
            <a:r>
              <a:rPr lang="en-US" altLang="zh-TW" sz="1400" b="1" dirty="0">
                <a:latin typeface="Courier New" pitchFamily="49" charset="0"/>
              </a:rPr>
              <a:t>		</a:t>
            </a:r>
            <a:r>
              <a:rPr lang="en-US" altLang="zh-TW" sz="1400" b="1" dirty="0" err="1">
                <a:latin typeface="Courier New" pitchFamily="49" charset="0"/>
              </a:rPr>
              <a:t>var</a:t>
            </a:r>
            <a:r>
              <a:rPr lang="en-US" altLang="zh-TW" sz="1400" b="1" dirty="0">
                <a:latin typeface="Courier New" pitchFamily="49" charset="0"/>
              </a:rPr>
              <a:t>;	/* automatic variable on the stack */</a:t>
            </a:r>
          </a:p>
          <a:p>
            <a:pPr>
              <a:lnSpc>
                <a:spcPct val="80000"/>
              </a:lnSpc>
              <a:buFont typeface="Wingdings" pitchFamily="2" charset="2"/>
              <a:buNone/>
            </a:pPr>
            <a:r>
              <a:rPr lang="en-US" altLang="zh-TW" sz="1400" b="1" dirty="0">
                <a:latin typeface="Courier New" pitchFamily="49" charset="0"/>
              </a:rPr>
              <a:t>	</a:t>
            </a:r>
            <a:r>
              <a:rPr lang="en-US" altLang="zh-TW" sz="1400" b="1" dirty="0" err="1">
                <a:latin typeface="Courier New" pitchFamily="49" charset="0"/>
              </a:rPr>
              <a:t>pid_t</a:t>
            </a:r>
            <a:r>
              <a:rPr lang="en-US" altLang="zh-TW" sz="1400" b="1" dirty="0">
                <a:latin typeface="Courier New" pitchFamily="49" charset="0"/>
              </a:rPr>
              <a:t>	</a:t>
            </a:r>
            <a:r>
              <a:rPr lang="en-US" altLang="zh-TW" sz="1400" b="1" dirty="0" err="1">
                <a:latin typeface="Courier New" pitchFamily="49" charset="0"/>
              </a:rPr>
              <a:t>pid</a:t>
            </a:r>
            <a:r>
              <a:rPr lang="en-US" altLang="zh-TW" sz="1400" b="1" dirty="0">
                <a:latin typeface="Courier New" pitchFamily="49" charset="0"/>
              </a:rPr>
              <a:t>;</a:t>
            </a:r>
          </a:p>
          <a:p>
            <a:pPr>
              <a:lnSpc>
                <a:spcPct val="80000"/>
              </a:lnSpc>
              <a:buFont typeface="Wingdings" pitchFamily="2" charset="2"/>
              <a:buNone/>
            </a:pPr>
            <a:endParaRPr lang="en-US" altLang="zh-TW" sz="1400" b="1" dirty="0">
              <a:latin typeface="Courier New" pitchFamily="49" charset="0"/>
            </a:endParaRPr>
          </a:p>
          <a:p>
            <a:pPr>
              <a:lnSpc>
                <a:spcPct val="80000"/>
              </a:lnSpc>
              <a:buFont typeface="Wingdings" pitchFamily="2" charset="2"/>
              <a:buNone/>
            </a:pPr>
            <a:r>
              <a:rPr lang="en-US" altLang="zh-TW" sz="1400" b="1" dirty="0">
                <a:latin typeface="Courier New" pitchFamily="49" charset="0"/>
              </a:rPr>
              <a:t>	</a:t>
            </a:r>
            <a:r>
              <a:rPr lang="en-US" altLang="zh-TW" sz="1400" b="1" dirty="0" err="1">
                <a:latin typeface="Courier New" pitchFamily="49" charset="0"/>
              </a:rPr>
              <a:t>var</a:t>
            </a:r>
            <a:r>
              <a:rPr lang="en-US" altLang="zh-TW" sz="1400" b="1" dirty="0">
                <a:latin typeface="Courier New" pitchFamily="49" charset="0"/>
              </a:rPr>
              <a:t> = 88;</a:t>
            </a:r>
          </a:p>
          <a:p>
            <a:pPr>
              <a:lnSpc>
                <a:spcPct val="80000"/>
              </a:lnSpc>
              <a:buFont typeface="Wingdings" pitchFamily="2" charset="2"/>
              <a:buNone/>
            </a:pPr>
            <a:r>
              <a:rPr lang="en-US" altLang="zh-TW" sz="1400" b="1" dirty="0">
                <a:latin typeface="Courier New" pitchFamily="49" charset="0"/>
              </a:rPr>
              <a:t>	</a:t>
            </a:r>
            <a:r>
              <a:rPr lang="en-US" altLang="zh-TW" sz="1400" b="1" dirty="0" err="1">
                <a:latin typeface="Courier New" pitchFamily="49" charset="0"/>
              </a:rPr>
              <a:t>printf</a:t>
            </a:r>
            <a:r>
              <a:rPr lang="en-US" altLang="zh-TW" sz="1400" b="1" dirty="0">
                <a:latin typeface="Courier New" pitchFamily="49" charset="0"/>
              </a:rPr>
              <a:t>("before </a:t>
            </a:r>
            <a:r>
              <a:rPr lang="en-US" altLang="zh-TW" sz="1400" b="1" dirty="0" err="1">
                <a:latin typeface="Courier New" pitchFamily="49" charset="0"/>
              </a:rPr>
              <a:t>vfork</a:t>
            </a:r>
            <a:r>
              <a:rPr lang="en-US" altLang="zh-TW" sz="1400" b="1" dirty="0">
                <a:latin typeface="Courier New" pitchFamily="49" charset="0"/>
              </a:rPr>
              <a:t>\n");	/* we don't flush </a:t>
            </a:r>
            <a:r>
              <a:rPr lang="en-US" altLang="zh-TW" sz="1400" b="1" dirty="0" err="1">
                <a:latin typeface="Courier New" pitchFamily="49" charset="0"/>
              </a:rPr>
              <a:t>stdio</a:t>
            </a:r>
            <a:r>
              <a:rPr lang="en-US" altLang="zh-TW" sz="1400" b="1" dirty="0">
                <a:latin typeface="Courier New" pitchFamily="49" charset="0"/>
              </a:rPr>
              <a:t> */</a:t>
            </a:r>
          </a:p>
          <a:p>
            <a:pPr>
              <a:lnSpc>
                <a:spcPct val="80000"/>
              </a:lnSpc>
              <a:buFont typeface="Wingdings" pitchFamily="2" charset="2"/>
              <a:buNone/>
            </a:pPr>
            <a:endParaRPr lang="en-US" altLang="zh-TW" sz="1400" b="1" dirty="0">
              <a:latin typeface="Courier New" pitchFamily="49" charset="0"/>
            </a:endParaRPr>
          </a:p>
          <a:p>
            <a:pPr>
              <a:lnSpc>
                <a:spcPct val="80000"/>
              </a:lnSpc>
              <a:buFont typeface="Wingdings" pitchFamily="2" charset="2"/>
              <a:buNone/>
            </a:pPr>
            <a:r>
              <a:rPr lang="en-US" altLang="zh-TW" sz="1400" b="1" dirty="0">
                <a:latin typeface="Courier New" pitchFamily="49" charset="0"/>
              </a:rPr>
              <a:t>	if ( (</a:t>
            </a:r>
            <a:r>
              <a:rPr lang="en-US" altLang="zh-TW" sz="1400" b="1" dirty="0" err="1">
                <a:latin typeface="Courier New" pitchFamily="49" charset="0"/>
              </a:rPr>
              <a:t>pid</a:t>
            </a:r>
            <a:r>
              <a:rPr lang="en-US" altLang="zh-TW" sz="1400" b="1" dirty="0">
                <a:latin typeface="Courier New" pitchFamily="49" charset="0"/>
              </a:rPr>
              <a:t> = </a:t>
            </a:r>
            <a:r>
              <a:rPr lang="en-US" altLang="zh-TW" sz="1400" b="1" dirty="0" err="1">
                <a:latin typeface="Courier New" pitchFamily="49" charset="0"/>
              </a:rPr>
              <a:t>vfork</a:t>
            </a:r>
            <a:r>
              <a:rPr lang="en-US" altLang="zh-TW" sz="1400" b="1" dirty="0">
                <a:latin typeface="Courier New" pitchFamily="49" charset="0"/>
              </a:rPr>
              <a:t>()) &lt; 0)</a:t>
            </a:r>
          </a:p>
          <a:p>
            <a:pPr>
              <a:lnSpc>
                <a:spcPct val="80000"/>
              </a:lnSpc>
              <a:buFont typeface="Wingdings" pitchFamily="2" charset="2"/>
              <a:buNone/>
            </a:pPr>
            <a:r>
              <a:rPr lang="en-US" altLang="zh-TW" sz="1400" b="1" dirty="0">
                <a:latin typeface="Courier New" pitchFamily="49" charset="0"/>
              </a:rPr>
              <a:t>		</a:t>
            </a:r>
            <a:r>
              <a:rPr lang="en-US" altLang="zh-TW" sz="1400" b="1" dirty="0" err="1">
                <a:latin typeface="Courier New" pitchFamily="49" charset="0"/>
              </a:rPr>
              <a:t>err_sys</a:t>
            </a:r>
            <a:r>
              <a:rPr lang="en-US" altLang="zh-TW" sz="1400" b="1" dirty="0">
                <a:latin typeface="Courier New" pitchFamily="49" charset="0"/>
              </a:rPr>
              <a:t>("</a:t>
            </a:r>
            <a:r>
              <a:rPr lang="en-US" altLang="zh-TW" sz="1400" b="1" dirty="0" err="1">
                <a:latin typeface="Courier New" pitchFamily="49" charset="0"/>
              </a:rPr>
              <a:t>vfork</a:t>
            </a:r>
            <a:r>
              <a:rPr lang="en-US" altLang="zh-TW" sz="1400" b="1" dirty="0">
                <a:latin typeface="Courier New" pitchFamily="49" charset="0"/>
              </a:rPr>
              <a:t> error");</a:t>
            </a:r>
          </a:p>
          <a:p>
            <a:pPr>
              <a:lnSpc>
                <a:spcPct val="80000"/>
              </a:lnSpc>
              <a:buFont typeface="Wingdings" pitchFamily="2" charset="2"/>
              <a:buNone/>
            </a:pPr>
            <a:r>
              <a:rPr lang="en-US" altLang="zh-TW" sz="1400" b="1" dirty="0">
                <a:latin typeface="Courier New" pitchFamily="49" charset="0"/>
              </a:rPr>
              <a:t>	else if (</a:t>
            </a:r>
            <a:r>
              <a:rPr lang="en-US" altLang="zh-TW" sz="1400" b="1" dirty="0" err="1">
                <a:latin typeface="Courier New" pitchFamily="49" charset="0"/>
              </a:rPr>
              <a:t>pid</a:t>
            </a:r>
            <a:r>
              <a:rPr lang="en-US" altLang="zh-TW" sz="1400" b="1" dirty="0">
                <a:latin typeface="Courier New" pitchFamily="49" charset="0"/>
              </a:rPr>
              <a:t> == 0) {		/* child */</a:t>
            </a:r>
          </a:p>
          <a:p>
            <a:pPr>
              <a:lnSpc>
                <a:spcPct val="80000"/>
              </a:lnSpc>
              <a:buFont typeface="Wingdings" pitchFamily="2" charset="2"/>
              <a:buNone/>
            </a:pPr>
            <a:r>
              <a:rPr lang="en-US" altLang="zh-TW" sz="1400" b="1" dirty="0">
                <a:latin typeface="Courier New" pitchFamily="49" charset="0"/>
              </a:rPr>
              <a:t>		</a:t>
            </a:r>
            <a:r>
              <a:rPr lang="en-US" altLang="zh-TW" sz="1400" b="1" dirty="0" err="1" smtClean="0">
                <a:latin typeface="Courier New" pitchFamily="49" charset="0"/>
              </a:rPr>
              <a:t>globvar</a:t>
            </a:r>
            <a:r>
              <a:rPr lang="en-US" altLang="zh-TW" sz="1400" b="1" dirty="0" smtClean="0">
                <a:latin typeface="Courier New" pitchFamily="49" charset="0"/>
              </a:rPr>
              <a:t>++;</a:t>
            </a:r>
            <a:r>
              <a:rPr lang="en-US" altLang="zh-TW" sz="1400" b="1" dirty="0">
                <a:latin typeface="Courier New" pitchFamily="49" charset="0"/>
              </a:rPr>
              <a:t>		</a:t>
            </a:r>
            <a:r>
              <a:rPr lang="en-US" altLang="zh-TW" sz="1400" b="1" dirty="0" smtClean="0">
                <a:latin typeface="Courier New" pitchFamily="49" charset="0"/>
              </a:rPr>
              <a:t>/* </a:t>
            </a:r>
            <a:r>
              <a:rPr lang="en-US" altLang="zh-TW" sz="1400" b="1" dirty="0">
                <a:latin typeface="Courier New" pitchFamily="49" charset="0"/>
              </a:rPr>
              <a:t>modify parent's variables */</a:t>
            </a:r>
          </a:p>
          <a:p>
            <a:pPr>
              <a:lnSpc>
                <a:spcPct val="80000"/>
              </a:lnSpc>
              <a:buFont typeface="Wingdings" pitchFamily="2" charset="2"/>
              <a:buNone/>
            </a:pPr>
            <a:r>
              <a:rPr lang="en-US" altLang="zh-TW" sz="1400" b="1" dirty="0">
                <a:latin typeface="Courier New" pitchFamily="49" charset="0"/>
              </a:rPr>
              <a:t>		</a:t>
            </a:r>
            <a:r>
              <a:rPr lang="en-US" altLang="zh-TW" sz="1400" b="1" dirty="0" err="1">
                <a:latin typeface="Courier New" pitchFamily="49" charset="0"/>
              </a:rPr>
              <a:t>var</a:t>
            </a:r>
            <a:r>
              <a:rPr lang="en-US" altLang="zh-TW" sz="1400" b="1" dirty="0">
                <a:latin typeface="Courier New" pitchFamily="49" charset="0"/>
              </a:rPr>
              <a:t>++;</a:t>
            </a:r>
          </a:p>
          <a:p>
            <a:pPr>
              <a:lnSpc>
                <a:spcPct val="80000"/>
              </a:lnSpc>
              <a:buFont typeface="Wingdings" pitchFamily="2" charset="2"/>
              <a:buNone/>
            </a:pPr>
            <a:r>
              <a:rPr lang="en-US" altLang="zh-TW" sz="1400" b="1" dirty="0">
                <a:latin typeface="Courier New" pitchFamily="49" charset="0"/>
              </a:rPr>
              <a:t>		_exit(0);		/* child terminates */</a:t>
            </a:r>
          </a:p>
          <a:p>
            <a:pPr>
              <a:lnSpc>
                <a:spcPct val="80000"/>
              </a:lnSpc>
              <a:buFont typeface="Wingdings" pitchFamily="2" charset="2"/>
              <a:buNone/>
            </a:pPr>
            <a:r>
              <a:rPr lang="en-US" altLang="zh-TW" sz="1400" b="1" dirty="0">
                <a:latin typeface="Courier New" pitchFamily="49" charset="0"/>
              </a:rPr>
              <a:t>	}</a:t>
            </a:r>
          </a:p>
          <a:p>
            <a:pPr>
              <a:lnSpc>
                <a:spcPct val="80000"/>
              </a:lnSpc>
              <a:buFont typeface="Wingdings" pitchFamily="2" charset="2"/>
              <a:buNone/>
            </a:pPr>
            <a:r>
              <a:rPr lang="en-US" altLang="zh-TW" sz="1400" b="1" dirty="0">
                <a:latin typeface="Courier New" pitchFamily="49" charset="0"/>
              </a:rPr>
              <a:t>	/* parent */</a:t>
            </a:r>
          </a:p>
          <a:p>
            <a:pPr>
              <a:lnSpc>
                <a:spcPct val="80000"/>
              </a:lnSpc>
              <a:buFont typeface="Wingdings" pitchFamily="2" charset="2"/>
              <a:buNone/>
            </a:pPr>
            <a:r>
              <a:rPr lang="en-US" altLang="zh-TW" sz="1400" b="1" dirty="0">
                <a:latin typeface="Courier New" pitchFamily="49" charset="0"/>
              </a:rPr>
              <a:t>	</a:t>
            </a:r>
            <a:r>
              <a:rPr lang="en-US" altLang="zh-TW" sz="1400" b="1" dirty="0" err="1">
                <a:latin typeface="Courier New" pitchFamily="49" charset="0"/>
              </a:rPr>
              <a:t>printf</a:t>
            </a:r>
            <a:r>
              <a:rPr lang="en-US" altLang="zh-TW" sz="1400" b="1" dirty="0">
                <a:latin typeface="Courier New" pitchFamily="49" charset="0"/>
              </a:rPr>
              <a:t>("</a:t>
            </a:r>
            <a:r>
              <a:rPr lang="en-US" altLang="zh-TW" sz="1400" b="1" dirty="0" err="1">
                <a:latin typeface="Courier New" pitchFamily="49" charset="0"/>
              </a:rPr>
              <a:t>pid</a:t>
            </a:r>
            <a:r>
              <a:rPr lang="en-US" altLang="zh-TW" sz="1400" b="1" dirty="0">
                <a:latin typeface="Courier New" pitchFamily="49" charset="0"/>
              </a:rPr>
              <a:t> = %d, glob = %d, </a:t>
            </a:r>
            <a:r>
              <a:rPr lang="en-US" altLang="zh-TW" sz="1400" b="1" dirty="0" err="1">
                <a:latin typeface="Courier New" pitchFamily="49" charset="0"/>
              </a:rPr>
              <a:t>var</a:t>
            </a:r>
            <a:r>
              <a:rPr lang="en-US" altLang="zh-TW" sz="1400" b="1" dirty="0">
                <a:latin typeface="Courier New" pitchFamily="49" charset="0"/>
              </a:rPr>
              <a:t> = %d\n", </a:t>
            </a:r>
            <a:r>
              <a:rPr lang="en-US" altLang="zh-TW" sz="1400" b="1" dirty="0" smtClean="0">
                <a:latin typeface="Courier New" pitchFamily="49" charset="0"/>
              </a:rPr>
              <a:t>(long)</a:t>
            </a:r>
            <a:r>
              <a:rPr lang="en-US" altLang="zh-TW" sz="1400" b="1" dirty="0" err="1" smtClean="0">
                <a:latin typeface="Courier New" pitchFamily="49" charset="0"/>
              </a:rPr>
              <a:t>getpid</a:t>
            </a:r>
            <a:r>
              <a:rPr lang="en-US" altLang="zh-TW" sz="1400" b="1" dirty="0">
                <a:latin typeface="Courier New" pitchFamily="49" charset="0"/>
              </a:rPr>
              <a:t>(), </a:t>
            </a:r>
            <a:r>
              <a:rPr lang="en-US" altLang="zh-TW" sz="1400" b="1" dirty="0" err="1" smtClean="0">
                <a:latin typeface="Courier New" pitchFamily="49" charset="0"/>
              </a:rPr>
              <a:t>globvar</a:t>
            </a:r>
            <a:r>
              <a:rPr lang="en-US" altLang="zh-TW" sz="1400" b="1" dirty="0" smtClean="0">
                <a:latin typeface="Courier New" pitchFamily="49" charset="0"/>
              </a:rPr>
              <a:t>, </a:t>
            </a:r>
            <a:r>
              <a:rPr lang="en-US" altLang="zh-TW" sz="1400" b="1" dirty="0" err="1">
                <a:latin typeface="Courier New" pitchFamily="49" charset="0"/>
              </a:rPr>
              <a:t>var</a:t>
            </a:r>
            <a:r>
              <a:rPr lang="en-US" altLang="zh-TW" sz="1400" b="1" dirty="0">
                <a:latin typeface="Courier New" pitchFamily="49" charset="0"/>
              </a:rPr>
              <a:t>);</a:t>
            </a:r>
          </a:p>
          <a:p>
            <a:pPr>
              <a:lnSpc>
                <a:spcPct val="80000"/>
              </a:lnSpc>
              <a:buFont typeface="Wingdings" pitchFamily="2" charset="2"/>
              <a:buNone/>
            </a:pPr>
            <a:r>
              <a:rPr lang="en-US" altLang="zh-TW" sz="1400" b="1" dirty="0">
                <a:latin typeface="Courier New" pitchFamily="49" charset="0"/>
              </a:rPr>
              <a:t>	exit(0);</a:t>
            </a:r>
          </a:p>
          <a:p>
            <a:pPr>
              <a:lnSpc>
                <a:spcPct val="80000"/>
              </a:lnSpc>
              <a:buFont typeface="Wingdings" pitchFamily="2" charset="2"/>
              <a:buNone/>
            </a:pPr>
            <a:r>
              <a:rPr lang="en-US" altLang="zh-TW" sz="1400" b="1" dirty="0">
                <a:latin typeface="Courier New"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2A30CD21-B1A9-417A-BC54-03C69CAB782E}" type="slidenum">
              <a:rPr lang="en-US" altLang="zh-TW"/>
              <a:pPr/>
              <a:t>17</a:t>
            </a:fld>
            <a:endParaRPr lang="en-US" altLang="zh-TW"/>
          </a:p>
        </p:txBody>
      </p:sp>
      <p:sp>
        <p:nvSpPr>
          <p:cNvPr id="304130" name="Rectangle 2"/>
          <p:cNvSpPr>
            <a:spLocks noGrp="1" noChangeArrowheads="1"/>
          </p:cNvSpPr>
          <p:nvPr>
            <p:ph type="title"/>
          </p:nvPr>
        </p:nvSpPr>
        <p:spPr/>
        <p:txBody>
          <a:bodyPr/>
          <a:lstStyle/>
          <a:p>
            <a:r>
              <a:rPr lang="en-US" altLang="zh-TW"/>
              <a:t>Figure 8.3: results</a:t>
            </a:r>
          </a:p>
        </p:txBody>
      </p:sp>
      <p:sp>
        <p:nvSpPr>
          <p:cNvPr id="304131" name="Rectangle 3"/>
          <p:cNvSpPr>
            <a:spLocks noGrp="1" noChangeArrowheads="1"/>
          </p:cNvSpPr>
          <p:nvPr>
            <p:ph type="body" idx="1"/>
          </p:nvPr>
        </p:nvSpPr>
        <p:spPr/>
        <p:txBody>
          <a:bodyPr/>
          <a:lstStyle/>
          <a:p>
            <a:pPr>
              <a:buFont typeface="Wingdings" pitchFamily="2" charset="2"/>
              <a:buNone/>
            </a:pPr>
            <a:r>
              <a:rPr lang="en-US" altLang="zh-TW" sz="2800" dirty="0"/>
              <a:t>	</a:t>
            </a:r>
            <a:r>
              <a:rPr lang="en-US" altLang="zh-TW" sz="2800" dirty="0">
                <a:solidFill>
                  <a:schemeClr val="tx2"/>
                </a:solidFill>
              </a:rPr>
              <a:t>$ ./</a:t>
            </a:r>
            <a:r>
              <a:rPr lang="en-US" altLang="zh-TW" sz="2800" dirty="0" err="1">
                <a:solidFill>
                  <a:schemeClr val="tx2"/>
                </a:solidFill>
              </a:rPr>
              <a:t>a.out</a:t>
            </a:r>
            <a:endParaRPr lang="en-US" altLang="zh-TW" sz="2800" dirty="0">
              <a:solidFill>
                <a:schemeClr val="tx2"/>
              </a:solidFill>
            </a:endParaRPr>
          </a:p>
          <a:p>
            <a:pPr>
              <a:buFont typeface="Wingdings" pitchFamily="2" charset="2"/>
              <a:buNone/>
            </a:pPr>
            <a:r>
              <a:rPr lang="en-US" altLang="zh-TW" sz="2800" dirty="0">
                <a:solidFill>
                  <a:schemeClr val="tx2"/>
                </a:solidFill>
              </a:rPr>
              <a:t>	before </a:t>
            </a:r>
            <a:r>
              <a:rPr lang="en-US" altLang="zh-TW" sz="2800" dirty="0" err="1">
                <a:solidFill>
                  <a:schemeClr val="tx2"/>
                </a:solidFill>
              </a:rPr>
              <a:t>vfork</a:t>
            </a:r>
            <a:endParaRPr lang="en-US" altLang="zh-TW" sz="2800" dirty="0">
              <a:solidFill>
                <a:schemeClr val="tx2"/>
              </a:solidFill>
            </a:endParaRPr>
          </a:p>
          <a:p>
            <a:pPr>
              <a:buFont typeface="Wingdings" pitchFamily="2" charset="2"/>
              <a:buNone/>
            </a:pPr>
            <a:r>
              <a:rPr lang="en-US" altLang="zh-TW" sz="2800" dirty="0">
                <a:solidFill>
                  <a:schemeClr val="tx2"/>
                </a:solidFill>
              </a:rPr>
              <a:t>	</a:t>
            </a:r>
            <a:r>
              <a:rPr lang="en-US" altLang="zh-TW" sz="2800" dirty="0" err="1">
                <a:solidFill>
                  <a:schemeClr val="tx2"/>
                </a:solidFill>
              </a:rPr>
              <a:t>pid</a:t>
            </a:r>
            <a:r>
              <a:rPr lang="en-US" altLang="zh-TW" sz="2800" dirty="0">
                <a:solidFill>
                  <a:schemeClr val="tx2"/>
                </a:solidFill>
              </a:rPr>
              <a:t> = 29039, glob = 7, </a:t>
            </a:r>
            <a:r>
              <a:rPr lang="en-US" altLang="zh-TW" sz="2800" dirty="0" err="1">
                <a:solidFill>
                  <a:schemeClr val="tx2"/>
                </a:solidFill>
              </a:rPr>
              <a:t>var</a:t>
            </a:r>
            <a:r>
              <a:rPr lang="en-US" altLang="zh-TW" sz="2800" dirty="0">
                <a:solidFill>
                  <a:schemeClr val="tx2"/>
                </a:solidFill>
              </a:rPr>
              <a:t> = 89</a:t>
            </a:r>
          </a:p>
          <a:p>
            <a:r>
              <a:rPr lang="en-US" altLang="zh-TW" sz="2800" dirty="0"/>
              <a:t>(increments by child appear in parent address space)</a:t>
            </a:r>
          </a:p>
          <a:p>
            <a:r>
              <a:rPr lang="en-US" altLang="zh-TW" sz="2800" dirty="0"/>
              <a:t>Instead of _exit() </a:t>
            </a:r>
            <a:r>
              <a:rPr lang="en-US" altLang="zh-TW" sz="2800" dirty="0">
                <a:sym typeface="Wingdings" pitchFamily="2" charset="2"/>
              </a:rPr>
              <a:t> exit(), results in:</a:t>
            </a:r>
          </a:p>
          <a:p>
            <a:pPr>
              <a:buFont typeface="Wingdings" pitchFamily="2" charset="2"/>
              <a:buNone/>
            </a:pPr>
            <a:r>
              <a:rPr lang="en-US" altLang="zh-TW" sz="2800" dirty="0">
                <a:sym typeface="Wingdings" pitchFamily="2" charset="2"/>
              </a:rPr>
              <a:t>	</a:t>
            </a:r>
            <a:r>
              <a:rPr lang="en-US" altLang="zh-TW" sz="2800" dirty="0">
                <a:solidFill>
                  <a:schemeClr val="tx2"/>
                </a:solidFill>
                <a:sym typeface="Wingdings" pitchFamily="2" charset="2"/>
              </a:rPr>
              <a:t>$ ./</a:t>
            </a:r>
            <a:r>
              <a:rPr lang="en-US" altLang="zh-TW" sz="2800" dirty="0" err="1">
                <a:solidFill>
                  <a:schemeClr val="tx2"/>
                </a:solidFill>
                <a:sym typeface="Wingdings" pitchFamily="2" charset="2"/>
              </a:rPr>
              <a:t>a.out</a:t>
            </a:r>
            <a:endParaRPr lang="en-US" altLang="zh-TW" sz="2800" dirty="0">
              <a:solidFill>
                <a:schemeClr val="tx2"/>
              </a:solidFill>
              <a:sym typeface="Wingdings" pitchFamily="2" charset="2"/>
            </a:endParaRPr>
          </a:p>
          <a:p>
            <a:pPr>
              <a:buFont typeface="Wingdings" pitchFamily="2" charset="2"/>
              <a:buNone/>
            </a:pPr>
            <a:r>
              <a:rPr lang="en-US" altLang="zh-TW" sz="2800" dirty="0">
                <a:solidFill>
                  <a:schemeClr val="tx2"/>
                </a:solidFill>
                <a:sym typeface="Wingdings" pitchFamily="2" charset="2"/>
              </a:rPr>
              <a:t>	before </a:t>
            </a:r>
            <a:r>
              <a:rPr lang="en-US" altLang="zh-TW" sz="2800" dirty="0" err="1">
                <a:solidFill>
                  <a:schemeClr val="tx2"/>
                </a:solidFill>
                <a:sym typeface="Wingdings" pitchFamily="2" charset="2"/>
              </a:rPr>
              <a:t>vfork</a:t>
            </a:r>
            <a:endParaRPr lang="en-US" altLang="zh-TW" sz="2800" dirty="0">
              <a:solidFill>
                <a:schemeClr val="tx2"/>
              </a:solidFill>
            </a:endParaRPr>
          </a:p>
        </p:txBody>
      </p:sp>
      <p:sp>
        <p:nvSpPr>
          <p:cNvPr id="304132" name="AutoShape 4"/>
          <p:cNvSpPr>
            <a:spLocks noChangeArrowheads="1"/>
          </p:cNvSpPr>
          <p:nvPr/>
        </p:nvSpPr>
        <p:spPr bwMode="auto">
          <a:xfrm>
            <a:off x="4356100" y="5300663"/>
            <a:ext cx="3887788" cy="936625"/>
          </a:xfrm>
          <a:prstGeom prst="leftArrowCallout">
            <a:avLst>
              <a:gd name="adj1" fmla="val 25000"/>
              <a:gd name="adj2" fmla="val 25000"/>
              <a:gd name="adj3" fmla="val 69181"/>
              <a:gd name="adj4" fmla="val 74519"/>
            </a:avLst>
          </a:prstGeom>
          <a:solidFill>
            <a:schemeClr val="accent1"/>
          </a:solidFill>
          <a:ln w="9525">
            <a:solidFill>
              <a:schemeClr val="tx1"/>
            </a:solidFill>
            <a:miter lim="800000"/>
            <a:headEnd/>
            <a:tailEnd/>
          </a:ln>
          <a:effectLst/>
        </p:spPr>
        <p:txBody>
          <a:bodyPr wrap="none" anchor="ctr"/>
          <a:lstStyle/>
          <a:p>
            <a:pPr algn="ctr">
              <a:spcBef>
                <a:spcPct val="0"/>
              </a:spcBef>
              <a:buClrTx/>
              <a:buSzTx/>
              <a:buFontTx/>
              <a:buNone/>
            </a:pPr>
            <a:r>
              <a:rPr lang="en-US" altLang="zh-TW" sz="2400" b="0"/>
              <a:t>stdio closed by child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4132"/>
                                        </p:tgtEl>
                                        <p:attrNameLst>
                                          <p:attrName>style.visibility</p:attrName>
                                        </p:attrNameLst>
                                      </p:cBhvr>
                                      <p:to>
                                        <p:strVal val="visible"/>
                                      </p:to>
                                    </p:set>
                                    <p:anim calcmode="lin" valueType="num">
                                      <p:cBhvr additive="base">
                                        <p:cTn id="7" dur="500" fill="hold"/>
                                        <p:tgtEl>
                                          <p:spTgt spid="304132"/>
                                        </p:tgtEl>
                                        <p:attrNameLst>
                                          <p:attrName>ppt_x</p:attrName>
                                        </p:attrNameLst>
                                      </p:cBhvr>
                                      <p:tavLst>
                                        <p:tav tm="0">
                                          <p:val>
                                            <p:strVal val="1+#ppt_w/2"/>
                                          </p:val>
                                        </p:tav>
                                        <p:tav tm="100000">
                                          <p:val>
                                            <p:strVal val="#ppt_x"/>
                                          </p:val>
                                        </p:tav>
                                      </p:tavLst>
                                    </p:anim>
                                    <p:anim calcmode="lin" valueType="num">
                                      <p:cBhvr additive="base">
                                        <p:cTn id="8" dur="500" fill="hold"/>
                                        <p:tgtEl>
                                          <p:spTgt spid="3041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1538" y="617538"/>
            <a:ext cx="7929618" cy="1143000"/>
          </a:xfrm>
        </p:spPr>
        <p:txBody>
          <a:bodyPr/>
          <a:lstStyle/>
          <a:p>
            <a:r>
              <a:rPr lang="en-US" altLang="zh-TW" sz="3200" b="1" dirty="0" smtClean="0"/>
              <a:t>Why exit() and _exit() are same for </a:t>
            </a:r>
            <a:r>
              <a:rPr lang="en-US" altLang="zh-TW" sz="3200" b="1" dirty="0" err="1" smtClean="0"/>
              <a:t>vfork</a:t>
            </a:r>
            <a:r>
              <a:rPr lang="en-US" altLang="zh-TW" sz="3200" b="1" dirty="0" smtClean="0"/>
              <a:t> and fork?</a:t>
            </a:r>
            <a:br>
              <a:rPr lang="en-US" altLang="zh-TW" sz="3200" b="1" dirty="0" smtClean="0"/>
            </a:br>
            <a:r>
              <a:rPr lang="en-US" altLang="zh-TW" sz="2000" dirty="0" smtClean="0"/>
              <a:t>Source</a:t>
            </a:r>
            <a:r>
              <a:rPr lang="en-US" altLang="zh-TW" sz="2000" b="1" dirty="0" smtClean="0"/>
              <a:t>:  </a:t>
            </a:r>
            <a:r>
              <a:rPr lang="en-US" altLang="zh-TW" sz="2000" dirty="0" smtClean="0"/>
              <a:t>http://www.lslnet.com/linux/f/docs1/i22/big5202383.htm</a:t>
            </a:r>
            <a:endParaRPr lang="zh-TW" altLang="en-US" sz="2000" dirty="0"/>
          </a:p>
        </p:txBody>
      </p:sp>
      <p:sp>
        <p:nvSpPr>
          <p:cNvPr id="3" name="內容版面配置區 2"/>
          <p:cNvSpPr>
            <a:spLocks noGrp="1"/>
          </p:cNvSpPr>
          <p:nvPr>
            <p:ph idx="1"/>
          </p:nvPr>
        </p:nvSpPr>
        <p:spPr>
          <a:xfrm>
            <a:off x="571472" y="2017713"/>
            <a:ext cx="8383616" cy="4114800"/>
          </a:xfrm>
        </p:spPr>
        <p:txBody>
          <a:bodyPr/>
          <a:lstStyle/>
          <a:p>
            <a:pPr>
              <a:buNone/>
            </a:pPr>
            <a:r>
              <a:rPr lang="en-US" altLang="zh-TW" sz="1800" dirty="0" smtClean="0"/>
              <a:t>	law: </a:t>
            </a:r>
            <a:br>
              <a:rPr lang="en-US" altLang="zh-TW" sz="1800" dirty="0" smtClean="0"/>
            </a:br>
            <a:r>
              <a:rPr lang="en-US" altLang="zh-TW" sz="1800" dirty="0" smtClean="0"/>
              <a:t/>
            </a:r>
            <a:br>
              <a:rPr lang="en-US" altLang="zh-TW" sz="1800" dirty="0" smtClean="0"/>
            </a:br>
            <a:r>
              <a:rPr lang="zh-TW" altLang="en-US" sz="1800" dirty="0" smtClean="0"/>
              <a:t>我看過</a:t>
            </a:r>
            <a:r>
              <a:rPr lang="en-US" altLang="zh-TW" sz="1800" dirty="0" smtClean="0"/>
              <a:t>Linux</a:t>
            </a:r>
            <a:r>
              <a:rPr lang="zh-TW" altLang="en-US" sz="1800" dirty="0" smtClean="0"/>
              <a:t>核了。</a:t>
            </a:r>
            <a:r>
              <a:rPr lang="en-US" altLang="zh-TW" sz="1800" dirty="0" err="1" smtClean="0"/>
              <a:t>vfork</a:t>
            </a:r>
            <a:r>
              <a:rPr lang="zh-TW" altLang="en-US" sz="1800" dirty="0" smtClean="0"/>
              <a:t>以後用戶空間的內存是和父進程共享的，但文件描述表卻是 和</a:t>
            </a:r>
            <a:r>
              <a:rPr lang="en-US" altLang="zh-TW" sz="1800" dirty="0" smtClean="0"/>
              <a:t>fork</a:t>
            </a:r>
            <a:r>
              <a:rPr lang="zh-TW" altLang="en-US" sz="1800" dirty="0" smtClean="0"/>
              <a:t>一樣重新複製一份給子進程的。所以子進程調用</a:t>
            </a:r>
            <a:r>
              <a:rPr lang="en-US" altLang="zh-TW" sz="1800" dirty="0" smtClean="0"/>
              <a:t>close</a:t>
            </a:r>
            <a:r>
              <a:rPr lang="zh-TW" altLang="en-US" sz="1800" dirty="0" smtClean="0"/>
              <a:t>不會影響父親進程。但 在用戶空間的一些操作比如</a:t>
            </a:r>
            <a:r>
              <a:rPr lang="en-US" altLang="zh-TW" sz="1800" dirty="0" err="1" smtClean="0"/>
              <a:t>fflush</a:t>
            </a:r>
            <a:r>
              <a:rPr lang="en-US" altLang="zh-TW" sz="1800" dirty="0" smtClean="0"/>
              <a:t>(</a:t>
            </a:r>
            <a:r>
              <a:rPr lang="en-US" altLang="zh-TW" sz="1800" dirty="0" err="1" smtClean="0"/>
              <a:t>stdout</a:t>
            </a:r>
            <a:r>
              <a:rPr lang="en-US" altLang="zh-TW" sz="1800" dirty="0" smtClean="0"/>
              <a:t>), </a:t>
            </a:r>
            <a:r>
              <a:rPr lang="en-US" altLang="zh-TW" sz="1800" dirty="0" err="1" smtClean="0"/>
              <a:t>fclose</a:t>
            </a:r>
            <a:r>
              <a:rPr lang="en-US" altLang="zh-TW" sz="1800" dirty="0" smtClean="0"/>
              <a:t>(</a:t>
            </a:r>
            <a:r>
              <a:rPr lang="en-US" altLang="zh-TW" sz="1800" dirty="0" err="1" smtClean="0"/>
              <a:t>stdout</a:t>
            </a:r>
            <a:r>
              <a:rPr lang="en-US" altLang="zh-TW" sz="1800" dirty="0" smtClean="0"/>
              <a:t>)</a:t>
            </a:r>
            <a:r>
              <a:rPr lang="zh-TW" altLang="en-US" sz="1800" dirty="0" smtClean="0"/>
              <a:t>卻會影響父進程。 </a:t>
            </a:r>
            <a:br>
              <a:rPr lang="zh-TW" altLang="en-US" sz="1800" dirty="0" smtClean="0"/>
            </a:br>
            <a:r>
              <a:rPr lang="zh-TW" altLang="en-US" sz="1800" dirty="0" smtClean="0"/>
              <a:t/>
            </a:r>
            <a:br>
              <a:rPr lang="zh-TW" altLang="en-US" sz="1800" dirty="0" smtClean="0"/>
            </a:br>
            <a:r>
              <a:rPr lang="en-US" altLang="zh-TW" sz="1800" dirty="0" err="1" smtClean="0"/>
              <a:t>ysqcn</a:t>
            </a:r>
            <a:r>
              <a:rPr lang="en-US" altLang="zh-TW" sz="1800" dirty="0" smtClean="0"/>
              <a:t>: </a:t>
            </a:r>
            <a:br>
              <a:rPr lang="en-US" altLang="zh-TW" sz="1800" dirty="0" smtClean="0"/>
            </a:br>
            <a:r>
              <a:rPr lang="en-US" altLang="zh-TW" sz="1800" dirty="0" smtClean="0"/>
              <a:t/>
            </a:r>
            <a:br>
              <a:rPr lang="en-US" altLang="zh-TW" sz="1800" dirty="0" smtClean="0"/>
            </a:br>
            <a:r>
              <a:rPr lang="zh-TW" altLang="en-US" sz="1800" dirty="0" smtClean="0"/>
              <a:t>有道理</a:t>
            </a:r>
            <a:r>
              <a:rPr lang="en-US" altLang="zh-TW" sz="1800" dirty="0" smtClean="0"/>
              <a:t>, </a:t>
            </a:r>
            <a:r>
              <a:rPr lang="en-US" altLang="zh-TW" sz="1800" dirty="0" err="1" smtClean="0"/>
              <a:t>vfork</a:t>
            </a:r>
            <a:r>
              <a:rPr lang="zh-TW" altLang="en-US" sz="1800" dirty="0" smtClean="0"/>
              <a:t>比起</a:t>
            </a:r>
            <a:r>
              <a:rPr lang="en-US" altLang="zh-TW" sz="1800" dirty="0" smtClean="0"/>
              <a:t>fork</a:t>
            </a:r>
            <a:r>
              <a:rPr lang="zh-TW" altLang="en-US" sz="1800" dirty="0" smtClean="0"/>
              <a:t>來就是多了兩個標誌：</a:t>
            </a:r>
            <a:r>
              <a:rPr lang="en-US" altLang="zh-TW" sz="1800" dirty="0" smtClean="0"/>
              <a:t>CLONE_VFORK </a:t>
            </a:r>
            <a:r>
              <a:rPr lang="zh-TW" altLang="en-US" sz="1800" dirty="0" smtClean="0"/>
              <a:t>和 </a:t>
            </a:r>
            <a:r>
              <a:rPr lang="en-US" altLang="zh-TW" sz="1800" dirty="0" smtClean="0"/>
              <a:t>CLONE_VM</a:t>
            </a:r>
            <a:r>
              <a:rPr lang="zh-TW" altLang="en-US" sz="1800" dirty="0" smtClean="0"/>
              <a:t>，它們都沒 有</a:t>
            </a:r>
            <a:r>
              <a:rPr lang="en-US" altLang="zh-TW" sz="1800" dirty="0" smtClean="0"/>
              <a:t>CLONE_FILES</a:t>
            </a:r>
            <a:r>
              <a:rPr lang="zh-TW" altLang="en-US" sz="1800" dirty="0" smtClean="0"/>
              <a:t>、</a:t>
            </a:r>
            <a:r>
              <a:rPr lang="en-US" altLang="zh-TW" sz="1800" dirty="0" smtClean="0"/>
              <a:t>CLONE_FS</a:t>
            </a:r>
            <a:r>
              <a:rPr lang="zh-TW" altLang="en-US" sz="1800" dirty="0" smtClean="0"/>
              <a:t>、</a:t>
            </a:r>
            <a:r>
              <a:rPr lang="en-US" altLang="zh-TW" sz="1800" dirty="0" smtClean="0"/>
              <a:t>CLONE_SIGHAND</a:t>
            </a:r>
            <a:r>
              <a:rPr lang="zh-TW" altLang="en-US" sz="1800" dirty="0" smtClean="0"/>
              <a:t>標誌，所以</a:t>
            </a:r>
            <a:r>
              <a:rPr lang="en-US" altLang="zh-TW" sz="1800" dirty="0" smtClean="0"/>
              <a:t>fork</a:t>
            </a:r>
            <a:r>
              <a:rPr lang="zh-TW" altLang="en-US" sz="1800" dirty="0" smtClean="0"/>
              <a:t>與</a:t>
            </a:r>
            <a:r>
              <a:rPr lang="en-US" altLang="zh-TW" sz="1800" dirty="0" err="1" smtClean="0"/>
              <a:t>vfork</a:t>
            </a:r>
            <a:r>
              <a:rPr lang="zh-TW" altLang="en-US" sz="1800" dirty="0" smtClean="0"/>
              <a:t>在文件表項、信號 處理等方面是一致的，但由於</a:t>
            </a:r>
            <a:r>
              <a:rPr lang="en-US" altLang="zh-TW" sz="1800" dirty="0" err="1" smtClean="0"/>
              <a:t>vfork</a:t>
            </a:r>
            <a:r>
              <a:rPr lang="zh-TW" altLang="en-US" sz="1800" dirty="0" smtClean="0"/>
              <a:t>有</a:t>
            </a:r>
            <a:r>
              <a:rPr lang="en-US" altLang="zh-TW" sz="1800" dirty="0" smtClean="0"/>
              <a:t>CLONE_VM</a:t>
            </a:r>
            <a:r>
              <a:rPr lang="zh-TW" altLang="en-US" sz="1800" dirty="0" smtClean="0"/>
              <a:t>標誌，所以它與父進程共享進程空間。 子進程通過內核文件表項的數據結構</a:t>
            </a:r>
            <a:r>
              <a:rPr lang="en-US" altLang="zh-TW" sz="1800" dirty="0" smtClean="0"/>
              <a:t>close(1)</a:t>
            </a:r>
            <a:r>
              <a:rPr lang="zh-TW" altLang="en-US" sz="1800" dirty="0" smtClean="0"/>
              <a:t>來關閉</a:t>
            </a:r>
            <a:r>
              <a:rPr lang="en-US" altLang="zh-TW" sz="1800" dirty="0" err="1" smtClean="0"/>
              <a:t>stdou</a:t>
            </a:r>
            <a:r>
              <a:rPr lang="zh-TW" altLang="en-US" sz="1800" dirty="0" smtClean="0"/>
              <a:t>並不影響父進程，但是通過 用戶空間的庫代碼</a:t>
            </a:r>
            <a:r>
              <a:rPr lang="en-US" altLang="zh-TW" sz="1800" dirty="0" err="1" smtClean="0"/>
              <a:t>fflush</a:t>
            </a:r>
            <a:r>
              <a:rPr lang="zh-TW" altLang="en-US" sz="1800" dirty="0" smtClean="0"/>
              <a:t>就不一樣了，此時父子是共享的。</a:t>
            </a:r>
            <a:br>
              <a:rPr lang="zh-TW" altLang="en-US" sz="1800" dirty="0" smtClean="0"/>
            </a:br>
            <a:r>
              <a:rPr lang="zh-TW" altLang="en-US" sz="1800" dirty="0" smtClean="0"/>
              <a:t/>
            </a:r>
            <a:br>
              <a:rPr lang="zh-TW" altLang="en-US" sz="1800" dirty="0" smtClean="0"/>
            </a:br>
            <a:endParaRPr lang="zh-TW" altLang="en-US" sz="1800" dirty="0"/>
          </a:p>
        </p:txBody>
      </p:sp>
      <p:sp>
        <p:nvSpPr>
          <p:cNvPr id="4" name="頁尾版面配置區 3"/>
          <p:cNvSpPr>
            <a:spLocks noGrp="1"/>
          </p:cNvSpPr>
          <p:nvPr>
            <p:ph type="ftr" sz="quarter" idx="11"/>
          </p:nvPr>
        </p:nvSpPr>
        <p:spPr/>
        <p:txBody>
          <a:bodyPr/>
          <a:lstStyle/>
          <a:p>
            <a:r>
              <a:rPr lang="en-US" altLang="zh-TW" dirty="0" smtClean="0"/>
              <a:t>Slides©2014 </a:t>
            </a:r>
            <a:r>
              <a:rPr lang="en-US" altLang="zh-TW" dirty="0" smtClean="0"/>
              <a:t>Pao-Ann Hsiung, </a:t>
            </a:r>
            <a:r>
              <a:rPr lang="en-US" altLang="zh-TW" dirty="0" err="1" smtClean="0"/>
              <a:t>Dept</a:t>
            </a:r>
            <a:r>
              <a:rPr lang="en-US" altLang="zh-TW" dirty="0" smtClean="0"/>
              <a:t> of CSIE, National Chung Cheng University, Taiwan</a:t>
            </a:r>
            <a:endParaRPr lang="en-US" altLang="zh-TW" dirty="0"/>
          </a:p>
        </p:txBody>
      </p:sp>
      <p:sp>
        <p:nvSpPr>
          <p:cNvPr id="5" name="投影片編號版面配置區 4"/>
          <p:cNvSpPr>
            <a:spLocks noGrp="1"/>
          </p:cNvSpPr>
          <p:nvPr>
            <p:ph type="sldNum" sz="quarter" idx="12"/>
          </p:nvPr>
        </p:nvSpPr>
        <p:spPr/>
        <p:txBody>
          <a:bodyPr/>
          <a:lstStyle/>
          <a:p>
            <a:fld id="{CCEEE635-F23A-47DA-8405-5468D7147179}" type="slidenum">
              <a:rPr lang="en-US" altLang="zh-TW" smtClean="0"/>
              <a:pPr/>
              <a:t>18</a:t>
            </a:fld>
            <a:endParaRPr lang="en-US" altLang="zh-TW"/>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FD32C4E4-90BE-4CEF-95EC-1400116511C8}" type="slidenum">
              <a:rPr lang="en-US" altLang="zh-TW"/>
              <a:pPr/>
              <a:t>19</a:t>
            </a:fld>
            <a:endParaRPr lang="en-US" altLang="zh-TW"/>
          </a:p>
        </p:txBody>
      </p:sp>
      <p:sp>
        <p:nvSpPr>
          <p:cNvPr id="305154" name="Rectangle 2"/>
          <p:cNvSpPr>
            <a:spLocks noGrp="1" noChangeArrowheads="1"/>
          </p:cNvSpPr>
          <p:nvPr>
            <p:ph type="title"/>
          </p:nvPr>
        </p:nvSpPr>
        <p:spPr/>
        <p:txBody>
          <a:bodyPr/>
          <a:lstStyle/>
          <a:p>
            <a:r>
              <a:rPr lang="en-US" altLang="zh-TW"/>
              <a:t>exit Functions</a:t>
            </a:r>
          </a:p>
        </p:txBody>
      </p:sp>
      <p:sp>
        <p:nvSpPr>
          <p:cNvPr id="305155" name="Rectangle 3"/>
          <p:cNvSpPr>
            <a:spLocks noGrp="1" noChangeArrowheads="1"/>
          </p:cNvSpPr>
          <p:nvPr>
            <p:ph type="body" idx="1"/>
          </p:nvPr>
        </p:nvSpPr>
        <p:spPr>
          <a:xfrm>
            <a:off x="1182688" y="2017713"/>
            <a:ext cx="7772400" cy="4291012"/>
          </a:xfrm>
        </p:spPr>
        <p:txBody>
          <a:bodyPr/>
          <a:lstStyle/>
          <a:p>
            <a:pPr>
              <a:lnSpc>
                <a:spcPct val="80000"/>
              </a:lnSpc>
            </a:pPr>
            <a:r>
              <a:rPr lang="en-US" altLang="zh-TW" sz="2800"/>
              <a:t>A process can terminate in 8 ways:</a:t>
            </a:r>
          </a:p>
          <a:p>
            <a:pPr>
              <a:lnSpc>
                <a:spcPct val="80000"/>
              </a:lnSpc>
            </a:pPr>
            <a:r>
              <a:rPr lang="en-US" altLang="zh-TW" sz="2800"/>
              <a:t>Normal Termination (5 ways)</a:t>
            </a:r>
          </a:p>
          <a:p>
            <a:pPr lvl="1">
              <a:lnSpc>
                <a:spcPct val="80000"/>
              </a:lnSpc>
            </a:pPr>
            <a:r>
              <a:rPr lang="en-US" altLang="zh-TW" sz="2400"/>
              <a:t>return from main</a:t>
            </a:r>
          </a:p>
          <a:p>
            <a:pPr lvl="1">
              <a:lnSpc>
                <a:spcPct val="80000"/>
              </a:lnSpc>
            </a:pPr>
            <a:r>
              <a:rPr lang="en-US" altLang="zh-TW" sz="2400"/>
              <a:t>exit</a:t>
            </a:r>
          </a:p>
          <a:p>
            <a:pPr lvl="1">
              <a:lnSpc>
                <a:spcPct val="80000"/>
              </a:lnSpc>
            </a:pPr>
            <a:r>
              <a:rPr lang="en-US" altLang="zh-TW" sz="2400"/>
              <a:t>_exit or _Exit</a:t>
            </a:r>
          </a:p>
          <a:p>
            <a:pPr lvl="1">
              <a:lnSpc>
                <a:spcPct val="80000"/>
              </a:lnSpc>
            </a:pPr>
            <a:r>
              <a:rPr lang="en-US" altLang="zh-TW" sz="2400"/>
              <a:t>return from last thread in a process</a:t>
            </a:r>
          </a:p>
          <a:p>
            <a:pPr lvl="1">
              <a:lnSpc>
                <a:spcPct val="80000"/>
              </a:lnSpc>
            </a:pPr>
            <a:r>
              <a:rPr lang="en-US" altLang="zh-TW" sz="2400"/>
              <a:t>calling pthread_exit from last thread in a process</a:t>
            </a:r>
          </a:p>
          <a:p>
            <a:pPr>
              <a:lnSpc>
                <a:spcPct val="80000"/>
              </a:lnSpc>
            </a:pPr>
            <a:r>
              <a:rPr lang="en-US" altLang="zh-TW" sz="2800"/>
              <a:t>Abnormal Termination (3 ways)</a:t>
            </a:r>
          </a:p>
          <a:p>
            <a:pPr lvl="1">
              <a:lnSpc>
                <a:spcPct val="80000"/>
              </a:lnSpc>
            </a:pPr>
            <a:r>
              <a:rPr lang="en-US" altLang="zh-TW" sz="2400"/>
              <a:t>calling abort (SIGABRT signal) e.g. </a:t>
            </a:r>
            <a:r>
              <a:rPr lang="en-US" altLang="zh-TW" sz="2400">
                <a:sym typeface="Symbol" pitchFamily="18" charset="2"/>
              </a:rPr>
              <a:t>0</a:t>
            </a:r>
          </a:p>
          <a:p>
            <a:pPr lvl="1">
              <a:lnSpc>
                <a:spcPct val="80000"/>
              </a:lnSpc>
            </a:pPr>
            <a:r>
              <a:rPr lang="en-US" altLang="zh-TW" sz="2400"/>
              <a:t>process receives signals</a:t>
            </a:r>
          </a:p>
          <a:p>
            <a:pPr lvl="1">
              <a:lnSpc>
                <a:spcPct val="80000"/>
              </a:lnSpc>
            </a:pPr>
            <a:r>
              <a:rPr lang="en-US" altLang="zh-TW" sz="2400"/>
              <a:t>last thread cancelled (deferred cancellation)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5FB4CE00-F27F-4ADD-A930-3E021C243691}" type="slidenum">
              <a:rPr lang="en-US" altLang="zh-TW"/>
              <a:pPr/>
              <a:t>2</a:t>
            </a:fld>
            <a:endParaRPr lang="en-US" altLang="zh-TW"/>
          </a:p>
        </p:txBody>
      </p:sp>
      <p:sp>
        <p:nvSpPr>
          <p:cNvPr id="5122" name="Rectangle 2"/>
          <p:cNvSpPr>
            <a:spLocks noGrp="1" noChangeArrowheads="1"/>
          </p:cNvSpPr>
          <p:nvPr>
            <p:ph type="title"/>
          </p:nvPr>
        </p:nvSpPr>
        <p:spPr/>
        <p:txBody>
          <a:bodyPr/>
          <a:lstStyle/>
          <a:p>
            <a:r>
              <a:rPr lang="en-US" altLang="zh-TW"/>
              <a:t>Introduction</a:t>
            </a:r>
          </a:p>
        </p:txBody>
      </p:sp>
      <p:sp>
        <p:nvSpPr>
          <p:cNvPr id="5123" name="Rectangle 3"/>
          <p:cNvSpPr>
            <a:spLocks noGrp="1" noChangeArrowheads="1"/>
          </p:cNvSpPr>
          <p:nvPr>
            <p:ph type="body" idx="1"/>
          </p:nvPr>
        </p:nvSpPr>
        <p:spPr>
          <a:xfrm>
            <a:off x="1182688" y="2017713"/>
            <a:ext cx="7772400" cy="4435475"/>
          </a:xfrm>
        </p:spPr>
        <p:txBody>
          <a:bodyPr/>
          <a:lstStyle/>
          <a:p>
            <a:pPr>
              <a:spcAft>
                <a:spcPct val="20000"/>
              </a:spcAft>
            </a:pPr>
            <a:r>
              <a:rPr lang="en-US" altLang="zh-TW" dirty="0"/>
              <a:t>Creation of new processes</a:t>
            </a:r>
          </a:p>
          <a:p>
            <a:pPr>
              <a:spcAft>
                <a:spcPct val="20000"/>
              </a:spcAft>
            </a:pPr>
            <a:r>
              <a:rPr lang="en-US" altLang="zh-TW" dirty="0" smtClean="0"/>
              <a:t>Program execution &amp; termination</a:t>
            </a:r>
            <a:endParaRPr lang="en-US" altLang="zh-TW" dirty="0"/>
          </a:p>
          <a:p>
            <a:pPr>
              <a:spcAft>
                <a:spcPct val="20000"/>
              </a:spcAft>
            </a:pPr>
            <a:r>
              <a:rPr lang="en-US" altLang="zh-TW" dirty="0"/>
              <a:t>IDs: real, effective, saved</a:t>
            </a:r>
          </a:p>
          <a:p>
            <a:pPr>
              <a:spcAft>
                <a:spcPct val="20000"/>
              </a:spcAft>
            </a:pPr>
            <a:r>
              <a:rPr lang="en-US" altLang="zh-TW" dirty="0" smtClean="0"/>
              <a:t>Interpreter </a:t>
            </a:r>
            <a:r>
              <a:rPr lang="en-US" altLang="zh-TW" dirty="0" smtClean="0"/>
              <a:t>files, </a:t>
            </a:r>
            <a:r>
              <a:rPr lang="en-US" altLang="zh-TW" dirty="0" smtClean="0"/>
              <a:t>system</a:t>
            </a:r>
            <a:r>
              <a:rPr lang="en-US" altLang="zh-TW" dirty="0"/>
              <a:t>()</a:t>
            </a:r>
          </a:p>
          <a:p>
            <a:pPr>
              <a:spcAft>
                <a:spcPct val="20000"/>
              </a:spcAft>
            </a:pPr>
            <a:r>
              <a:rPr lang="en-US" altLang="zh-TW" dirty="0"/>
              <a:t>Process accounting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309B6B84-8197-44E5-817E-315C0118F718}" type="slidenum">
              <a:rPr lang="en-US" altLang="zh-TW"/>
              <a:pPr/>
              <a:t>20</a:t>
            </a:fld>
            <a:endParaRPr lang="en-US" altLang="zh-TW"/>
          </a:p>
        </p:txBody>
      </p:sp>
      <p:sp>
        <p:nvSpPr>
          <p:cNvPr id="306178" name="Rectangle 2"/>
          <p:cNvSpPr>
            <a:spLocks noGrp="1" noChangeArrowheads="1"/>
          </p:cNvSpPr>
          <p:nvPr>
            <p:ph type="title"/>
          </p:nvPr>
        </p:nvSpPr>
        <p:spPr/>
        <p:txBody>
          <a:bodyPr/>
          <a:lstStyle/>
          <a:p>
            <a:r>
              <a:rPr lang="en-US" altLang="zh-TW"/>
              <a:t>exit Function</a:t>
            </a:r>
          </a:p>
        </p:txBody>
      </p:sp>
      <p:sp>
        <p:nvSpPr>
          <p:cNvPr id="306179" name="Rectangle 3"/>
          <p:cNvSpPr>
            <a:spLocks noGrp="1" noChangeArrowheads="1"/>
          </p:cNvSpPr>
          <p:nvPr>
            <p:ph type="body" idx="1"/>
          </p:nvPr>
        </p:nvSpPr>
        <p:spPr/>
        <p:txBody>
          <a:bodyPr/>
          <a:lstStyle/>
          <a:p>
            <a:pPr>
              <a:lnSpc>
                <a:spcPct val="90000"/>
              </a:lnSpc>
            </a:pPr>
            <a:r>
              <a:rPr lang="en-US" altLang="zh-TW"/>
              <a:t>exit status: argument of exit, _exit, _Exit</a:t>
            </a:r>
          </a:p>
          <a:p>
            <a:pPr>
              <a:lnSpc>
                <a:spcPct val="90000"/>
              </a:lnSpc>
            </a:pPr>
            <a:r>
              <a:rPr lang="en-US" altLang="zh-TW"/>
              <a:t>termination status:</a:t>
            </a:r>
          </a:p>
          <a:p>
            <a:pPr lvl="1">
              <a:lnSpc>
                <a:spcPct val="90000"/>
              </a:lnSpc>
            </a:pPr>
            <a:r>
              <a:rPr lang="en-US" altLang="zh-TW"/>
              <a:t>normal: exit status</a:t>
            </a:r>
          </a:p>
          <a:p>
            <a:pPr lvl="1">
              <a:lnSpc>
                <a:spcPct val="90000"/>
              </a:lnSpc>
            </a:pPr>
            <a:r>
              <a:rPr lang="en-US" altLang="zh-TW"/>
              <a:t>abnormal: kernel indicates reason</a:t>
            </a:r>
          </a:p>
          <a:p>
            <a:pPr>
              <a:lnSpc>
                <a:spcPct val="90000"/>
              </a:lnSpc>
            </a:pPr>
            <a:r>
              <a:rPr lang="en-US" altLang="zh-TW"/>
              <a:t>Child returns termination status to parent</a:t>
            </a:r>
          </a:p>
          <a:p>
            <a:pPr lvl="1">
              <a:lnSpc>
                <a:spcPct val="90000"/>
              </a:lnSpc>
            </a:pPr>
            <a:r>
              <a:rPr lang="en-US" altLang="zh-TW"/>
              <a:t>What if parent terminates before child?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7D5DC380-6396-4A3E-85B6-E0AF735BFAE6}" type="slidenum">
              <a:rPr lang="en-US" altLang="zh-TW"/>
              <a:pPr/>
              <a:t>21</a:t>
            </a:fld>
            <a:endParaRPr lang="en-US" altLang="zh-TW"/>
          </a:p>
        </p:txBody>
      </p:sp>
      <p:sp>
        <p:nvSpPr>
          <p:cNvPr id="307202" name="Rectangle 2"/>
          <p:cNvSpPr>
            <a:spLocks noGrp="1" noChangeArrowheads="1"/>
          </p:cNvSpPr>
          <p:nvPr>
            <p:ph type="title"/>
          </p:nvPr>
        </p:nvSpPr>
        <p:spPr/>
        <p:txBody>
          <a:bodyPr/>
          <a:lstStyle/>
          <a:p>
            <a:r>
              <a:rPr lang="en-US" altLang="zh-TW"/>
              <a:t>exit Function</a:t>
            </a:r>
          </a:p>
        </p:txBody>
      </p:sp>
      <p:sp>
        <p:nvSpPr>
          <p:cNvPr id="307203" name="Rectangle 3"/>
          <p:cNvSpPr>
            <a:spLocks noGrp="1" noChangeArrowheads="1"/>
          </p:cNvSpPr>
          <p:nvPr>
            <p:ph type="body" idx="1"/>
          </p:nvPr>
        </p:nvSpPr>
        <p:spPr>
          <a:xfrm>
            <a:off x="827088" y="2017713"/>
            <a:ext cx="8128000" cy="4506912"/>
          </a:xfrm>
        </p:spPr>
        <p:txBody>
          <a:bodyPr/>
          <a:lstStyle/>
          <a:p>
            <a:r>
              <a:rPr lang="en-US" altLang="zh-TW" dirty="0"/>
              <a:t>Parent PID (of orphaned child) = 1 (init)</a:t>
            </a:r>
          </a:p>
          <a:p>
            <a:r>
              <a:rPr lang="en-US" altLang="zh-TW" dirty="0"/>
              <a:t>Suppose child terminates first</a:t>
            </a:r>
          </a:p>
          <a:p>
            <a:r>
              <a:rPr lang="en-US" altLang="zh-TW" dirty="0"/>
              <a:t>If child disappeared, parent would not be able to check child</a:t>
            </a:r>
            <a:r>
              <a:rPr lang="en-US" altLang="zh-TW" dirty="0">
                <a:latin typeface="Times New Roman"/>
              </a:rPr>
              <a:t>’</a:t>
            </a:r>
            <a:r>
              <a:rPr lang="en-US" altLang="zh-TW" dirty="0"/>
              <a:t>s termination status</a:t>
            </a:r>
          </a:p>
          <a:p>
            <a:r>
              <a:rPr lang="en-US" altLang="zh-TW" dirty="0">
                <a:solidFill>
                  <a:schemeClr val="hlink"/>
                </a:solidFill>
              </a:rPr>
              <a:t>Zombie</a:t>
            </a:r>
            <a:r>
              <a:rPr lang="en-US" altLang="zh-TW" dirty="0"/>
              <a:t>: minimal info of dead child process (</a:t>
            </a:r>
            <a:r>
              <a:rPr lang="en-US" altLang="zh-TW" dirty="0" err="1"/>
              <a:t>pid</a:t>
            </a:r>
            <a:r>
              <a:rPr lang="en-US" altLang="zh-TW" dirty="0"/>
              <a:t>, termination status, CPU time)</a:t>
            </a:r>
          </a:p>
          <a:p>
            <a:r>
              <a:rPr lang="en-US" altLang="zh-TW" dirty="0" err="1"/>
              <a:t>init</a:t>
            </a:r>
            <a:r>
              <a:rPr lang="en-US" altLang="zh-TW" dirty="0" err="1">
                <a:latin typeface="Times New Roman"/>
              </a:rPr>
              <a:t>’</a:t>
            </a:r>
            <a:r>
              <a:rPr lang="en-US" altLang="zh-TW" dirty="0" err="1"/>
              <a:t>s</a:t>
            </a:r>
            <a:r>
              <a:rPr lang="en-US" altLang="zh-TW" dirty="0"/>
              <a:t> inherited </a:t>
            </a:r>
            <a:r>
              <a:rPr lang="en-US" altLang="zh-TW" smtClean="0"/>
              <a:t>child processes </a:t>
            </a:r>
            <a:r>
              <a:rPr lang="en-US" altLang="zh-TW"/>
              <a:t>do not become zombies (wait() fetches status)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3E16048C-2BE6-4312-B7ED-6C3CF9DB71FA}" type="slidenum">
              <a:rPr lang="en-US" altLang="zh-TW"/>
              <a:pPr/>
              <a:t>22</a:t>
            </a:fld>
            <a:endParaRPr lang="en-US" altLang="zh-TW"/>
          </a:p>
        </p:txBody>
      </p:sp>
      <p:sp>
        <p:nvSpPr>
          <p:cNvPr id="308226" name="Rectangle 2"/>
          <p:cNvSpPr>
            <a:spLocks noGrp="1" noChangeArrowheads="1"/>
          </p:cNvSpPr>
          <p:nvPr>
            <p:ph type="title"/>
          </p:nvPr>
        </p:nvSpPr>
        <p:spPr/>
        <p:txBody>
          <a:bodyPr/>
          <a:lstStyle/>
          <a:p>
            <a:r>
              <a:rPr lang="en-US" altLang="zh-TW"/>
              <a:t>Child Termination</a:t>
            </a:r>
          </a:p>
        </p:txBody>
      </p:sp>
      <p:sp>
        <p:nvSpPr>
          <p:cNvPr id="308227" name="Rectangle 3"/>
          <p:cNvSpPr>
            <a:spLocks noGrp="1" noChangeArrowheads="1"/>
          </p:cNvSpPr>
          <p:nvPr>
            <p:ph type="body" idx="1"/>
          </p:nvPr>
        </p:nvSpPr>
        <p:spPr/>
        <p:txBody>
          <a:bodyPr/>
          <a:lstStyle/>
          <a:p>
            <a:pPr>
              <a:spcBef>
                <a:spcPct val="40000"/>
              </a:spcBef>
            </a:pPr>
            <a:r>
              <a:rPr lang="en-US" altLang="zh-TW"/>
              <a:t>Child terminates </a:t>
            </a:r>
            <a:r>
              <a:rPr lang="en-US" altLang="zh-TW">
                <a:sym typeface="Wingdings" pitchFamily="2" charset="2"/>
              </a:rPr>
              <a:t> </a:t>
            </a:r>
            <a:br>
              <a:rPr lang="en-US" altLang="zh-TW">
                <a:sym typeface="Wingdings" pitchFamily="2" charset="2"/>
              </a:rPr>
            </a:br>
            <a:r>
              <a:rPr lang="en-US" altLang="zh-TW">
                <a:sym typeface="Wingdings" pitchFamily="2" charset="2"/>
              </a:rPr>
              <a:t>Kernel sends SIGCHLD signal to parent</a:t>
            </a:r>
          </a:p>
          <a:p>
            <a:pPr>
              <a:spcBef>
                <a:spcPct val="40000"/>
              </a:spcBef>
            </a:pPr>
            <a:r>
              <a:rPr lang="en-US" altLang="zh-TW"/>
              <a:t>Default action for SIGCHLD signal: ignore it</a:t>
            </a:r>
          </a:p>
          <a:p>
            <a:pPr>
              <a:spcBef>
                <a:spcPct val="40000"/>
              </a:spcBef>
            </a:pPr>
            <a:r>
              <a:rPr lang="en-US" altLang="zh-TW"/>
              <a:t>Signal handlers can be defined by users</a:t>
            </a:r>
          </a:p>
          <a:p>
            <a:pPr>
              <a:spcBef>
                <a:spcPct val="40000"/>
              </a:spcBef>
            </a:pPr>
            <a:r>
              <a:rPr lang="en-US" altLang="zh-TW"/>
              <a:t>(Chapter 10)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8" name="投影片編號版面配置區 5"/>
          <p:cNvSpPr>
            <a:spLocks noGrp="1"/>
          </p:cNvSpPr>
          <p:nvPr>
            <p:ph type="sldNum" sz="quarter" idx="12"/>
          </p:nvPr>
        </p:nvSpPr>
        <p:spPr/>
        <p:txBody>
          <a:bodyPr/>
          <a:lstStyle/>
          <a:p>
            <a:fld id="{05446433-BE5F-4C27-BCB2-3856EB36C407}" type="slidenum">
              <a:rPr lang="en-US" altLang="zh-TW"/>
              <a:pPr/>
              <a:t>23</a:t>
            </a:fld>
            <a:endParaRPr lang="en-US" altLang="zh-TW"/>
          </a:p>
        </p:txBody>
      </p:sp>
      <p:sp>
        <p:nvSpPr>
          <p:cNvPr id="309250" name="Rectangle 2"/>
          <p:cNvSpPr>
            <a:spLocks noGrp="1" noChangeArrowheads="1"/>
          </p:cNvSpPr>
          <p:nvPr>
            <p:ph type="title"/>
          </p:nvPr>
        </p:nvSpPr>
        <p:spPr/>
        <p:txBody>
          <a:bodyPr/>
          <a:lstStyle/>
          <a:p>
            <a:r>
              <a:rPr lang="en-US" altLang="zh-TW"/>
              <a:t>wait(), waitpid()</a:t>
            </a:r>
          </a:p>
        </p:txBody>
      </p:sp>
      <p:sp>
        <p:nvSpPr>
          <p:cNvPr id="309251" name="Rectangle 3"/>
          <p:cNvSpPr>
            <a:spLocks noGrp="1" noChangeArrowheads="1"/>
          </p:cNvSpPr>
          <p:nvPr>
            <p:ph type="body" idx="1"/>
          </p:nvPr>
        </p:nvSpPr>
        <p:spPr>
          <a:xfrm>
            <a:off x="1182688" y="2017713"/>
            <a:ext cx="7772400" cy="4506912"/>
          </a:xfrm>
        </p:spPr>
        <p:txBody>
          <a:bodyPr/>
          <a:lstStyle/>
          <a:p>
            <a:pPr>
              <a:spcBef>
                <a:spcPct val="40000"/>
              </a:spcBef>
              <a:buFont typeface="Wingdings" pitchFamily="2" charset="2"/>
              <a:buNone/>
            </a:pPr>
            <a:r>
              <a:rPr lang="en-US" altLang="zh-TW"/>
              <a:t>#include &lt;sys/wait.h&gt;</a:t>
            </a:r>
          </a:p>
          <a:p>
            <a:pPr>
              <a:spcBef>
                <a:spcPct val="40000"/>
              </a:spcBef>
              <a:buFont typeface="Wingdings" pitchFamily="2" charset="2"/>
              <a:buNone/>
            </a:pPr>
            <a:r>
              <a:rPr lang="en-US" altLang="zh-TW"/>
              <a:t>pid_t </a:t>
            </a:r>
            <a:r>
              <a:rPr lang="en-US" altLang="zh-TW">
                <a:solidFill>
                  <a:srgbClr val="00AE80"/>
                </a:solidFill>
              </a:rPr>
              <a:t>wait</a:t>
            </a:r>
            <a:r>
              <a:rPr lang="en-US" altLang="zh-TW"/>
              <a:t>(int *statloc);</a:t>
            </a:r>
          </a:p>
          <a:p>
            <a:pPr>
              <a:spcBef>
                <a:spcPct val="40000"/>
              </a:spcBef>
              <a:buFont typeface="Wingdings" pitchFamily="2" charset="2"/>
              <a:buNone/>
            </a:pPr>
            <a:r>
              <a:rPr lang="en-US" altLang="zh-TW"/>
              <a:t>pid_t </a:t>
            </a:r>
            <a:r>
              <a:rPr lang="en-US" altLang="zh-TW">
                <a:solidFill>
                  <a:srgbClr val="00AE80"/>
                </a:solidFill>
              </a:rPr>
              <a:t>waitpid</a:t>
            </a:r>
            <a:r>
              <a:rPr lang="en-US" altLang="zh-TW"/>
              <a:t>(	pid_t pid, int *statloc, </a:t>
            </a:r>
            <a:br>
              <a:rPr lang="en-US" altLang="zh-TW"/>
            </a:br>
            <a:r>
              <a:rPr lang="en-US" altLang="zh-TW"/>
              <a:t>			int options);</a:t>
            </a:r>
          </a:p>
          <a:p>
            <a:pPr>
              <a:spcBef>
                <a:spcPct val="40000"/>
              </a:spcBef>
            </a:pPr>
            <a:endParaRPr lang="en-US" altLang="zh-TW"/>
          </a:p>
          <a:p>
            <a:pPr>
              <a:spcBef>
                <a:spcPct val="40000"/>
              </a:spcBef>
            </a:pPr>
            <a:r>
              <a:rPr lang="en-US" altLang="zh-TW"/>
              <a:t>Return: PID if OK, 0, -1 on error</a:t>
            </a:r>
          </a:p>
        </p:txBody>
      </p:sp>
      <p:sp>
        <p:nvSpPr>
          <p:cNvPr id="309252" name="AutoShape 4"/>
          <p:cNvSpPr>
            <a:spLocks noChangeArrowheads="1"/>
          </p:cNvSpPr>
          <p:nvPr/>
        </p:nvSpPr>
        <p:spPr bwMode="auto">
          <a:xfrm>
            <a:off x="6119813" y="1773238"/>
            <a:ext cx="3024187" cy="1439862"/>
          </a:xfrm>
          <a:prstGeom prst="wedgeEllipseCallout">
            <a:avLst>
              <a:gd name="adj1" fmla="val -158556"/>
              <a:gd name="adj2" fmla="val 22657"/>
            </a:avLst>
          </a:prstGeom>
          <a:solidFill>
            <a:schemeClr val="accent1"/>
          </a:solidFill>
          <a:ln w="9525">
            <a:solidFill>
              <a:schemeClr val="tx1"/>
            </a:solidFill>
            <a:miter lim="800000"/>
            <a:headEnd/>
            <a:tailEnd/>
          </a:ln>
          <a:effectLst/>
        </p:spPr>
        <p:txBody>
          <a:bodyPr/>
          <a:lstStyle/>
          <a:p>
            <a:pPr algn="ctr">
              <a:spcBef>
                <a:spcPct val="0"/>
              </a:spcBef>
              <a:buClrTx/>
              <a:buSzTx/>
              <a:buFontTx/>
              <a:buNone/>
            </a:pPr>
            <a:r>
              <a:rPr lang="en-US" altLang="zh-TW" sz="2400" b="0"/>
              <a:t>block wait for any one child to terminate</a:t>
            </a:r>
          </a:p>
        </p:txBody>
      </p:sp>
      <p:sp>
        <p:nvSpPr>
          <p:cNvPr id="309254" name="AutoShape 6"/>
          <p:cNvSpPr>
            <a:spLocks noChangeArrowheads="1"/>
          </p:cNvSpPr>
          <p:nvPr/>
        </p:nvSpPr>
        <p:spPr bwMode="auto">
          <a:xfrm>
            <a:off x="395288" y="4005263"/>
            <a:ext cx="2771775" cy="1152525"/>
          </a:xfrm>
          <a:prstGeom prst="wedgeEllipseCallout">
            <a:avLst>
              <a:gd name="adj1" fmla="val 49829"/>
              <a:gd name="adj2" fmla="val -56611"/>
            </a:avLst>
          </a:prstGeom>
          <a:solidFill>
            <a:schemeClr val="accent1"/>
          </a:solidFill>
          <a:ln w="9525">
            <a:solidFill>
              <a:schemeClr val="tx1"/>
            </a:solidFill>
            <a:miter lim="800000"/>
            <a:headEnd/>
            <a:tailEnd/>
          </a:ln>
          <a:effectLst/>
        </p:spPr>
        <p:txBody>
          <a:bodyPr/>
          <a:lstStyle/>
          <a:p>
            <a:pPr algn="ctr">
              <a:spcBef>
                <a:spcPct val="0"/>
              </a:spcBef>
              <a:buClrTx/>
              <a:buSzTx/>
              <a:buFontTx/>
              <a:buNone/>
            </a:pPr>
            <a:r>
              <a:rPr lang="en-US" altLang="zh-TW" sz="2400" b="0"/>
              <a:t>depends on options</a:t>
            </a:r>
          </a:p>
        </p:txBody>
      </p:sp>
      <p:sp>
        <p:nvSpPr>
          <p:cNvPr id="309255" name="AutoShape 7"/>
          <p:cNvSpPr>
            <a:spLocks noChangeArrowheads="1"/>
          </p:cNvSpPr>
          <p:nvPr/>
        </p:nvSpPr>
        <p:spPr bwMode="auto">
          <a:xfrm>
            <a:off x="6300788" y="4149725"/>
            <a:ext cx="2663825" cy="1152525"/>
          </a:xfrm>
          <a:prstGeom prst="wedgeRectCallout">
            <a:avLst>
              <a:gd name="adj1" fmla="val -32537"/>
              <a:gd name="adj2" fmla="val -73556"/>
            </a:avLst>
          </a:prstGeom>
          <a:solidFill>
            <a:srgbClr val="FFFF99"/>
          </a:solidFill>
          <a:ln w="9525">
            <a:solidFill>
              <a:schemeClr val="tx1"/>
            </a:solidFill>
            <a:miter lim="800000"/>
            <a:headEnd/>
            <a:tailEnd/>
          </a:ln>
          <a:effectLst/>
        </p:spPr>
        <p:txBody>
          <a:bodyPr/>
          <a:lstStyle/>
          <a:p>
            <a:pPr algn="ctr">
              <a:spcBef>
                <a:spcPct val="0"/>
              </a:spcBef>
              <a:buClrTx/>
              <a:buSzTx/>
              <a:buFontTx/>
              <a:buNone/>
            </a:pPr>
            <a:r>
              <a:rPr lang="en-US" altLang="zh-TW" sz="2400" b="0"/>
              <a:t>place for storing termination status</a:t>
            </a:r>
          </a:p>
          <a:p>
            <a:pPr algn="ctr">
              <a:spcBef>
                <a:spcPct val="0"/>
              </a:spcBef>
              <a:buClrTx/>
              <a:buSzTx/>
              <a:buFontTx/>
              <a:buNone/>
            </a:pPr>
            <a:r>
              <a:rPr lang="en-US" altLang="zh-TW" sz="2400" b="0"/>
              <a:t>NULL</a:t>
            </a:r>
            <a:r>
              <a:rPr lang="en-US" altLang="zh-TW" sz="2400" b="0">
                <a:sym typeface="Wingdings" pitchFamily="2" charset="2"/>
              </a:rPr>
              <a:t>no need!</a:t>
            </a:r>
            <a:endParaRPr lang="en-US" altLang="zh-TW" sz="2400" b="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8" name="投影片編號版面配置區 5"/>
          <p:cNvSpPr>
            <a:spLocks noGrp="1"/>
          </p:cNvSpPr>
          <p:nvPr>
            <p:ph type="sldNum" sz="quarter" idx="12"/>
          </p:nvPr>
        </p:nvSpPr>
        <p:spPr/>
        <p:txBody>
          <a:bodyPr/>
          <a:lstStyle/>
          <a:p>
            <a:fld id="{D4C0959C-DE40-46D3-9797-ED437C4741B3}" type="slidenum">
              <a:rPr lang="en-US" altLang="zh-TW"/>
              <a:pPr/>
              <a:t>24</a:t>
            </a:fld>
            <a:endParaRPr lang="en-US" altLang="zh-TW"/>
          </a:p>
        </p:txBody>
      </p:sp>
      <p:sp>
        <p:nvSpPr>
          <p:cNvPr id="310274" name="Rectangle 2"/>
          <p:cNvSpPr>
            <a:spLocks noGrp="1" noChangeArrowheads="1"/>
          </p:cNvSpPr>
          <p:nvPr>
            <p:ph type="title"/>
          </p:nvPr>
        </p:nvSpPr>
        <p:spPr/>
        <p:txBody>
          <a:bodyPr/>
          <a:lstStyle/>
          <a:p>
            <a:r>
              <a:rPr lang="en-US" altLang="zh-TW"/>
              <a:t>Termination Status Macros</a:t>
            </a:r>
          </a:p>
        </p:txBody>
      </p:sp>
      <p:sp>
        <p:nvSpPr>
          <p:cNvPr id="310275" name="Rectangle 3"/>
          <p:cNvSpPr>
            <a:spLocks noGrp="1" noChangeArrowheads="1"/>
          </p:cNvSpPr>
          <p:nvPr>
            <p:ph type="body" idx="1"/>
          </p:nvPr>
        </p:nvSpPr>
        <p:spPr>
          <a:xfrm>
            <a:off x="1187450" y="6092825"/>
            <a:ext cx="7772400" cy="431800"/>
          </a:xfrm>
        </p:spPr>
        <p:txBody>
          <a:bodyPr/>
          <a:lstStyle/>
          <a:p>
            <a:pPr>
              <a:lnSpc>
                <a:spcPct val="80000"/>
              </a:lnSpc>
              <a:buFont typeface="Wingdings" pitchFamily="2" charset="2"/>
              <a:buNone/>
            </a:pPr>
            <a:r>
              <a:rPr lang="en-US" altLang="zh-TW" sz="1200"/>
              <a:t>WIFCONTINUED(status)	    True if status was returned for a child that has been continued after a </a:t>
            </a:r>
            <a:br>
              <a:rPr lang="en-US" altLang="zh-TW" sz="1200"/>
            </a:br>
            <a:r>
              <a:rPr lang="en-US" altLang="zh-TW" sz="1200"/>
              <a:t>		    job control stop (XSI extension to POSIX.1; waitpid only)</a:t>
            </a:r>
          </a:p>
        </p:txBody>
      </p:sp>
      <p:pic>
        <p:nvPicPr>
          <p:cNvPr id="310276" name="Picture 4" descr="APUE-Fig"/>
          <p:cNvPicPr>
            <a:picLocks noChangeAspect="1" noChangeArrowheads="1"/>
          </p:cNvPicPr>
          <p:nvPr/>
        </p:nvPicPr>
        <p:blipFill>
          <a:blip r:embed="rId2"/>
          <a:srcRect l="1987" t="1607" r="1965" b="9407"/>
          <a:stretch>
            <a:fillRect/>
          </a:stretch>
        </p:blipFill>
        <p:spPr bwMode="auto">
          <a:xfrm>
            <a:off x="1116013" y="1708150"/>
            <a:ext cx="7705725" cy="4384675"/>
          </a:xfrm>
          <a:prstGeom prst="rect">
            <a:avLst/>
          </a:prstGeom>
          <a:noFill/>
        </p:spPr>
      </p:pic>
      <p:sp>
        <p:nvSpPr>
          <p:cNvPr id="310277" name="Rectangle 5"/>
          <p:cNvSpPr>
            <a:spLocks noChangeArrowheads="1"/>
          </p:cNvSpPr>
          <p:nvPr/>
        </p:nvSpPr>
        <p:spPr bwMode="auto">
          <a:xfrm>
            <a:off x="1211263" y="6021388"/>
            <a:ext cx="7608887" cy="431800"/>
          </a:xfrm>
          <a:prstGeom prst="rect">
            <a:avLst/>
          </a:prstGeom>
          <a:noFill/>
          <a:ln w="9525" algn="ctr">
            <a:solidFill>
              <a:schemeClr val="tx1"/>
            </a:solidFill>
            <a:miter lim="800000"/>
            <a:headEnd/>
            <a:tailEnd/>
          </a:ln>
          <a:effectLst/>
        </p:spPr>
        <p:txBody>
          <a:bodyPr wrap="none" anchor="ctr"/>
          <a:lstStyle/>
          <a:p>
            <a:endParaRPr lang="zh-TW" altLang="en-US"/>
          </a:p>
        </p:txBody>
      </p:sp>
      <p:sp>
        <p:nvSpPr>
          <p:cNvPr id="310278" name="Line 6"/>
          <p:cNvSpPr>
            <a:spLocks noChangeShapeType="1"/>
          </p:cNvSpPr>
          <p:nvPr/>
        </p:nvSpPr>
        <p:spPr bwMode="auto">
          <a:xfrm>
            <a:off x="3203575" y="6021388"/>
            <a:ext cx="0" cy="431800"/>
          </a:xfrm>
          <a:prstGeom prst="line">
            <a:avLst/>
          </a:prstGeom>
          <a:noFill/>
          <a:ln w="9525">
            <a:solidFill>
              <a:schemeClr val="tx1"/>
            </a:solidFill>
            <a:round/>
            <a:headEnd/>
            <a:tailEnd/>
          </a:ln>
          <a:effectLst/>
        </p:spPr>
        <p:txBody>
          <a:bodyPr/>
          <a:lstStyle/>
          <a:p>
            <a:endParaRPr lang="zh-TW"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4C68F9B3-928F-4E0D-9200-D6750A2C1283}" type="slidenum">
              <a:rPr lang="en-US" altLang="zh-TW"/>
              <a:pPr/>
              <a:t>25</a:t>
            </a:fld>
            <a:endParaRPr lang="en-US" altLang="zh-TW"/>
          </a:p>
        </p:txBody>
      </p:sp>
      <p:sp>
        <p:nvSpPr>
          <p:cNvPr id="311298" name="Rectangle 2"/>
          <p:cNvSpPr>
            <a:spLocks noGrp="1" noChangeArrowheads="1"/>
          </p:cNvSpPr>
          <p:nvPr>
            <p:ph type="title"/>
          </p:nvPr>
        </p:nvSpPr>
        <p:spPr/>
        <p:txBody>
          <a:bodyPr/>
          <a:lstStyle/>
          <a:p>
            <a:r>
              <a:rPr lang="en-US" altLang="zh-TW"/>
              <a:t>Figure 8.5: print exit status</a:t>
            </a:r>
          </a:p>
        </p:txBody>
      </p:sp>
      <p:sp>
        <p:nvSpPr>
          <p:cNvPr id="311299" name="Rectangle 3"/>
          <p:cNvSpPr>
            <a:spLocks noGrp="1" noChangeArrowheads="1"/>
          </p:cNvSpPr>
          <p:nvPr>
            <p:ph type="body" idx="1"/>
          </p:nvPr>
        </p:nvSpPr>
        <p:spPr>
          <a:xfrm>
            <a:off x="1182688" y="2017713"/>
            <a:ext cx="7772400" cy="4435475"/>
          </a:xfrm>
        </p:spPr>
        <p:txBody>
          <a:bodyPr/>
          <a:lstStyle/>
          <a:p>
            <a:pPr>
              <a:lnSpc>
                <a:spcPct val="80000"/>
              </a:lnSpc>
              <a:buFont typeface="Wingdings" pitchFamily="2" charset="2"/>
              <a:buNone/>
            </a:pPr>
            <a:r>
              <a:rPr lang="en-US" altLang="zh-TW" sz="1400" b="1">
                <a:latin typeface="Courier New" pitchFamily="49" charset="0"/>
              </a:rPr>
              <a:t>#include	&lt;sys/wait.h&gt;</a:t>
            </a:r>
          </a:p>
          <a:p>
            <a:pPr>
              <a:lnSpc>
                <a:spcPct val="80000"/>
              </a:lnSpc>
              <a:buFont typeface="Wingdings" pitchFamily="2" charset="2"/>
              <a:buNone/>
            </a:pPr>
            <a:r>
              <a:rPr lang="en-US" altLang="zh-TW" sz="1400" b="1">
                <a:latin typeface="Courier New" pitchFamily="49" charset="0"/>
              </a:rPr>
              <a:t>#include	“apue.h"</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void pr_exit(int status)</a:t>
            </a:r>
          </a:p>
          <a:p>
            <a:pPr>
              <a:lnSpc>
                <a:spcPct val="80000"/>
              </a:lnSpc>
              <a:buFont typeface="Wingdings" pitchFamily="2" charset="2"/>
              <a:buNone/>
            </a:pPr>
            <a:r>
              <a:rPr lang="en-US" altLang="zh-TW" sz="1400" b="1">
                <a:latin typeface="Courier New" pitchFamily="49" charset="0"/>
              </a:rPr>
              <a:t>{</a:t>
            </a:r>
          </a:p>
          <a:p>
            <a:pPr>
              <a:lnSpc>
                <a:spcPct val="80000"/>
              </a:lnSpc>
              <a:buFont typeface="Wingdings" pitchFamily="2" charset="2"/>
              <a:buNone/>
            </a:pPr>
            <a:r>
              <a:rPr lang="en-US" altLang="zh-TW" sz="1400" b="1">
                <a:latin typeface="Courier New" pitchFamily="49" charset="0"/>
              </a:rPr>
              <a:t>	if (WIFEXITED(status))</a:t>
            </a:r>
          </a:p>
          <a:p>
            <a:pPr>
              <a:lnSpc>
                <a:spcPct val="80000"/>
              </a:lnSpc>
              <a:buFont typeface="Wingdings" pitchFamily="2" charset="2"/>
              <a:buNone/>
            </a:pPr>
            <a:r>
              <a:rPr lang="en-US" altLang="zh-TW" sz="1400" b="1">
                <a:latin typeface="Courier New" pitchFamily="49" charset="0"/>
              </a:rPr>
              <a:t>		printf("normal termination, exit status = %d\n",</a:t>
            </a:r>
          </a:p>
          <a:p>
            <a:pPr>
              <a:lnSpc>
                <a:spcPct val="80000"/>
              </a:lnSpc>
              <a:buFont typeface="Wingdings" pitchFamily="2" charset="2"/>
              <a:buNone/>
            </a:pPr>
            <a:r>
              <a:rPr lang="en-US" altLang="zh-TW" sz="1400" b="1">
                <a:latin typeface="Courier New" pitchFamily="49" charset="0"/>
              </a:rPr>
              <a:t>				WEXITSTATUS(status));</a:t>
            </a:r>
          </a:p>
          <a:p>
            <a:pPr>
              <a:lnSpc>
                <a:spcPct val="80000"/>
              </a:lnSpc>
              <a:buFont typeface="Wingdings" pitchFamily="2" charset="2"/>
              <a:buNone/>
            </a:pPr>
            <a:r>
              <a:rPr lang="en-US" altLang="zh-TW" sz="1400" b="1">
                <a:latin typeface="Courier New" pitchFamily="49" charset="0"/>
              </a:rPr>
              <a:t>	else if (WIFSIGNALED(status))</a:t>
            </a:r>
          </a:p>
          <a:p>
            <a:pPr>
              <a:lnSpc>
                <a:spcPct val="80000"/>
              </a:lnSpc>
              <a:buFont typeface="Wingdings" pitchFamily="2" charset="2"/>
              <a:buNone/>
            </a:pPr>
            <a:r>
              <a:rPr lang="en-US" altLang="zh-TW" sz="1400" b="1">
                <a:latin typeface="Courier New" pitchFamily="49" charset="0"/>
              </a:rPr>
              <a:t>		printf("abnormal termination, signal number = %d%s\n",</a:t>
            </a:r>
          </a:p>
          <a:p>
            <a:pPr>
              <a:lnSpc>
                <a:spcPct val="80000"/>
              </a:lnSpc>
              <a:buFont typeface="Wingdings" pitchFamily="2" charset="2"/>
              <a:buNone/>
            </a:pPr>
            <a:r>
              <a:rPr lang="en-US" altLang="zh-TW" sz="1400" b="1">
                <a:latin typeface="Courier New" pitchFamily="49" charset="0"/>
              </a:rPr>
              <a:t>				WTERMSIG(status),</a:t>
            </a:r>
          </a:p>
          <a:p>
            <a:pPr>
              <a:lnSpc>
                <a:spcPct val="80000"/>
              </a:lnSpc>
              <a:buFont typeface="Wingdings" pitchFamily="2" charset="2"/>
              <a:buNone/>
            </a:pPr>
            <a:r>
              <a:rPr lang="en-US" altLang="zh-TW" sz="1400" b="1">
                <a:latin typeface="Courier New" pitchFamily="49" charset="0"/>
              </a:rPr>
              <a:t>#ifdef	WCOREDUMP</a:t>
            </a:r>
          </a:p>
          <a:p>
            <a:pPr>
              <a:lnSpc>
                <a:spcPct val="80000"/>
              </a:lnSpc>
              <a:buFont typeface="Wingdings" pitchFamily="2" charset="2"/>
              <a:buNone/>
            </a:pPr>
            <a:r>
              <a:rPr lang="en-US" altLang="zh-TW" sz="1400" b="1">
                <a:latin typeface="Courier New" pitchFamily="49" charset="0"/>
              </a:rPr>
              <a:t>		WCOREDUMP(status) ? " (core file generated)" : "");</a:t>
            </a:r>
          </a:p>
          <a:p>
            <a:pPr>
              <a:lnSpc>
                <a:spcPct val="80000"/>
              </a:lnSpc>
              <a:buFont typeface="Wingdings" pitchFamily="2" charset="2"/>
              <a:buNone/>
            </a:pPr>
            <a:r>
              <a:rPr lang="en-US" altLang="zh-TW" sz="1400" b="1">
                <a:latin typeface="Courier New" pitchFamily="49" charset="0"/>
              </a:rPr>
              <a:t>#else</a:t>
            </a:r>
          </a:p>
          <a:p>
            <a:pPr>
              <a:lnSpc>
                <a:spcPct val="80000"/>
              </a:lnSpc>
              <a:buFont typeface="Wingdings" pitchFamily="2" charset="2"/>
              <a:buNone/>
            </a:pPr>
            <a:r>
              <a:rPr lang="en-US" altLang="zh-TW" sz="1400" b="1">
                <a:latin typeface="Courier New" pitchFamily="49" charset="0"/>
              </a:rPr>
              <a:t>		"");</a:t>
            </a:r>
          </a:p>
          <a:p>
            <a:pPr>
              <a:lnSpc>
                <a:spcPct val="80000"/>
              </a:lnSpc>
              <a:buFont typeface="Wingdings" pitchFamily="2" charset="2"/>
              <a:buNone/>
            </a:pPr>
            <a:r>
              <a:rPr lang="en-US" altLang="zh-TW" sz="1400" b="1">
                <a:latin typeface="Courier New" pitchFamily="49" charset="0"/>
              </a:rPr>
              <a:t>#endif</a:t>
            </a:r>
          </a:p>
          <a:p>
            <a:pPr>
              <a:lnSpc>
                <a:spcPct val="80000"/>
              </a:lnSpc>
              <a:buFont typeface="Wingdings" pitchFamily="2" charset="2"/>
              <a:buNone/>
            </a:pPr>
            <a:r>
              <a:rPr lang="en-US" altLang="zh-TW" sz="1400" b="1">
                <a:latin typeface="Courier New" pitchFamily="49" charset="0"/>
              </a:rPr>
              <a:t>	else if (WIFSTOPPED(status))</a:t>
            </a:r>
          </a:p>
          <a:p>
            <a:pPr>
              <a:lnSpc>
                <a:spcPct val="80000"/>
              </a:lnSpc>
              <a:buFont typeface="Wingdings" pitchFamily="2" charset="2"/>
              <a:buNone/>
            </a:pPr>
            <a:r>
              <a:rPr lang="en-US" altLang="zh-TW" sz="1400" b="1">
                <a:latin typeface="Courier New" pitchFamily="49" charset="0"/>
              </a:rPr>
              <a:t>		printf("child stopped, signal number = %d\n",</a:t>
            </a:r>
          </a:p>
          <a:p>
            <a:pPr>
              <a:lnSpc>
                <a:spcPct val="80000"/>
              </a:lnSpc>
              <a:buFont typeface="Wingdings" pitchFamily="2" charset="2"/>
              <a:buNone/>
            </a:pPr>
            <a:r>
              <a:rPr lang="en-US" altLang="zh-TW" sz="1400" b="1">
                <a:latin typeface="Courier New" pitchFamily="49" charset="0"/>
              </a:rPr>
              <a:t>				WSTOPSIG(status));</a:t>
            </a:r>
          </a:p>
          <a:p>
            <a:pPr>
              <a:lnSpc>
                <a:spcPct val="80000"/>
              </a:lnSpc>
              <a:buFont typeface="Wingdings" pitchFamily="2" charset="2"/>
              <a:buNone/>
            </a:pPr>
            <a:r>
              <a:rPr lang="en-US" altLang="zh-TW" sz="1400" b="1">
                <a:latin typeface="Courier New" pitchFamily="49"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65731421-F2BC-4E47-B4A1-C9815EE49639}" type="slidenum">
              <a:rPr lang="en-US" altLang="zh-TW"/>
              <a:pPr/>
              <a:t>26</a:t>
            </a:fld>
            <a:endParaRPr lang="en-US" altLang="zh-TW"/>
          </a:p>
        </p:txBody>
      </p:sp>
      <p:sp>
        <p:nvSpPr>
          <p:cNvPr id="312322" name="Rectangle 2"/>
          <p:cNvSpPr>
            <a:spLocks noGrp="1" noChangeArrowheads="1"/>
          </p:cNvSpPr>
          <p:nvPr>
            <p:ph type="title"/>
          </p:nvPr>
        </p:nvSpPr>
        <p:spPr/>
        <p:txBody>
          <a:bodyPr/>
          <a:lstStyle/>
          <a:p>
            <a:r>
              <a:rPr lang="en-US" altLang="zh-TW"/>
              <a:t>Figure 8.6: demo exit status</a:t>
            </a:r>
          </a:p>
        </p:txBody>
      </p:sp>
      <p:sp>
        <p:nvSpPr>
          <p:cNvPr id="312323" name="Rectangle 3"/>
          <p:cNvSpPr>
            <a:spLocks noGrp="1" noChangeArrowheads="1"/>
          </p:cNvSpPr>
          <p:nvPr>
            <p:ph type="body" idx="1"/>
          </p:nvPr>
        </p:nvSpPr>
        <p:spPr>
          <a:xfrm>
            <a:off x="1182688" y="1773238"/>
            <a:ext cx="7772400" cy="4679950"/>
          </a:xfrm>
        </p:spPr>
        <p:txBody>
          <a:bodyPr/>
          <a:lstStyle/>
          <a:p>
            <a:pPr>
              <a:spcBef>
                <a:spcPct val="0"/>
              </a:spcBef>
              <a:buFont typeface="Wingdings" pitchFamily="2" charset="2"/>
              <a:buNone/>
            </a:pPr>
            <a:r>
              <a:rPr lang="en-US" altLang="zh-TW" sz="1800" b="1">
                <a:latin typeface="Courier New" pitchFamily="49" charset="0"/>
              </a:rPr>
              <a:t>#include	&lt;sys/wait.h&gt;</a:t>
            </a:r>
          </a:p>
          <a:p>
            <a:pPr>
              <a:spcBef>
                <a:spcPct val="0"/>
              </a:spcBef>
              <a:buFont typeface="Wingdings" pitchFamily="2" charset="2"/>
              <a:buNone/>
            </a:pPr>
            <a:r>
              <a:rPr lang="en-US" altLang="zh-TW" sz="1800" b="1">
                <a:latin typeface="Courier New" pitchFamily="49" charset="0"/>
              </a:rPr>
              <a:t>#include	“apue.h"</a:t>
            </a:r>
          </a:p>
          <a:p>
            <a:pPr>
              <a:spcBef>
                <a:spcPct val="0"/>
              </a:spcBef>
              <a:buFont typeface="Wingdings" pitchFamily="2" charset="2"/>
              <a:buNone/>
            </a:pPr>
            <a:endParaRPr lang="en-US" altLang="zh-TW" sz="1800" b="1">
              <a:latin typeface="Courier New" pitchFamily="49" charset="0"/>
            </a:endParaRPr>
          </a:p>
          <a:p>
            <a:pPr>
              <a:spcBef>
                <a:spcPct val="0"/>
              </a:spcBef>
              <a:buFont typeface="Wingdings" pitchFamily="2" charset="2"/>
              <a:buNone/>
            </a:pPr>
            <a:r>
              <a:rPr lang="en-US" altLang="zh-TW" sz="1800" b="1">
                <a:latin typeface="Courier New" pitchFamily="49" charset="0"/>
              </a:rPr>
              <a:t>int main(void)</a:t>
            </a:r>
          </a:p>
          <a:p>
            <a:pPr>
              <a:spcBef>
                <a:spcPct val="0"/>
              </a:spcBef>
              <a:buFont typeface="Wingdings" pitchFamily="2" charset="2"/>
              <a:buNone/>
            </a:pPr>
            <a:r>
              <a:rPr lang="en-US" altLang="zh-TW" sz="1800" b="1">
                <a:latin typeface="Courier New" pitchFamily="49" charset="0"/>
              </a:rPr>
              <a:t>{</a:t>
            </a:r>
          </a:p>
          <a:p>
            <a:pPr>
              <a:spcBef>
                <a:spcPct val="0"/>
              </a:spcBef>
              <a:buFont typeface="Wingdings" pitchFamily="2" charset="2"/>
              <a:buNone/>
            </a:pPr>
            <a:r>
              <a:rPr lang="en-US" altLang="zh-TW" sz="1800" b="1">
                <a:latin typeface="Courier New" pitchFamily="49" charset="0"/>
              </a:rPr>
              <a:t>	pid_t	pid;</a:t>
            </a:r>
          </a:p>
          <a:p>
            <a:pPr>
              <a:spcBef>
                <a:spcPct val="0"/>
              </a:spcBef>
              <a:buFont typeface="Wingdings" pitchFamily="2" charset="2"/>
              <a:buNone/>
            </a:pPr>
            <a:r>
              <a:rPr lang="en-US" altLang="zh-TW" sz="1800" b="1">
                <a:latin typeface="Courier New" pitchFamily="49" charset="0"/>
              </a:rPr>
              <a:t>	int		status;</a:t>
            </a:r>
          </a:p>
          <a:p>
            <a:pPr>
              <a:spcBef>
                <a:spcPct val="0"/>
              </a:spcBef>
              <a:buFont typeface="Wingdings" pitchFamily="2" charset="2"/>
              <a:buNone/>
            </a:pPr>
            <a:endParaRPr lang="en-US" altLang="zh-TW" sz="1800" b="1">
              <a:latin typeface="Courier New" pitchFamily="49" charset="0"/>
            </a:endParaRPr>
          </a:p>
          <a:p>
            <a:pPr>
              <a:spcBef>
                <a:spcPct val="0"/>
              </a:spcBef>
              <a:buFont typeface="Wingdings" pitchFamily="2" charset="2"/>
              <a:buNone/>
            </a:pPr>
            <a:r>
              <a:rPr lang="en-US" altLang="zh-TW" sz="1800" b="1">
                <a:latin typeface="Courier New" pitchFamily="49" charset="0"/>
              </a:rPr>
              <a:t>	if ( (pid = fork()) &lt; 0)</a:t>
            </a:r>
          </a:p>
          <a:p>
            <a:pPr>
              <a:spcBef>
                <a:spcPct val="0"/>
              </a:spcBef>
              <a:buFont typeface="Wingdings" pitchFamily="2" charset="2"/>
              <a:buNone/>
            </a:pPr>
            <a:r>
              <a:rPr lang="en-US" altLang="zh-TW" sz="1800" b="1">
                <a:latin typeface="Courier New" pitchFamily="49" charset="0"/>
              </a:rPr>
              <a:t>		err_sys("fork error");</a:t>
            </a:r>
          </a:p>
          <a:p>
            <a:pPr>
              <a:spcBef>
                <a:spcPct val="0"/>
              </a:spcBef>
              <a:buFont typeface="Wingdings" pitchFamily="2" charset="2"/>
              <a:buNone/>
            </a:pPr>
            <a:r>
              <a:rPr lang="en-US" altLang="zh-TW" sz="1800" b="1">
                <a:latin typeface="Courier New" pitchFamily="49" charset="0"/>
              </a:rPr>
              <a:t>	else if (pid == 0)	  /* child */</a:t>
            </a:r>
          </a:p>
          <a:p>
            <a:pPr>
              <a:spcBef>
                <a:spcPct val="0"/>
              </a:spcBef>
              <a:buFont typeface="Wingdings" pitchFamily="2" charset="2"/>
              <a:buNone/>
            </a:pPr>
            <a:r>
              <a:rPr lang="en-US" altLang="zh-TW" sz="1800" b="1">
                <a:latin typeface="Courier New" pitchFamily="49" charset="0"/>
              </a:rPr>
              <a:t>		exit(7);</a:t>
            </a:r>
          </a:p>
          <a:p>
            <a:pPr>
              <a:spcBef>
                <a:spcPct val="0"/>
              </a:spcBef>
              <a:buFont typeface="Wingdings" pitchFamily="2" charset="2"/>
              <a:buNone/>
            </a:pPr>
            <a:r>
              <a:rPr lang="en-US" altLang="zh-TW" sz="1800" b="1">
                <a:latin typeface="Courier New" pitchFamily="49" charset="0"/>
              </a:rPr>
              <a:t>  if (wait(&amp;status) != pid)  /* wait for child */</a:t>
            </a:r>
          </a:p>
          <a:p>
            <a:pPr>
              <a:spcBef>
                <a:spcPct val="0"/>
              </a:spcBef>
              <a:buFont typeface="Wingdings" pitchFamily="2" charset="2"/>
              <a:buNone/>
            </a:pPr>
            <a:r>
              <a:rPr lang="en-US" altLang="zh-TW" sz="1800" b="1">
                <a:latin typeface="Courier New" pitchFamily="49" charset="0"/>
              </a:rPr>
              <a:t>		err_sys("wait error");</a:t>
            </a:r>
          </a:p>
          <a:p>
            <a:pPr>
              <a:spcBef>
                <a:spcPct val="0"/>
              </a:spcBef>
              <a:buFont typeface="Wingdings" pitchFamily="2" charset="2"/>
              <a:buNone/>
            </a:pPr>
            <a:r>
              <a:rPr lang="en-US" altLang="zh-TW" sz="1800" b="1">
                <a:latin typeface="Courier New" pitchFamily="49" charset="0"/>
              </a:rPr>
              <a:t>	pr_exit(status);  	  /* and print its status */</a:t>
            </a:r>
          </a:p>
          <a:p>
            <a:pPr>
              <a:spcBef>
                <a:spcPct val="0"/>
              </a:spcBef>
              <a:buFont typeface="Wingdings" pitchFamily="2" charset="2"/>
              <a:buNone/>
            </a:pPr>
            <a:r>
              <a:rPr lang="en-US" altLang="zh-TW" sz="1800" b="1">
                <a:latin typeface="Courier New" pitchFamily="49"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DFA5D32E-E0CC-4692-8AA5-49DE422397F7}" type="slidenum">
              <a:rPr lang="en-US" altLang="zh-TW"/>
              <a:pPr/>
              <a:t>27</a:t>
            </a:fld>
            <a:endParaRPr lang="en-US" altLang="zh-TW"/>
          </a:p>
        </p:txBody>
      </p:sp>
      <p:sp>
        <p:nvSpPr>
          <p:cNvPr id="313346" name="Rectangle 2"/>
          <p:cNvSpPr>
            <a:spLocks noGrp="1" noChangeArrowheads="1"/>
          </p:cNvSpPr>
          <p:nvPr>
            <p:ph type="title"/>
          </p:nvPr>
        </p:nvSpPr>
        <p:spPr/>
        <p:txBody>
          <a:bodyPr/>
          <a:lstStyle/>
          <a:p>
            <a:r>
              <a:rPr lang="en-US" altLang="zh-TW"/>
              <a:t>Program 8.4 (II Part)</a:t>
            </a:r>
          </a:p>
        </p:txBody>
      </p:sp>
      <p:sp>
        <p:nvSpPr>
          <p:cNvPr id="313347" name="Rectangle 3"/>
          <p:cNvSpPr>
            <a:spLocks noGrp="1" noChangeArrowheads="1"/>
          </p:cNvSpPr>
          <p:nvPr>
            <p:ph type="body" idx="1"/>
          </p:nvPr>
        </p:nvSpPr>
        <p:spPr>
          <a:xfrm>
            <a:off x="1182688" y="1916113"/>
            <a:ext cx="7772400" cy="4465637"/>
          </a:xfrm>
        </p:spPr>
        <p:txBody>
          <a:bodyPr/>
          <a:lstStyle/>
          <a:p>
            <a:pPr>
              <a:spcBef>
                <a:spcPct val="40000"/>
              </a:spcBef>
              <a:buFont typeface="Wingdings" pitchFamily="2" charset="2"/>
              <a:buNone/>
            </a:pPr>
            <a:r>
              <a:rPr lang="en-US" altLang="zh-TW" sz="2000" b="1">
                <a:latin typeface="Courier New" pitchFamily="49" charset="0"/>
              </a:rPr>
              <a:t>  	if ( (pid = fork()) &lt; 0)</a:t>
            </a:r>
          </a:p>
          <a:p>
            <a:pPr>
              <a:spcBef>
                <a:spcPct val="40000"/>
              </a:spcBef>
              <a:buFont typeface="Wingdings" pitchFamily="2" charset="2"/>
              <a:buNone/>
            </a:pPr>
            <a:r>
              <a:rPr lang="en-US" altLang="zh-TW" sz="2000" b="1">
                <a:latin typeface="Courier New" pitchFamily="49" charset="0"/>
              </a:rPr>
              <a:t>		err_sys("fork error");</a:t>
            </a:r>
          </a:p>
          <a:p>
            <a:pPr>
              <a:spcBef>
                <a:spcPct val="40000"/>
              </a:spcBef>
              <a:buFont typeface="Wingdings" pitchFamily="2" charset="2"/>
              <a:buNone/>
            </a:pPr>
            <a:r>
              <a:rPr lang="en-US" altLang="zh-TW" sz="2000" b="1">
                <a:latin typeface="Courier New" pitchFamily="49" charset="0"/>
              </a:rPr>
              <a:t>	else if (pid == 0)	/* child */</a:t>
            </a:r>
          </a:p>
          <a:p>
            <a:pPr>
              <a:spcBef>
                <a:spcPct val="40000"/>
              </a:spcBef>
              <a:buFont typeface="Wingdings" pitchFamily="2" charset="2"/>
              <a:buNone/>
            </a:pPr>
            <a:r>
              <a:rPr lang="en-US" altLang="zh-TW" sz="2000" b="1">
                <a:latin typeface="Courier New" pitchFamily="49" charset="0"/>
              </a:rPr>
              <a:t>		abort();		/* generates SIGABRT */</a:t>
            </a:r>
          </a:p>
          <a:p>
            <a:pPr>
              <a:spcBef>
                <a:spcPct val="40000"/>
              </a:spcBef>
              <a:buFont typeface="Wingdings" pitchFamily="2" charset="2"/>
              <a:buNone/>
            </a:pPr>
            <a:endParaRPr lang="en-US" altLang="zh-TW" sz="2000" b="1">
              <a:latin typeface="Courier New" pitchFamily="49" charset="0"/>
            </a:endParaRPr>
          </a:p>
          <a:p>
            <a:pPr>
              <a:spcBef>
                <a:spcPct val="40000"/>
              </a:spcBef>
              <a:buFont typeface="Wingdings" pitchFamily="2" charset="2"/>
              <a:buNone/>
            </a:pPr>
            <a:r>
              <a:rPr lang="en-US" altLang="zh-TW" sz="2000" b="1">
                <a:latin typeface="Courier New" pitchFamily="49" charset="0"/>
              </a:rPr>
              <a:t>	if (wait(&amp;status) != pid) /* wait for child */</a:t>
            </a:r>
          </a:p>
          <a:p>
            <a:pPr>
              <a:spcBef>
                <a:spcPct val="40000"/>
              </a:spcBef>
              <a:buFont typeface="Wingdings" pitchFamily="2" charset="2"/>
              <a:buNone/>
            </a:pPr>
            <a:r>
              <a:rPr lang="en-US" altLang="zh-TW" sz="2000" b="1">
                <a:latin typeface="Courier New" pitchFamily="49" charset="0"/>
              </a:rPr>
              <a:t>		err_sys("wait error");</a:t>
            </a:r>
          </a:p>
          <a:p>
            <a:pPr>
              <a:spcBef>
                <a:spcPct val="40000"/>
              </a:spcBef>
              <a:buFont typeface="Wingdings" pitchFamily="2" charset="2"/>
              <a:buNone/>
            </a:pPr>
            <a:r>
              <a:rPr lang="en-US" altLang="zh-TW" sz="2000" b="1">
                <a:latin typeface="Courier New" pitchFamily="49" charset="0"/>
              </a:rPr>
              <a:t>	pr_exit(status);  /* and print its status */</a:t>
            </a:r>
          </a:p>
          <a:p>
            <a:pPr>
              <a:spcBef>
                <a:spcPct val="40000"/>
              </a:spcBef>
              <a:buFont typeface="Wingdings" pitchFamily="2" charset="2"/>
              <a:buNone/>
            </a:pPr>
            <a:endParaRPr lang="en-US" altLang="zh-TW" sz="2000" b="1">
              <a:latin typeface="Courier New" pitchFamily="49" charset="0"/>
            </a:endParaRPr>
          </a:p>
          <a:p>
            <a:pPr>
              <a:spcBef>
                <a:spcPct val="40000"/>
              </a:spcBef>
              <a:buFont typeface="Wingdings" pitchFamily="2" charset="2"/>
              <a:buNone/>
            </a:pPr>
            <a:r>
              <a:rPr lang="en-US" altLang="zh-TW" sz="2000" b="1">
                <a:latin typeface="Courier New" pitchFamily="49" charset="0"/>
              </a:rPr>
              <a:t>	</a:t>
            </a:r>
            <a:endParaRPr lang="en-US" altLang="zh-TW" sz="2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321978E0-4813-4811-81BA-4974051C48CD}" type="slidenum">
              <a:rPr lang="en-US" altLang="zh-TW"/>
              <a:pPr/>
              <a:t>28</a:t>
            </a:fld>
            <a:endParaRPr lang="en-US" altLang="zh-TW"/>
          </a:p>
        </p:txBody>
      </p:sp>
      <p:sp>
        <p:nvSpPr>
          <p:cNvPr id="314370" name="Rectangle 2"/>
          <p:cNvSpPr>
            <a:spLocks noGrp="1" noChangeArrowheads="1"/>
          </p:cNvSpPr>
          <p:nvPr>
            <p:ph type="title"/>
          </p:nvPr>
        </p:nvSpPr>
        <p:spPr/>
        <p:txBody>
          <a:bodyPr/>
          <a:lstStyle/>
          <a:p>
            <a:r>
              <a:rPr lang="en-US" altLang="zh-TW"/>
              <a:t>Program 8.4 (III part)</a:t>
            </a:r>
          </a:p>
        </p:txBody>
      </p:sp>
      <p:sp>
        <p:nvSpPr>
          <p:cNvPr id="314371" name="Rectangle 3"/>
          <p:cNvSpPr>
            <a:spLocks noGrp="1" noChangeArrowheads="1"/>
          </p:cNvSpPr>
          <p:nvPr>
            <p:ph type="body" idx="1"/>
          </p:nvPr>
        </p:nvSpPr>
        <p:spPr/>
        <p:txBody>
          <a:bodyPr/>
          <a:lstStyle/>
          <a:p>
            <a:pPr>
              <a:spcBef>
                <a:spcPct val="35000"/>
              </a:spcBef>
              <a:buFont typeface="Wingdings" pitchFamily="2" charset="2"/>
              <a:buNone/>
            </a:pPr>
            <a:r>
              <a:rPr lang="en-US" altLang="zh-TW" sz="1800" b="1" dirty="0">
                <a:latin typeface="Courier New" pitchFamily="49" charset="0"/>
              </a:rPr>
              <a:t>  if ( (</a:t>
            </a:r>
            <a:r>
              <a:rPr lang="en-US" altLang="zh-TW" sz="1800" b="1" dirty="0" err="1">
                <a:latin typeface="Courier New" pitchFamily="49" charset="0"/>
              </a:rPr>
              <a:t>pid</a:t>
            </a:r>
            <a:r>
              <a:rPr lang="en-US" altLang="zh-TW" sz="1800" b="1" dirty="0">
                <a:latin typeface="Courier New" pitchFamily="49" charset="0"/>
              </a:rPr>
              <a:t> = fork()) &lt; 0)</a:t>
            </a:r>
          </a:p>
          <a:p>
            <a:pPr>
              <a:spcBef>
                <a:spcPct val="35000"/>
              </a:spcBef>
              <a:buFont typeface="Wingdings" pitchFamily="2" charset="2"/>
              <a:buNone/>
            </a:pPr>
            <a:r>
              <a:rPr lang="en-US" altLang="zh-TW" sz="1800" b="1" dirty="0">
                <a:latin typeface="Courier New" pitchFamily="49" charset="0"/>
              </a:rPr>
              <a:t>		</a:t>
            </a:r>
            <a:r>
              <a:rPr lang="en-US" altLang="zh-TW" sz="1800" b="1" dirty="0" err="1">
                <a:latin typeface="Courier New" pitchFamily="49" charset="0"/>
              </a:rPr>
              <a:t>err_sys</a:t>
            </a:r>
            <a:r>
              <a:rPr lang="en-US" altLang="zh-TW" sz="1800" b="1" dirty="0">
                <a:latin typeface="Courier New" pitchFamily="49" charset="0"/>
              </a:rPr>
              <a:t>("fork error");</a:t>
            </a:r>
          </a:p>
          <a:p>
            <a:pPr>
              <a:spcBef>
                <a:spcPct val="35000"/>
              </a:spcBef>
              <a:buFont typeface="Wingdings" pitchFamily="2" charset="2"/>
              <a:buNone/>
            </a:pPr>
            <a:r>
              <a:rPr lang="en-US" altLang="zh-TW" sz="1800" b="1" dirty="0">
                <a:latin typeface="Courier New" pitchFamily="49" charset="0"/>
              </a:rPr>
              <a:t>	else if (</a:t>
            </a:r>
            <a:r>
              <a:rPr lang="en-US" altLang="zh-TW" sz="1800" b="1" dirty="0" err="1">
                <a:latin typeface="Courier New" pitchFamily="49" charset="0"/>
              </a:rPr>
              <a:t>pid</a:t>
            </a:r>
            <a:r>
              <a:rPr lang="en-US" altLang="zh-TW" sz="1800" b="1" dirty="0">
                <a:latin typeface="Courier New" pitchFamily="49" charset="0"/>
              </a:rPr>
              <a:t> == 0)		/* child */</a:t>
            </a:r>
          </a:p>
          <a:p>
            <a:pPr>
              <a:spcBef>
                <a:spcPct val="35000"/>
              </a:spcBef>
              <a:buFont typeface="Wingdings" pitchFamily="2" charset="2"/>
              <a:buNone/>
            </a:pPr>
            <a:r>
              <a:rPr lang="en-US" altLang="zh-TW" sz="1800" b="1" dirty="0">
                <a:latin typeface="Courier New" pitchFamily="49" charset="0"/>
              </a:rPr>
              <a:t>		status /= 0;	/* divide by 0 generates SIGFPE */</a:t>
            </a:r>
          </a:p>
          <a:p>
            <a:pPr>
              <a:spcBef>
                <a:spcPct val="35000"/>
              </a:spcBef>
              <a:buFont typeface="Wingdings" pitchFamily="2" charset="2"/>
              <a:buNone/>
            </a:pPr>
            <a:endParaRPr lang="en-US" altLang="zh-TW" sz="1800" b="1" dirty="0">
              <a:latin typeface="Courier New" pitchFamily="49" charset="0"/>
            </a:endParaRPr>
          </a:p>
          <a:p>
            <a:pPr>
              <a:spcBef>
                <a:spcPct val="35000"/>
              </a:spcBef>
              <a:buFont typeface="Wingdings" pitchFamily="2" charset="2"/>
              <a:buNone/>
            </a:pPr>
            <a:r>
              <a:rPr lang="en-US" altLang="zh-TW" sz="1800" b="1" dirty="0">
                <a:latin typeface="Courier New" pitchFamily="49" charset="0"/>
              </a:rPr>
              <a:t>	if (wait(&amp;status) != </a:t>
            </a:r>
            <a:r>
              <a:rPr lang="en-US" altLang="zh-TW" sz="1800" b="1" dirty="0" err="1">
                <a:latin typeface="Courier New" pitchFamily="49" charset="0"/>
              </a:rPr>
              <a:t>pid</a:t>
            </a:r>
            <a:r>
              <a:rPr lang="en-US" altLang="zh-TW" sz="1800" b="1" dirty="0">
                <a:latin typeface="Courier New" pitchFamily="49" charset="0"/>
              </a:rPr>
              <a:t>)	/* wait for child */</a:t>
            </a:r>
          </a:p>
          <a:p>
            <a:pPr>
              <a:spcBef>
                <a:spcPct val="35000"/>
              </a:spcBef>
              <a:buFont typeface="Wingdings" pitchFamily="2" charset="2"/>
              <a:buNone/>
            </a:pPr>
            <a:r>
              <a:rPr lang="en-US" altLang="zh-TW" sz="1800" b="1" dirty="0">
                <a:latin typeface="Courier New" pitchFamily="49" charset="0"/>
              </a:rPr>
              <a:t>		</a:t>
            </a:r>
            <a:r>
              <a:rPr lang="en-US" altLang="zh-TW" sz="1800" b="1" dirty="0" err="1">
                <a:latin typeface="Courier New" pitchFamily="49" charset="0"/>
              </a:rPr>
              <a:t>err_sys</a:t>
            </a:r>
            <a:r>
              <a:rPr lang="en-US" altLang="zh-TW" sz="1800" b="1" dirty="0">
                <a:latin typeface="Courier New" pitchFamily="49" charset="0"/>
              </a:rPr>
              <a:t>("wait error");</a:t>
            </a:r>
          </a:p>
          <a:p>
            <a:pPr>
              <a:spcBef>
                <a:spcPct val="35000"/>
              </a:spcBef>
              <a:buFont typeface="Wingdings" pitchFamily="2" charset="2"/>
              <a:buNone/>
            </a:pPr>
            <a:r>
              <a:rPr lang="en-US" altLang="zh-TW" sz="1800" b="1" dirty="0">
                <a:latin typeface="Courier New" pitchFamily="49" charset="0"/>
              </a:rPr>
              <a:t>	</a:t>
            </a:r>
            <a:r>
              <a:rPr lang="en-US" altLang="zh-TW" sz="1800" b="1" dirty="0" err="1">
                <a:latin typeface="Courier New" pitchFamily="49" charset="0"/>
              </a:rPr>
              <a:t>pr_exit</a:t>
            </a:r>
            <a:r>
              <a:rPr lang="en-US" altLang="zh-TW" sz="1800" b="1" dirty="0">
                <a:latin typeface="Courier New" pitchFamily="49" charset="0"/>
              </a:rPr>
              <a:t>(status);		/* and print its status */</a:t>
            </a:r>
          </a:p>
          <a:p>
            <a:pPr>
              <a:spcBef>
                <a:spcPct val="35000"/>
              </a:spcBef>
              <a:buFont typeface="Wingdings" pitchFamily="2" charset="2"/>
              <a:buNone/>
            </a:pPr>
            <a:endParaRPr lang="en-US" altLang="zh-TW" sz="1800" b="1" dirty="0">
              <a:latin typeface="Courier New" pitchFamily="49" charset="0"/>
            </a:endParaRPr>
          </a:p>
          <a:p>
            <a:pPr>
              <a:spcBef>
                <a:spcPct val="35000"/>
              </a:spcBef>
              <a:buFont typeface="Wingdings" pitchFamily="2" charset="2"/>
              <a:buNone/>
            </a:pPr>
            <a:r>
              <a:rPr lang="en-US" altLang="zh-TW" sz="1800" b="1" dirty="0">
                <a:latin typeface="Courier New" pitchFamily="49" charset="0"/>
              </a:rPr>
              <a:t>	exit(0);</a:t>
            </a:r>
          </a:p>
          <a:p>
            <a:pPr>
              <a:spcBef>
                <a:spcPct val="35000"/>
              </a:spcBef>
              <a:buFont typeface="Wingdings" pitchFamily="2" charset="2"/>
              <a:buNone/>
            </a:pPr>
            <a:r>
              <a:rPr lang="en-US" altLang="zh-TW" sz="1800" b="1" dirty="0" smtClean="0">
                <a:latin typeface="Courier New" pitchFamily="49" charset="0"/>
              </a:rPr>
              <a:t>}</a:t>
            </a:r>
            <a:endParaRPr lang="en-US" altLang="zh-TW" sz="1800" b="1" dirty="0">
              <a:latin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7" name="投影片編號版面配置區 5"/>
          <p:cNvSpPr>
            <a:spLocks noGrp="1"/>
          </p:cNvSpPr>
          <p:nvPr>
            <p:ph type="sldNum" sz="quarter" idx="12"/>
          </p:nvPr>
        </p:nvSpPr>
        <p:spPr/>
        <p:txBody>
          <a:bodyPr/>
          <a:lstStyle/>
          <a:p>
            <a:fld id="{BC2E3A2E-383A-46E7-937E-5B8B4CF707CC}" type="slidenum">
              <a:rPr lang="en-US" altLang="zh-TW"/>
              <a:pPr/>
              <a:t>29</a:t>
            </a:fld>
            <a:endParaRPr lang="en-US" altLang="zh-TW"/>
          </a:p>
        </p:txBody>
      </p:sp>
      <p:sp>
        <p:nvSpPr>
          <p:cNvPr id="315394" name="Rectangle 2"/>
          <p:cNvSpPr>
            <a:spLocks noGrp="1" noChangeArrowheads="1"/>
          </p:cNvSpPr>
          <p:nvPr>
            <p:ph type="title"/>
          </p:nvPr>
        </p:nvSpPr>
        <p:spPr/>
        <p:txBody>
          <a:bodyPr/>
          <a:lstStyle/>
          <a:p>
            <a:r>
              <a:rPr lang="en-US" altLang="zh-TW"/>
              <a:t>Figure 8.6: results</a:t>
            </a:r>
          </a:p>
        </p:txBody>
      </p:sp>
      <p:sp>
        <p:nvSpPr>
          <p:cNvPr id="315395" name="Rectangle 3"/>
          <p:cNvSpPr>
            <a:spLocks noGrp="1" noChangeArrowheads="1"/>
          </p:cNvSpPr>
          <p:nvPr>
            <p:ph type="body" idx="1"/>
          </p:nvPr>
        </p:nvSpPr>
        <p:spPr/>
        <p:txBody>
          <a:bodyPr/>
          <a:lstStyle/>
          <a:p>
            <a:pPr>
              <a:spcBef>
                <a:spcPct val="40000"/>
              </a:spcBef>
            </a:pPr>
            <a:r>
              <a:rPr lang="en-US" altLang="zh-TW" b="1"/>
              <a:t>$ ./a.out</a:t>
            </a:r>
          </a:p>
          <a:p>
            <a:pPr>
              <a:spcBef>
                <a:spcPct val="40000"/>
              </a:spcBef>
            </a:pPr>
            <a:r>
              <a:rPr lang="en-US" altLang="zh-TW"/>
              <a:t>normal termination, exit status = 7</a:t>
            </a:r>
          </a:p>
          <a:p>
            <a:pPr>
              <a:spcBef>
                <a:spcPct val="40000"/>
              </a:spcBef>
            </a:pPr>
            <a:r>
              <a:rPr lang="en-US" altLang="zh-TW"/>
              <a:t>abnormal termination, signal number = 6 (core file generated)</a:t>
            </a:r>
          </a:p>
          <a:p>
            <a:pPr>
              <a:spcBef>
                <a:spcPct val="40000"/>
              </a:spcBef>
            </a:pPr>
            <a:r>
              <a:rPr lang="en-US" altLang="zh-TW"/>
              <a:t>abnormal termination, signal number = 8 (core file generated)</a:t>
            </a:r>
          </a:p>
        </p:txBody>
      </p:sp>
      <p:sp>
        <p:nvSpPr>
          <p:cNvPr id="315396" name="AutoShape 4"/>
          <p:cNvSpPr>
            <a:spLocks noChangeArrowheads="1"/>
          </p:cNvSpPr>
          <p:nvPr/>
        </p:nvSpPr>
        <p:spPr bwMode="auto">
          <a:xfrm>
            <a:off x="0" y="4149725"/>
            <a:ext cx="1476375" cy="719138"/>
          </a:xfrm>
          <a:prstGeom prst="wedgeEllipseCallout">
            <a:avLst>
              <a:gd name="adj1" fmla="val 59139"/>
              <a:gd name="adj2" fmla="val -47569"/>
            </a:avLst>
          </a:prstGeom>
          <a:solidFill>
            <a:schemeClr val="accent1"/>
          </a:solidFill>
          <a:ln w="9525">
            <a:solidFill>
              <a:schemeClr val="tx1"/>
            </a:solidFill>
            <a:miter lim="800000"/>
            <a:headEnd/>
            <a:tailEnd/>
          </a:ln>
          <a:effectLst/>
        </p:spPr>
        <p:txBody>
          <a:bodyPr lIns="0" rIns="0"/>
          <a:lstStyle/>
          <a:p>
            <a:pPr algn="ctr">
              <a:spcBef>
                <a:spcPct val="0"/>
              </a:spcBef>
              <a:buClrTx/>
              <a:buSzTx/>
              <a:buFontTx/>
              <a:buNone/>
            </a:pPr>
            <a:r>
              <a:rPr lang="en-US" altLang="zh-TW" sz="2000" b="0"/>
              <a:t>SIGABRT</a:t>
            </a:r>
          </a:p>
        </p:txBody>
      </p:sp>
      <p:sp>
        <p:nvSpPr>
          <p:cNvPr id="315397" name="AutoShape 5"/>
          <p:cNvSpPr>
            <a:spLocks noChangeArrowheads="1"/>
          </p:cNvSpPr>
          <p:nvPr/>
        </p:nvSpPr>
        <p:spPr bwMode="auto">
          <a:xfrm>
            <a:off x="0" y="5445125"/>
            <a:ext cx="1476375" cy="719138"/>
          </a:xfrm>
          <a:prstGeom prst="wedgeEllipseCallout">
            <a:avLst>
              <a:gd name="adj1" fmla="val 59139"/>
              <a:gd name="adj2" fmla="val -47569"/>
            </a:avLst>
          </a:prstGeom>
          <a:solidFill>
            <a:schemeClr val="accent1"/>
          </a:solidFill>
          <a:ln w="9525">
            <a:solidFill>
              <a:schemeClr val="tx1"/>
            </a:solidFill>
            <a:miter lim="800000"/>
            <a:headEnd/>
            <a:tailEnd/>
          </a:ln>
          <a:effectLst/>
        </p:spPr>
        <p:txBody>
          <a:bodyPr lIns="0" rIns="0"/>
          <a:lstStyle/>
          <a:p>
            <a:pPr algn="ctr">
              <a:spcBef>
                <a:spcPct val="0"/>
              </a:spcBef>
              <a:buClrTx/>
              <a:buSzTx/>
              <a:buFontTx/>
              <a:buNone/>
            </a:pPr>
            <a:r>
              <a:rPr lang="en-US" altLang="zh-TW" sz="2000" b="0"/>
              <a:t>SIGFPE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25" name="投影片編號版面配置區 5"/>
          <p:cNvSpPr>
            <a:spLocks noGrp="1"/>
          </p:cNvSpPr>
          <p:nvPr>
            <p:ph type="sldNum" sz="quarter" idx="12"/>
          </p:nvPr>
        </p:nvSpPr>
        <p:spPr/>
        <p:txBody>
          <a:bodyPr/>
          <a:lstStyle/>
          <a:p>
            <a:fld id="{23435142-A128-4668-B573-CF7DDF9EDBA1}" type="slidenum">
              <a:rPr lang="en-US" altLang="zh-TW"/>
              <a:pPr/>
              <a:t>3</a:t>
            </a:fld>
            <a:endParaRPr lang="en-US" altLang="zh-TW"/>
          </a:p>
        </p:txBody>
      </p:sp>
      <p:sp>
        <p:nvSpPr>
          <p:cNvPr id="290818" name="Rectangle 2"/>
          <p:cNvSpPr>
            <a:spLocks noGrp="1" noChangeArrowheads="1"/>
          </p:cNvSpPr>
          <p:nvPr>
            <p:ph type="title"/>
          </p:nvPr>
        </p:nvSpPr>
        <p:spPr/>
        <p:txBody>
          <a:bodyPr/>
          <a:lstStyle/>
          <a:p>
            <a:r>
              <a:rPr lang="en-US" altLang="zh-TW"/>
              <a:t>Process Identifiers</a:t>
            </a:r>
          </a:p>
        </p:txBody>
      </p:sp>
      <p:sp>
        <p:nvSpPr>
          <p:cNvPr id="290819" name="Rectangle 3"/>
          <p:cNvSpPr>
            <a:spLocks noGrp="1" noChangeArrowheads="1"/>
          </p:cNvSpPr>
          <p:nvPr>
            <p:ph type="body" idx="1"/>
          </p:nvPr>
        </p:nvSpPr>
        <p:spPr/>
        <p:txBody>
          <a:bodyPr/>
          <a:lstStyle/>
          <a:p>
            <a:r>
              <a:rPr lang="en-US" altLang="zh-TW"/>
              <a:t>Process ID = a nonnegative integer</a:t>
            </a:r>
          </a:p>
          <a:p>
            <a:endParaRPr lang="en-US" altLang="zh-TW"/>
          </a:p>
        </p:txBody>
      </p:sp>
      <p:graphicFrame>
        <p:nvGraphicFramePr>
          <p:cNvPr id="290847" name="Group 31"/>
          <p:cNvGraphicFramePr>
            <a:graphicFrameLocks noGrp="1"/>
          </p:cNvGraphicFramePr>
          <p:nvPr/>
        </p:nvGraphicFramePr>
        <p:xfrm>
          <a:off x="1524000" y="2852738"/>
          <a:ext cx="6072188" cy="3324544"/>
        </p:xfrm>
        <a:graphic>
          <a:graphicData uri="http://schemas.openxmlformats.org/drawingml/2006/table">
            <a:tbl>
              <a:tblPr/>
              <a:tblGrid>
                <a:gridCol w="1673225"/>
                <a:gridCol w="4398963"/>
              </a:tblGrid>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1" i="0" u="none" strike="noStrike" cap="none" normalizeH="0" baseline="0" smtClean="0">
                          <a:ln>
                            <a:noFill/>
                          </a:ln>
                          <a:solidFill>
                            <a:schemeClr val="tx1"/>
                          </a:solidFill>
                          <a:effectLst/>
                          <a:latin typeface="Tahoma" pitchFamily="34" charset="0"/>
                          <a:ea typeface="新細明體" charset="-120"/>
                        </a:rPr>
                        <a:t>PID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1" i="0" u="none" strike="noStrike" cap="none" normalizeH="0" baseline="0" smtClean="0">
                          <a:ln>
                            <a:noFill/>
                          </a:ln>
                          <a:solidFill>
                            <a:schemeClr val="tx1"/>
                          </a:solidFill>
                          <a:effectLst/>
                          <a:latin typeface="Tahoma" pitchFamily="34" charset="0"/>
                          <a:ea typeface="新細明體" charset="-120"/>
                        </a:rPr>
                        <a:t>Process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0" i="0" u="none" strike="noStrike" cap="none" normalizeH="0" baseline="0" smtClean="0">
                          <a:ln>
                            <a:noFill/>
                          </a:ln>
                          <a:solidFill>
                            <a:schemeClr val="tx1"/>
                          </a:solidFill>
                          <a:effectLst/>
                          <a:latin typeface="Tahoma" pitchFamily="34" charset="0"/>
                          <a:ea typeface="新細明體" charset="-12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0" i="0" u="none" strike="noStrike" cap="none" normalizeH="0" baseline="0" smtClean="0">
                          <a:ln>
                            <a:noFill/>
                          </a:ln>
                          <a:solidFill>
                            <a:schemeClr val="hlink"/>
                          </a:solidFill>
                          <a:effectLst/>
                          <a:latin typeface="Tahoma" pitchFamily="34" charset="0"/>
                          <a:ea typeface="新細明體" charset="-120"/>
                        </a:rPr>
                        <a:t>swapper</a:t>
                      </a:r>
                      <a:r>
                        <a:rPr kumimoji="1" lang="en-US" altLang="zh-TW" sz="2800" b="0" i="0" u="none" strike="noStrike" cap="none" normalizeH="0" baseline="0" smtClean="0">
                          <a:ln>
                            <a:noFill/>
                          </a:ln>
                          <a:solidFill>
                            <a:schemeClr val="tx1"/>
                          </a:solidFill>
                          <a:effectLst/>
                          <a:latin typeface="Tahoma" pitchFamily="34" charset="0"/>
                          <a:ea typeface="新細明體" charset="-120"/>
                        </a:rPr>
                        <a:t> (scheduler)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0" i="0" u="none" strike="noStrike" cap="none" normalizeH="0" baseline="0" smtClean="0">
                          <a:ln>
                            <a:noFill/>
                          </a:ln>
                          <a:solidFill>
                            <a:schemeClr val="tx1"/>
                          </a:solidFill>
                          <a:effectLst/>
                          <a:latin typeface="Tahoma" pitchFamily="34" charset="0"/>
                          <a:ea typeface="新細明體" charset="-12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0" i="0" u="none" strike="noStrike" cap="none" normalizeH="0" baseline="0" smtClean="0">
                          <a:ln>
                            <a:noFill/>
                          </a:ln>
                          <a:solidFill>
                            <a:schemeClr val="hlink"/>
                          </a:solidFill>
                          <a:effectLst/>
                          <a:latin typeface="Tahoma" pitchFamily="34" charset="0"/>
                          <a:ea typeface="新細明體" charset="-120"/>
                        </a:rPr>
                        <a:t>init</a:t>
                      </a:r>
                      <a:r>
                        <a:rPr kumimoji="1" lang="en-US" altLang="zh-TW" sz="2800" b="0" i="0" u="none" strike="noStrike" cap="none" normalizeH="0" baseline="0" smtClean="0">
                          <a:ln>
                            <a:noFill/>
                          </a:ln>
                          <a:solidFill>
                            <a:schemeClr val="tx1"/>
                          </a:solidFill>
                          <a:effectLst/>
                          <a:latin typeface="Tahoma" pitchFamily="34" charset="0"/>
                          <a:ea typeface="新細明體" charset="-120"/>
                        </a:rPr>
                        <a:t> (/sbin/init)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52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0" i="0" u="none" strike="noStrike" cap="none" normalizeH="0" baseline="0" smtClean="0">
                          <a:ln>
                            <a:noFill/>
                          </a:ln>
                          <a:solidFill>
                            <a:schemeClr val="tx1"/>
                          </a:solidFill>
                          <a:effectLst/>
                          <a:latin typeface="Tahoma" pitchFamily="34" charset="0"/>
                          <a:ea typeface="新細明體" charset="-12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0" i="0" u="none" strike="noStrike" cap="none" normalizeH="0" baseline="0" smtClean="0">
                          <a:ln>
                            <a:noFill/>
                          </a:ln>
                          <a:solidFill>
                            <a:schemeClr val="hlink"/>
                          </a:solidFill>
                          <a:effectLst/>
                          <a:latin typeface="Tahoma" pitchFamily="34" charset="0"/>
                          <a:ea typeface="新細明體" charset="-120"/>
                        </a:rPr>
                        <a:t>pagedaemon</a:t>
                      </a:r>
                      <a:r>
                        <a:rPr kumimoji="1" lang="en-US" altLang="zh-TW" sz="2800" b="0" i="0" u="none" strike="noStrike" cap="none" normalizeH="0" baseline="0" smtClean="0">
                          <a:ln>
                            <a:noFill/>
                          </a:ln>
                          <a:solidFill>
                            <a:schemeClr val="tx1"/>
                          </a:solidFill>
                          <a:effectLst/>
                          <a:latin typeface="Tahoma" pitchFamily="34" charset="0"/>
                          <a:ea typeface="新細明體" charset="-120"/>
                        </a:rPr>
                        <a:t> </a:t>
                      </a:r>
                      <a:br>
                        <a:rPr kumimoji="1" lang="en-US" altLang="zh-TW" sz="2800" b="0" i="0" u="none" strike="noStrike" cap="none" normalizeH="0" baseline="0" smtClean="0">
                          <a:ln>
                            <a:noFill/>
                          </a:ln>
                          <a:solidFill>
                            <a:schemeClr val="tx1"/>
                          </a:solidFill>
                          <a:effectLst/>
                          <a:latin typeface="Tahoma" pitchFamily="34" charset="0"/>
                          <a:ea typeface="新細明體" charset="-120"/>
                        </a:rPr>
                      </a:br>
                      <a:r>
                        <a:rPr kumimoji="1" lang="en-US" altLang="zh-TW" sz="2800" b="0" i="0" u="none" strike="noStrike" cap="none" normalizeH="0" baseline="0" smtClean="0">
                          <a:ln>
                            <a:noFill/>
                          </a:ln>
                          <a:solidFill>
                            <a:schemeClr val="tx1"/>
                          </a:solidFill>
                          <a:effectLst/>
                          <a:latin typeface="Tahoma" pitchFamily="34" charset="0"/>
                          <a:ea typeface="新細明體" charset="-120"/>
                        </a:rPr>
                        <a:t>(virtual memory paging)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0" i="0" u="none" strike="noStrike" cap="none" normalizeH="0" baseline="0" smtClean="0">
                          <a:ln>
                            <a:noFill/>
                          </a:ln>
                          <a:solidFill>
                            <a:schemeClr val="tx1"/>
                          </a:solidFill>
                          <a:effectLst/>
                          <a:latin typeface="Tahoma" pitchFamily="34" charset="0"/>
                          <a:ea typeface="新細明體" charset="-120"/>
                        </a:rPr>
                        <a:t>3, 4, </a:t>
                      </a:r>
                      <a:r>
                        <a:rPr kumimoji="1" lang="en-US" altLang="zh-TW" sz="2800" b="0" i="0" u="none" strike="noStrike" cap="none" normalizeH="0" baseline="0" smtClean="0">
                          <a:ln>
                            <a:noFill/>
                          </a:ln>
                          <a:solidFill>
                            <a:schemeClr val="tx1"/>
                          </a:solidFill>
                          <a:effectLst/>
                          <a:latin typeface="Times New Roman"/>
                          <a:ea typeface="新細明體" charset="-120"/>
                        </a:rPr>
                        <a:t>…</a:t>
                      </a:r>
                      <a:endParaRPr kumimoji="1" lang="en-US" altLang="zh-TW" sz="2800" b="0" i="0" u="none" strike="noStrike" cap="none" normalizeH="0" baseline="0" smtClean="0">
                        <a:ln>
                          <a:noFill/>
                        </a:ln>
                        <a:solidFill>
                          <a:schemeClr val="tx1"/>
                        </a:solidFill>
                        <a:effectLst/>
                        <a:latin typeface="Tahoma" pitchFamily="34" charset="0"/>
                        <a:ea typeface="新細明體" charset="-12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0" i="0" u="none" strike="noStrike" cap="none" normalizeH="0" baseline="0" smtClean="0">
                          <a:ln>
                            <a:noFill/>
                          </a:ln>
                          <a:solidFill>
                            <a:schemeClr val="tx1"/>
                          </a:solidFill>
                          <a:effectLst/>
                          <a:latin typeface="Tahoma" pitchFamily="34" charset="0"/>
                          <a:ea typeface="新細明體" charset="-120"/>
                        </a:rPr>
                        <a:t>other processes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a:t>
            </a:r>
            <a:r>
              <a:rPr lang="en-US" altLang="zh-TW" dirty="0" smtClean="0"/>
              <a:t>Taiwan</a:t>
            </a:r>
            <a:endParaRPr lang="en-US" altLang="zh-TW" dirty="0"/>
          </a:p>
        </p:txBody>
      </p:sp>
      <p:sp>
        <p:nvSpPr>
          <p:cNvPr id="25" name="投影片編號版面配置區 5"/>
          <p:cNvSpPr>
            <a:spLocks noGrp="1"/>
          </p:cNvSpPr>
          <p:nvPr>
            <p:ph type="sldNum" sz="quarter" idx="12"/>
          </p:nvPr>
        </p:nvSpPr>
        <p:spPr/>
        <p:txBody>
          <a:bodyPr/>
          <a:lstStyle/>
          <a:p>
            <a:fld id="{0C50DD06-24BE-4462-8E25-9B0E2B83AD56}" type="slidenum">
              <a:rPr lang="en-US" altLang="zh-TW"/>
              <a:pPr/>
              <a:t>30</a:t>
            </a:fld>
            <a:endParaRPr lang="en-US" altLang="zh-TW"/>
          </a:p>
        </p:txBody>
      </p:sp>
      <p:sp>
        <p:nvSpPr>
          <p:cNvPr id="317442" name="Rectangle 2"/>
          <p:cNvSpPr>
            <a:spLocks noGrp="1" noChangeArrowheads="1"/>
          </p:cNvSpPr>
          <p:nvPr>
            <p:ph type="title"/>
          </p:nvPr>
        </p:nvSpPr>
        <p:spPr/>
        <p:txBody>
          <a:bodyPr/>
          <a:lstStyle/>
          <a:p>
            <a:r>
              <a:rPr lang="en-US" altLang="zh-TW"/>
              <a:t>pid argument of waitpid()</a:t>
            </a:r>
          </a:p>
        </p:txBody>
      </p:sp>
      <p:graphicFrame>
        <p:nvGraphicFramePr>
          <p:cNvPr id="317470" name="Group 30"/>
          <p:cNvGraphicFramePr>
            <a:graphicFrameLocks noGrp="1"/>
          </p:cNvGraphicFramePr>
          <p:nvPr/>
        </p:nvGraphicFramePr>
        <p:xfrm>
          <a:off x="1619250" y="2060575"/>
          <a:ext cx="6553200" cy="4196080"/>
        </p:xfrm>
        <a:graphic>
          <a:graphicData uri="http://schemas.openxmlformats.org/drawingml/2006/table">
            <a:tbl>
              <a:tblPr/>
              <a:tblGrid>
                <a:gridCol w="2089150"/>
                <a:gridCol w="4464050"/>
              </a:tblGrid>
              <a:tr h="812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1" i="0" u="none" strike="noStrike" cap="none" normalizeH="0" baseline="0" smtClean="0">
                          <a:ln>
                            <a:noFill/>
                          </a:ln>
                          <a:solidFill>
                            <a:schemeClr val="hlink"/>
                          </a:solidFill>
                          <a:effectLst/>
                          <a:latin typeface="Tahoma" pitchFamily="34" charset="0"/>
                          <a:ea typeface="新細明體" charset="-120"/>
                        </a:rPr>
                        <a:t>PID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1" i="0" u="none" strike="noStrike" cap="none" normalizeH="0" baseline="0" smtClean="0">
                          <a:ln>
                            <a:noFill/>
                          </a:ln>
                          <a:solidFill>
                            <a:schemeClr val="hlink"/>
                          </a:solidFill>
                          <a:effectLst/>
                          <a:latin typeface="Tahoma" pitchFamily="34" charset="0"/>
                          <a:ea typeface="新細明體" charset="-120"/>
                        </a:rPr>
                        <a:t>Interpretation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0" i="0" u="none" strike="noStrike" cap="none" normalizeH="0" baseline="0" smtClean="0">
                          <a:ln>
                            <a:noFill/>
                          </a:ln>
                          <a:solidFill>
                            <a:schemeClr val="tx1"/>
                          </a:solidFill>
                          <a:effectLst/>
                          <a:latin typeface="Tahoma" pitchFamily="34" charset="0"/>
                          <a:ea typeface="新細明體" charset="-120"/>
                        </a:rPr>
                        <a:t>== -1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0" i="0" u="none" strike="noStrike" cap="none" normalizeH="0" baseline="0" smtClean="0">
                          <a:ln>
                            <a:noFill/>
                          </a:ln>
                          <a:solidFill>
                            <a:schemeClr val="tx1"/>
                          </a:solidFill>
                          <a:effectLst/>
                          <a:latin typeface="Tahoma" pitchFamily="34" charset="0"/>
                          <a:ea typeface="新細明體" charset="-120"/>
                        </a:rPr>
                        <a:t>Wait for any child process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0" i="0" u="none" strike="noStrike" cap="none" normalizeH="0" baseline="0" smtClean="0">
                          <a:ln>
                            <a:noFill/>
                          </a:ln>
                          <a:solidFill>
                            <a:schemeClr val="tx1"/>
                          </a:solidFill>
                          <a:effectLst/>
                          <a:latin typeface="Tahoma" pitchFamily="34" charset="0"/>
                          <a:ea typeface="新細明體" charset="-120"/>
                        </a:rPr>
                        <a:t>&gt; 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0" i="0" u="none" strike="noStrike" cap="none" normalizeH="0" baseline="0" smtClean="0">
                          <a:ln>
                            <a:noFill/>
                          </a:ln>
                          <a:solidFill>
                            <a:schemeClr val="tx1"/>
                          </a:solidFill>
                          <a:effectLst/>
                          <a:latin typeface="Tahoma" pitchFamily="34" charset="0"/>
                          <a:ea typeface="新細明體" charset="-120"/>
                        </a:rPr>
                        <a:t>Wait for child with PID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0" i="0" u="none" strike="noStrike" cap="none" normalizeH="0" baseline="0" smtClean="0">
                          <a:ln>
                            <a:noFill/>
                          </a:ln>
                          <a:solidFill>
                            <a:schemeClr val="tx1"/>
                          </a:solidFill>
                          <a:effectLst/>
                          <a:latin typeface="Tahoma" pitchFamily="34" charset="0"/>
                          <a:ea typeface="新細明體" charset="-120"/>
                        </a:rPr>
                        <a:t>== 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0" i="0" u="none" strike="noStrike" cap="none" normalizeH="0" baseline="0" smtClean="0">
                          <a:ln>
                            <a:noFill/>
                          </a:ln>
                          <a:solidFill>
                            <a:schemeClr val="tx1"/>
                          </a:solidFill>
                          <a:effectLst/>
                          <a:latin typeface="Tahoma" pitchFamily="34" charset="0"/>
                          <a:ea typeface="新細明體" charset="-120"/>
                        </a:rPr>
                        <a:t>Wait for child with GID==calling process GID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0" i="0" u="none" strike="noStrike" cap="none" normalizeH="0" baseline="0" smtClean="0">
                          <a:ln>
                            <a:noFill/>
                          </a:ln>
                          <a:solidFill>
                            <a:schemeClr val="tx1"/>
                          </a:solidFill>
                          <a:effectLst/>
                          <a:latin typeface="Tahoma" pitchFamily="34" charset="0"/>
                          <a:ea typeface="新細明體" charset="-120"/>
                        </a:rPr>
                        <a:t>&lt; -1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0" i="0" u="none" strike="noStrike" cap="none" normalizeH="0" baseline="0" smtClean="0">
                          <a:ln>
                            <a:noFill/>
                          </a:ln>
                          <a:solidFill>
                            <a:schemeClr val="tx1"/>
                          </a:solidFill>
                          <a:effectLst/>
                          <a:latin typeface="Tahoma" pitchFamily="34" charset="0"/>
                          <a:ea typeface="新細明體" charset="-120"/>
                        </a:rPr>
                        <a:t>Wait for child with |PID|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17471" name="AutoShape 31"/>
          <p:cNvSpPr>
            <a:spLocks noChangeArrowheads="1"/>
          </p:cNvSpPr>
          <p:nvPr/>
        </p:nvSpPr>
        <p:spPr bwMode="auto">
          <a:xfrm>
            <a:off x="0" y="2133600"/>
            <a:ext cx="1547813" cy="1008063"/>
          </a:xfrm>
          <a:prstGeom prst="wedgeRoundRectCallout">
            <a:avLst>
              <a:gd name="adj1" fmla="val 50718"/>
              <a:gd name="adj2" fmla="val 59292"/>
              <a:gd name="adj3" fmla="val 16667"/>
            </a:avLst>
          </a:prstGeom>
          <a:solidFill>
            <a:schemeClr val="accent1"/>
          </a:solidFill>
          <a:ln w="9525">
            <a:solidFill>
              <a:schemeClr val="tx1"/>
            </a:solidFill>
            <a:miter lim="800000"/>
            <a:headEnd/>
            <a:tailEnd/>
          </a:ln>
          <a:effectLst/>
        </p:spPr>
        <p:txBody>
          <a:bodyPr/>
          <a:lstStyle/>
          <a:p>
            <a:pPr algn="ctr">
              <a:spcBef>
                <a:spcPct val="0"/>
              </a:spcBef>
              <a:buClrTx/>
              <a:buSzTx/>
              <a:buFontTx/>
              <a:buNone/>
            </a:pPr>
            <a:r>
              <a:rPr lang="en-US" altLang="zh-TW" sz="2400" b="0"/>
              <a:t>same as wait()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88EC614B-BED3-4631-B452-C0DA13F44DEF}" type="slidenum">
              <a:rPr lang="en-US" altLang="zh-TW"/>
              <a:pPr/>
              <a:t>31</a:t>
            </a:fld>
            <a:endParaRPr lang="en-US" altLang="zh-TW"/>
          </a:p>
        </p:txBody>
      </p:sp>
      <p:sp>
        <p:nvSpPr>
          <p:cNvPr id="316418" name="Rectangle 2"/>
          <p:cNvSpPr>
            <a:spLocks noGrp="1" noChangeArrowheads="1"/>
          </p:cNvSpPr>
          <p:nvPr>
            <p:ph type="title"/>
          </p:nvPr>
        </p:nvSpPr>
        <p:spPr/>
        <p:txBody>
          <a:bodyPr/>
          <a:lstStyle/>
          <a:p>
            <a:r>
              <a:rPr lang="en-US" altLang="zh-TW"/>
              <a:t>Avoiding zombie processes</a:t>
            </a:r>
          </a:p>
        </p:txBody>
      </p:sp>
      <p:sp>
        <p:nvSpPr>
          <p:cNvPr id="316419" name="Rectangle 3"/>
          <p:cNvSpPr>
            <a:spLocks noGrp="1" noChangeArrowheads="1"/>
          </p:cNvSpPr>
          <p:nvPr>
            <p:ph type="body" idx="1"/>
          </p:nvPr>
        </p:nvSpPr>
        <p:spPr/>
        <p:txBody>
          <a:bodyPr/>
          <a:lstStyle/>
          <a:p>
            <a:r>
              <a:rPr lang="en-US" altLang="zh-TW"/>
              <a:t>A process forks a child</a:t>
            </a:r>
          </a:p>
          <a:p>
            <a:r>
              <a:rPr lang="en-US" altLang="zh-TW"/>
              <a:t>It does not wait for the child to complete</a:t>
            </a:r>
          </a:p>
          <a:p>
            <a:r>
              <a:rPr lang="en-US" altLang="zh-TW"/>
              <a:t>It does not want child to become zombie</a:t>
            </a:r>
          </a:p>
          <a:p>
            <a:r>
              <a:rPr lang="en-US" altLang="zh-TW"/>
              <a:t>How to do this?</a:t>
            </a:r>
          </a:p>
          <a:p>
            <a:r>
              <a:rPr lang="en-US" altLang="zh-TW">
                <a:solidFill>
                  <a:schemeClr val="hlink"/>
                </a:solidFill>
              </a:rPr>
              <a:t>Answer: fork twice! (Figure 8.8)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316419">
                                            <p:txEl>
                                              <p:pRg st="4" end="4"/>
                                            </p:txEl>
                                          </p:spTgt>
                                        </p:tgtEl>
                                        <p:attrNameLst>
                                          <p:attrName>style.visibility</p:attrName>
                                        </p:attrNameLst>
                                      </p:cBhvr>
                                      <p:to>
                                        <p:strVal val="visible"/>
                                      </p:to>
                                    </p:set>
                                    <p:anim calcmode="lin" valueType="num">
                                      <p:cBhvr>
                                        <p:cTn id="7" dur="500" fill="hold"/>
                                        <p:tgtEl>
                                          <p:spTgt spid="316419">
                                            <p:txEl>
                                              <p:pRg st="4" end="4"/>
                                            </p:txEl>
                                          </p:spTgt>
                                        </p:tgtEl>
                                        <p:attrNameLst>
                                          <p:attrName>ppt_x</p:attrName>
                                        </p:attrNameLst>
                                      </p:cBhvr>
                                      <p:tavLst>
                                        <p:tav tm="0">
                                          <p:val>
                                            <p:strVal val="#ppt_x-#ppt_w/2"/>
                                          </p:val>
                                        </p:tav>
                                        <p:tav tm="100000">
                                          <p:val>
                                            <p:strVal val="#ppt_x"/>
                                          </p:val>
                                        </p:tav>
                                      </p:tavLst>
                                    </p:anim>
                                    <p:anim calcmode="lin" valueType="num">
                                      <p:cBhvr>
                                        <p:cTn id="8" dur="500" fill="hold"/>
                                        <p:tgtEl>
                                          <p:spTgt spid="316419">
                                            <p:txEl>
                                              <p:pRg st="4" end="4"/>
                                            </p:txEl>
                                          </p:spTgt>
                                        </p:tgtEl>
                                        <p:attrNameLst>
                                          <p:attrName>ppt_y</p:attrName>
                                        </p:attrNameLst>
                                      </p:cBhvr>
                                      <p:tavLst>
                                        <p:tav tm="0">
                                          <p:val>
                                            <p:strVal val="#ppt_y"/>
                                          </p:val>
                                        </p:tav>
                                        <p:tav tm="100000">
                                          <p:val>
                                            <p:strVal val="#ppt_y"/>
                                          </p:val>
                                        </p:tav>
                                      </p:tavLst>
                                    </p:anim>
                                    <p:anim calcmode="lin" valueType="num">
                                      <p:cBhvr>
                                        <p:cTn id="9" dur="500" fill="hold"/>
                                        <p:tgtEl>
                                          <p:spTgt spid="316419">
                                            <p:txEl>
                                              <p:pRg st="4" end="4"/>
                                            </p:txEl>
                                          </p:spTgt>
                                        </p:tgtEl>
                                        <p:attrNameLst>
                                          <p:attrName>ppt_w</p:attrName>
                                        </p:attrNameLst>
                                      </p:cBhvr>
                                      <p:tavLst>
                                        <p:tav tm="0">
                                          <p:val>
                                            <p:fltVal val="0"/>
                                          </p:val>
                                        </p:tav>
                                        <p:tav tm="100000">
                                          <p:val>
                                            <p:strVal val="#ppt_w"/>
                                          </p:val>
                                        </p:tav>
                                      </p:tavLst>
                                    </p:anim>
                                    <p:anim calcmode="lin" valueType="num">
                                      <p:cBhvr>
                                        <p:cTn id="10" dur="500" fill="hold"/>
                                        <p:tgtEl>
                                          <p:spTgt spid="316419">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C7D8BED9-6E52-4C20-A7B4-CBC71262230F}" type="slidenum">
              <a:rPr lang="en-US" altLang="zh-TW"/>
              <a:pPr/>
              <a:t>32</a:t>
            </a:fld>
            <a:endParaRPr lang="en-US" altLang="zh-TW"/>
          </a:p>
        </p:txBody>
      </p:sp>
      <p:sp>
        <p:nvSpPr>
          <p:cNvPr id="318466" name="Rectangle 2"/>
          <p:cNvSpPr>
            <a:spLocks noGrp="1" noChangeArrowheads="1"/>
          </p:cNvSpPr>
          <p:nvPr>
            <p:ph type="title"/>
          </p:nvPr>
        </p:nvSpPr>
        <p:spPr/>
        <p:txBody>
          <a:bodyPr/>
          <a:lstStyle/>
          <a:p>
            <a:r>
              <a:rPr lang="en-US" altLang="zh-TW"/>
              <a:t>Figure 8.8: Avoid Zombie</a:t>
            </a:r>
          </a:p>
        </p:txBody>
      </p:sp>
      <p:sp>
        <p:nvSpPr>
          <p:cNvPr id="318467" name="Rectangle 3"/>
          <p:cNvSpPr>
            <a:spLocks noGrp="1" noChangeArrowheads="1"/>
          </p:cNvSpPr>
          <p:nvPr>
            <p:ph type="body" idx="1"/>
          </p:nvPr>
        </p:nvSpPr>
        <p:spPr>
          <a:xfrm>
            <a:off x="1187450" y="1844675"/>
            <a:ext cx="7772400" cy="4824413"/>
          </a:xfrm>
        </p:spPr>
        <p:txBody>
          <a:bodyPr/>
          <a:lstStyle/>
          <a:p>
            <a:pPr>
              <a:spcBef>
                <a:spcPct val="5000"/>
              </a:spcBef>
              <a:buFont typeface="Wingdings" pitchFamily="2" charset="2"/>
              <a:buNone/>
            </a:pPr>
            <a:r>
              <a:rPr lang="en-US" altLang="zh-TW" sz="1800" b="1">
                <a:latin typeface="Courier New" pitchFamily="49" charset="0"/>
              </a:rPr>
              <a:t>#include	&lt;sys/wait.h&gt;</a:t>
            </a:r>
          </a:p>
          <a:p>
            <a:pPr>
              <a:spcBef>
                <a:spcPct val="5000"/>
              </a:spcBef>
              <a:buFont typeface="Wingdings" pitchFamily="2" charset="2"/>
              <a:buNone/>
            </a:pPr>
            <a:r>
              <a:rPr lang="en-US" altLang="zh-TW" sz="1800" b="1">
                <a:latin typeface="Courier New" pitchFamily="49" charset="0"/>
              </a:rPr>
              <a:t>#include	“apue.h"</a:t>
            </a:r>
          </a:p>
          <a:p>
            <a:pPr>
              <a:spcBef>
                <a:spcPct val="5000"/>
              </a:spcBef>
              <a:buFont typeface="Wingdings" pitchFamily="2" charset="2"/>
              <a:buNone/>
            </a:pPr>
            <a:endParaRPr lang="en-US" altLang="zh-TW" sz="1800" b="1">
              <a:latin typeface="Courier New" pitchFamily="49" charset="0"/>
            </a:endParaRPr>
          </a:p>
          <a:p>
            <a:pPr>
              <a:spcBef>
                <a:spcPct val="5000"/>
              </a:spcBef>
              <a:buFont typeface="Wingdings" pitchFamily="2" charset="2"/>
              <a:buNone/>
            </a:pPr>
            <a:r>
              <a:rPr lang="en-US" altLang="zh-TW" sz="1800" b="1">
                <a:latin typeface="Courier New" pitchFamily="49" charset="0"/>
              </a:rPr>
              <a:t>int</a:t>
            </a:r>
          </a:p>
          <a:p>
            <a:pPr>
              <a:spcBef>
                <a:spcPct val="5000"/>
              </a:spcBef>
              <a:buFont typeface="Wingdings" pitchFamily="2" charset="2"/>
              <a:buNone/>
            </a:pPr>
            <a:r>
              <a:rPr lang="en-US" altLang="zh-TW" sz="1800" b="1">
                <a:latin typeface="Courier New" pitchFamily="49" charset="0"/>
              </a:rPr>
              <a:t>main(void)</a:t>
            </a:r>
          </a:p>
          <a:p>
            <a:pPr>
              <a:spcBef>
                <a:spcPct val="5000"/>
              </a:spcBef>
              <a:buFont typeface="Wingdings" pitchFamily="2" charset="2"/>
              <a:buNone/>
            </a:pPr>
            <a:r>
              <a:rPr lang="en-US" altLang="zh-TW" sz="1800" b="1">
                <a:latin typeface="Courier New" pitchFamily="49" charset="0"/>
              </a:rPr>
              <a:t>{</a:t>
            </a:r>
          </a:p>
          <a:p>
            <a:pPr>
              <a:spcBef>
                <a:spcPct val="5000"/>
              </a:spcBef>
              <a:buFont typeface="Wingdings" pitchFamily="2" charset="2"/>
              <a:buNone/>
            </a:pPr>
            <a:r>
              <a:rPr lang="en-US" altLang="zh-TW" sz="1800" b="1">
                <a:latin typeface="Courier New" pitchFamily="49" charset="0"/>
              </a:rPr>
              <a:t>	pid_t	pid;</a:t>
            </a:r>
          </a:p>
          <a:p>
            <a:pPr>
              <a:spcBef>
                <a:spcPct val="5000"/>
              </a:spcBef>
              <a:buFont typeface="Wingdings" pitchFamily="2" charset="2"/>
              <a:buNone/>
            </a:pPr>
            <a:endParaRPr lang="en-US" altLang="zh-TW" sz="1800" b="1">
              <a:latin typeface="Courier New" pitchFamily="49" charset="0"/>
            </a:endParaRPr>
          </a:p>
          <a:p>
            <a:pPr>
              <a:spcBef>
                <a:spcPct val="5000"/>
              </a:spcBef>
              <a:buFont typeface="Wingdings" pitchFamily="2" charset="2"/>
              <a:buNone/>
            </a:pPr>
            <a:r>
              <a:rPr lang="en-US" altLang="zh-TW" sz="1800" b="1">
                <a:latin typeface="Courier New" pitchFamily="49" charset="0"/>
              </a:rPr>
              <a:t>	if ( (pid = fork()) &lt; 0)</a:t>
            </a:r>
          </a:p>
          <a:p>
            <a:pPr>
              <a:spcBef>
                <a:spcPct val="5000"/>
              </a:spcBef>
              <a:buFont typeface="Wingdings" pitchFamily="2" charset="2"/>
              <a:buNone/>
            </a:pPr>
            <a:r>
              <a:rPr lang="en-US" altLang="zh-TW" sz="1800" b="1">
                <a:latin typeface="Courier New" pitchFamily="49" charset="0"/>
              </a:rPr>
              <a:t>		err_sys("fork error");</a:t>
            </a:r>
          </a:p>
          <a:p>
            <a:pPr>
              <a:spcBef>
                <a:spcPct val="5000"/>
              </a:spcBef>
              <a:buFont typeface="Wingdings" pitchFamily="2" charset="2"/>
              <a:buNone/>
            </a:pPr>
            <a:r>
              <a:rPr lang="en-US" altLang="zh-TW" sz="1800" b="1">
                <a:latin typeface="Courier New" pitchFamily="49" charset="0"/>
              </a:rPr>
              <a:t>	else if (pid == 0) {		/* first child */</a:t>
            </a:r>
          </a:p>
          <a:p>
            <a:pPr>
              <a:spcBef>
                <a:spcPct val="5000"/>
              </a:spcBef>
              <a:buFont typeface="Wingdings" pitchFamily="2" charset="2"/>
              <a:buNone/>
            </a:pPr>
            <a:r>
              <a:rPr lang="en-US" altLang="zh-TW" sz="1800" b="1">
                <a:latin typeface="Courier New" pitchFamily="49" charset="0"/>
              </a:rPr>
              <a:t>		if ( (pid = fork()) &lt; 0)</a:t>
            </a:r>
          </a:p>
          <a:p>
            <a:pPr>
              <a:spcBef>
                <a:spcPct val="5000"/>
              </a:spcBef>
              <a:buFont typeface="Wingdings" pitchFamily="2" charset="2"/>
              <a:buNone/>
            </a:pPr>
            <a:r>
              <a:rPr lang="en-US" altLang="zh-TW" sz="1800" b="1">
                <a:latin typeface="Courier New" pitchFamily="49" charset="0"/>
              </a:rPr>
              <a:t>			err_sys("fork error");</a:t>
            </a:r>
          </a:p>
          <a:p>
            <a:pPr>
              <a:spcBef>
                <a:spcPct val="5000"/>
              </a:spcBef>
              <a:buFont typeface="Wingdings" pitchFamily="2" charset="2"/>
              <a:buNone/>
            </a:pPr>
            <a:r>
              <a:rPr lang="en-US" altLang="zh-TW" sz="1800" b="1">
                <a:latin typeface="Courier New" pitchFamily="49" charset="0"/>
              </a:rPr>
              <a:t>		else if (pid &gt; 0) /* parent from second fork */</a:t>
            </a:r>
          </a:p>
          <a:p>
            <a:pPr>
              <a:spcBef>
                <a:spcPct val="5000"/>
              </a:spcBef>
              <a:buFont typeface="Wingdings" pitchFamily="2" charset="2"/>
              <a:buNone/>
            </a:pPr>
            <a:r>
              <a:rPr lang="en-US" altLang="zh-TW" sz="1800" b="1">
                <a:latin typeface="Courier New" pitchFamily="49" charset="0"/>
              </a:rPr>
              <a:t>			exit(0);   /*  == first child         */</a:t>
            </a:r>
          </a:p>
          <a:p>
            <a:pPr>
              <a:spcBef>
                <a:spcPct val="5000"/>
              </a:spcBef>
              <a:buFont typeface="Wingdings" pitchFamily="2" charset="2"/>
              <a:buNone/>
            </a:pPr>
            <a:endParaRPr lang="en-US" altLang="zh-TW" sz="1800" b="1">
              <a:latin typeface="Courier New" pitchFamily="49" charset="0"/>
            </a:endParaRPr>
          </a:p>
        </p:txBody>
      </p:sp>
      <p:sp>
        <p:nvSpPr>
          <p:cNvPr id="318468" name="AutoShape 4"/>
          <p:cNvSpPr>
            <a:spLocks noChangeArrowheads="1"/>
          </p:cNvSpPr>
          <p:nvPr/>
        </p:nvSpPr>
        <p:spPr bwMode="auto">
          <a:xfrm>
            <a:off x="250825" y="5300663"/>
            <a:ext cx="1512888" cy="935037"/>
          </a:xfrm>
          <a:prstGeom prst="wedgeRoundRectCallout">
            <a:avLst>
              <a:gd name="adj1" fmla="val 71931"/>
              <a:gd name="adj2" fmla="val -24870"/>
              <a:gd name="adj3" fmla="val 16667"/>
            </a:avLst>
          </a:prstGeom>
          <a:solidFill>
            <a:schemeClr val="accent1"/>
          </a:solidFill>
          <a:ln w="9525">
            <a:solidFill>
              <a:schemeClr val="tx1"/>
            </a:solidFill>
            <a:miter lim="800000"/>
            <a:headEnd/>
            <a:tailEnd/>
          </a:ln>
          <a:effectLst/>
        </p:spPr>
        <p:txBody>
          <a:bodyPr/>
          <a:lstStyle/>
          <a:p>
            <a:pPr algn="ctr">
              <a:spcBef>
                <a:spcPct val="0"/>
              </a:spcBef>
              <a:buClrTx/>
              <a:buSzTx/>
              <a:buFontTx/>
              <a:buNone/>
            </a:pPr>
            <a:r>
              <a:rPr lang="en-US" altLang="zh-TW" sz="2400" b="0"/>
              <a:t>fork a 2nd time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56C90C2A-B278-4677-A74C-BCC42D207215}" type="slidenum">
              <a:rPr lang="en-US" altLang="zh-TW"/>
              <a:pPr/>
              <a:t>33</a:t>
            </a:fld>
            <a:endParaRPr lang="en-US" altLang="zh-TW"/>
          </a:p>
        </p:txBody>
      </p:sp>
      <p:sp>
        <p:nvSpPr>
          <p:cNvPr id="319490" name="Rectangle 2"/>
          <p:cNvSpPr>
            <a:spLocks noGrp="1" noChangeArrowheads="1"/>
          </p:cNvSpPr>
          <p:nvPr>
            <p:ph type="title"/>
          </p:nvPr>
        </p:nvSpPr>
        <p:spPr/>
        <p:txBody>
          <a:bodyPr/>
          <a:lstStyle/>
          <a:p>
            <a:r>
              <a:rPr lang="en-US" altLang="zh-TW"/>
              <a:t>Program 8.5: Avoid Zombie</a:t>
            </a:r>
          </a:p>
        </p:txBody>
      </p:sp>
      <p:sp>
        <p:nvSpPr>
          <p:cNvPr id="319491" name="Rectangle 3"/>
          <p:cNvSpPr>
            <a:spLocks noGrp="1" noChangeArrowheads="1"/>
          </p:cNvSpPr>
          <p:nvPr>
            <p:ph type="body" idx="1"/>
          </p:nvPr>
        </p:nvSpPr>
        <p:spPr>
          <a:xfrm>
            <a:off x="1187450" y="1989138"/>
            <a:ext cx="7772400" cy="4506912"/>
          </a:xfrm>
        </p:spPr>
        <p:txBody>
          <a:bodyPr/>
          <a:lstStyle/>
          <a:p>
            <a:pPr>
              <a:lnSpc>
                <a:spcPct val="80000"/>
              </a:lnSpc>
              <a:buFont typeface="Wingdings" pitchFamily="2" charset="2"/>
              <a:buNone/>
            </a:pPr>
            <a:r>
              <a:rPr lang="en-US" altLang="zh-TW" sz="1600" b="1">
                <a:latin typeface="Courier New" pitchFamily="49" charset="0"/>
              </a:rPr>
              <a:t>		/* We're the second child; our parent becomes init as 	soon as our real parent calls exit() in the statement 	above. Here's where we'd continue executing, knowing 	that when we're done, init will reap our status. */</a:t>
            </a:r>
          </a:p>
          <a:p>
            <a:pPr>
              <a:lnSpc>
                <a:spcPct val="80000"/>
              </a:lnSpc>
              <a:buFont typeface="Wingdings" pitchFamily="2" charset="2"/>
              <a:buNone/>
            </a:pPr>
            <a:endParaRPr lang="en-US" altLang="zh-TW" sz="1600" b="1">
              <a:latin typeface="Courier New" pitchFamily="49" charset="0"/>
            </a:endParaRPr>
          </a:p>
          <a:p>
            <a:pPr>
              <a:lnSpc>
                <a:spcPct val="80000"/>
              </a:lnSpc>
              <a:buFont typeface="Wingdings" pitchFamily="2" charset="2"/>
              <a:buNone/>
            </a:pPr>
            <a:r>
              <a:rPr lang="en-US" altLang="zh-TW" sz="1600" b="1">
                <a:latin typeface="Courier New" pitchFamily="49" charset="0"/>
              </a:rPr>
              <a:t>		sleep(2);</a:t>
            </a:r>
          </a:p>
          <a:p>
            <a:pPr>
              <a:lnSpc>
                <a:spcPct val="80000"/>
              </a:lnSpc>
              <a:buFont typeface="Wingdings" pitchFamily="2" charset="2"/>
              <a:buNone/>
            </a:pPr>
            <a:r>
              <a:rPr lang="en-US" altLang="zh-TW" sz="1600" b="1">
                <a:latin typeface="Courier New" pitchFamily="49" charset="0"/>
              </a:rPr>
              <a:t>		printf("second child, parent pid = %d\n", getppid());</a:t>
            </a:r>
          </a:p>
          <a:p>
            <a:pPr>
              <a:lnSpc>
                <a:spcPct val="80000"/>
              </a:lnSpc>
              <a:buFont typeface="Wingdings" pitchFamily="2" charset="2"/>
              <a:buNone/>
            </a:pPr>
            <a:r>
              <a:rPr lang="en-US" altLang="zh-TW" sz="1600" b="1">
                <a:latin typeface="Courier New" pitchFamily="49" charset="0"/>
              </a:rPr>
              <a:t>		exit(0);</a:t>
            </a:r>
          </a:p>
          <a:p>
            <a:pPr>
              <a:lnSpc>
                <a:spcPct val="80000"/>
              </a:lnSpc>
              <a:buFont typeface="Wingdings" pitchFamily="2" charset="2"/>
              <a:buNone/>
            </a:pPr>
            <a:r>
              <a:rPr lang="en-US" altLang="zh-TW" sz="1600" b="1">
                <a:latin typeface="Courier New" pitchFamily="49" charset="0"/>
              </a:rPr>
              <a:t>	}</a:t>
            </a:r>
          </a:p>
          <a:p>
            <a:pPr>
              <a:lnSpc>
                <a:spcPct val="80000"/>
              </a:lnSpc>
              <a:buFont typeface="Wingdings" pitchFamily="2" charset="2"/>
              <a:buNone/>
            </a:pPr>
            <a:endParaRPr lang="en-US" altLang="zh-TW" sz="1600" b="1">
              <a:latin typeface="Courier New" pitchFamily="49" charset="0"/>
            </a:endParaRPr>
          </a:p>
          <a:p>
            <a:pPr>
              <a:lnSpc>
                <a:spcPct val="80000"/>
              </a:lnSpc>
              <a:buFont typeface="Wingdings" pitchFamily="2" charset="2"/>
              <a:buNone/>
            </a:pPr>
            <a:r>
              <a:rPr lang="en-US" altLang="zh-TW" sz="1600" b="1">
                <a:latin typeface="Courier New" pitchFamily="49" charset="0"/>
              </a:rPr>
              <a:t>	if (waitpid(pid, NULL, 0) != pid)/* wait for first child */</a:t>
            </a:r>
          </a:p>
          <a:p>
            <a:pPr>
              <a:lnSpc>
                <a:spcPct val="80000"/>
              </a:lnSpc>
              <a:buFont typeface="Wingdings" pitchFamily="2" charset="2"/>
              <a:buNone/>
            </a:pPr>
            <a:r>
              <a:rPr lang="en-US" altLang="zh-TW" sz="1600" b="1">
                <a:latin typeface="Courier New" pitchFamily="49" charset="0"/>
              </a:rPr>
              <a:t>		err_sys("waitpid error");</a:t>
            </a:r>
          </a:p>
          <a:p>
            <a:pPr>
              <a:lnSpc>
                <a:spcPct val="80000"/>
              </a:lnSpc>
              <a:buFont typeface="Wingdings" pitchFamily="2" charset="2"/>
              <a:buNone/>
            </a:pPr>
            <a:endParaRPr lang="en-US" altLang="zh-TW" sz="1600" b="1">
              <a:latin typeface="Courier New" pitchFamily="49" charset="0"/>
            </a:endParaRPr>
          </a:p>
          <a:p>
            <a:pPr>
              <a:lnSpc>
                <a:spcPct val="80000"/>
              </a:lnSpc>
              <a:buFont typeface="Wingdings" pitchFamily="2" charset="2"/>
              <a:buNone/>
            </a:pPr>
            <a:r>
              <a:rPr lang="en-US" altLang="zh-TW" sz="1600" b="1">
                <a:latin typeface="Courier New" pitchFamily="49" charset="0"/>
              </a:rPr>
              <a:t>	/* We're the parent (the original process); we continue executing, knowing that we're not the parent of the second child. */</a:t>
            </a:r>
          </a:p>
          <a:p>
            <a:pPr>
              <a:lnSpc>
                <a:spcPct val="80000"/>
              </a:lnSpc>
              <a:buFont typeface="Wingdings" pitchFamily="2" charset="2"/>
              <a:buNone/>
            </a:pPr>
            <a:endParaRPr lang="en-US" altLang="zh-TW" sz="1600" b="1">
              <a:latin typeface="Courier New" pitchFamily="49" charset="0"/>
            </a:endParaRPr>
          </a:p>
          <a:p>
            <a:pPr>
              <a:lnSpc>
                <a:spcPct val="80000"/>
              </a:lnSpc>
              <a:buFont typeface="Wingdings" pitchFamily="2" charset="2"/>
              <a:buNone/>
            </a:pPr>
            <a:r>
              <a:rPr lang="en-US" altLang="zh-TW" sz="1600" b="1">
                <a:latin typeface="Courier New" pitchFamily="49" charset="0"/>
              </a:rPr>
              <a:t>	exit(0);</a:t>
            </a:r>
          </a:p>
          <a:p>
            <a:pPr>
              <a:lnSpc>
                <a:spcPct val="80000"/>
              </a:lnSpc>
              <a:buFont typeface="Wingdings" pitchFamily="2" charset="2"/>
              <a:buNone/>
            </a:pPr>
            <a:r>
              <a:rPr lang="en-US" altLang="zh-TW" sz="1600" b="1">
                <a:latin typeface="Courier New" pitchFamily="49" charset="0"/>
              </a:rPr>
              <a:t>}</a:t>
            </a:r>
          </a:p>
          <a:p>
            <a:pPr>
              <a:lnSpc>
                <a:spcPct val="80000"/>
              </a:lnSpc>
              <a:buFont typeface="Wingdings" pitchFamily="2" charset="2"/>
              <a:buNone/>
            </a:pPr>
            <a:endParaRPr lang="en-US" altLang="zh-TW" sz="1600" b="1">
              <a:latin typeface="Courier New" pitchFamily="49" charset="0"/>
            </a:endParaRPr>
          </a:p>
        </p:txBody>
      </p:sp>
      <p:sp>
        <p:nvSpPr>
          <p:cNvPr id="319492" name="AutoShape 4"/>
          <p:cNvSpPr>
            <a:spLocks noChangeArrowheads="1"/>
          </p:cNvSpPr>
          <p:nvPr/>
        </p:nvSpPr>
        <p:spPr bwMode="auto">
          <a:xfrm>
            <a:off x="179388" y="2205038"/>
            <a:ext cx="1692275" cy="1439862"/>
          </a:xfrm>
          <a:prstGeom prst="wedgeRoundRectCallout">
            <a:avLst>
              <a:gd name="adj1" fmla="val 67259"/>
              <a:gd name="adj2" fmla="val 18139"/>
              <a:gd name="adj3" fmla="val 16667"/>
            </a:avLst>
          </a:prstGeom>
          <a:solidFill>
            <a:schemeClr val="accent1"/>
          </a:solidFill>
          <a:ln w="9525">
            <a:solidFill>
              <a:schemeClr val="tx1"/>
            </a:solidFill>
            <a:miter lim="800000"/>
            <a:headEnd/>
            <a:tailEnd/>
          </a:ln>
          <a:effectLst/>
        </p:spPr>
        <p:txBody>
          <a:bodyPr/>
          <a:lstStyle/>
          <a:p>
            <a:pPr algn="ctr">
              <a:spcBef>
                <a:spcPct val="0"/>
              </a:spcBef>
              <a:buClrTx/>
              <a:buSzTx/>
              <a:buFontTx/>
              <a:buNone/>
            </a:pPr>
            <a:r>
              <a:rPr lang="en-US" altLang="zh-TW" sz="2000" b="0"/>
              <a:t>so that init becomes the new parent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FE31F3B3-4892-4689-8ED0-255858EE1650}" type="slidenum">
              <a:rPr lang="en-US" altLang="zh-TW"/>
              <a:pPr/>
              <a:t>34</a:t>
            </a:fld>
            <a:endParaRPr lang="en-US" altLang="zh-TW"/>
          </a:p>
        </p:txBody>
      </p:sp>
      <p:sp>
        <p:nvSpPr>
          <p:cNvPr id="320514" name="Rectangle 2"/>
          <p:cNvSpPr>
            <a:spLocks noGrp="1" noChangeArrowheads="1"/>
          </p:cNvSpPr>
          <p:nvPr>
            <p:ph type="title"/>
          </p:nvPr>
        </p:nvSpPr>
        <p:spPr/>
        <p:txBody>
          <a:bodyPr/>
          <a:lstStyle/>
          <a:p>
            <a:r>
              <a:rPr lang="en-US" altLang="zh-TW"/>
              <a:t>Figure 8.8: results</a:t>
            </a:r>
          </a:p>
        </p:txBody>
      </p:sp>
      <p:sp>
        <p:nvSpPr>
          <p:cNvPr id="320515" name="Rectangle 3"/>
          <p:cNvSpPr>
            <a:spLocks noGrp="1" noChangeArrowheads="1"/>
          </p:cNvSpPr>
          <p:nvPr>
            <p:ph type="body" idx="1"/>
          </p:nvPr>
        </p:nvSpPr>
        <p:spPr/>
        <p:txBody>
          <a:bodyPr/>
          <a:lstStyle/>
          <a:p>
            <a:r>
              <a:rPr lang="en-US" altLang="zh-TW" b="1"/>
              <a:t>$ ./a.out</a:t>
            </a:r>
          </a:p>
          <a:p>
            <a:r>
              <a:rPr lang="en-US" altLang="zh-TW"/>
              <a:t>$ second child, parent pid = 1</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29442F29-BA4D-4536-A729-10511F49CB78}" type="slidenum">
              <a:rPr lang="en-US" altLang="zh-TW"/>
              <a:pPr/>
              <a:t>35</a:t>
            </a:fld>
            <a:endParaRPr lang="en-US" altLang="zh-TW"/>
          </a:p>
        </p:txBody>
      </p:sp>
      <p:sp>
        <p:nvSpPr>
          <p:cNvPr id="321538" name="Rectangle 2"/>
          <p:cNvSpPr>
            <a:spLocks noGrp="1" noChangeArrowheads="1"/>
          </p:cNvSpPr>
          <p:nvPr>
            <p:ph type="title"/>
          </p:nvPr>
        </p:nvSpPr>
        <p:spPr/>
        <p:txBody>
          <a:bodyPr/>
          <a:lstStyle/>
          <a:p>
            <a:r>
              <a:rPr lang="en-US" altLang="zh-TW"/>
              <a:t>wait3 and wait4</a:t>
            </a:r>
          </a:p>
        </p:txBody>
      </p:sp>
      <p:sp>
        <p:nvSpPr>
          <p:cNvPr id="321539" name="Rectangle 3"/>
          <p:cNvSpPr>
            <a:spLocks noGrp="1" noChangeArrowheads="1"/>
          </p:cNvSpPr>
          <p:nvPr>
            <p:ph type="body" idx="1"/>
          </p:nvPr>
        </p:nvSpPr>
        <p:spPr>
          <a:xfrm>
            <a:off x="1182688" y="1916113"/>
            <a:ext cx="7772400" cy="4216400"/>
          </a:xfrm>
        </p:spPr>
        <p:txBody>
          <a:bodyPr/>
          <a:lstStyle/>
          <a:p>
            <a:pPr>
              <a:lnSpc>
                <a:spcPct val="90000"/>
              </a:lnSpc>
              <a:buFont typeface="Wingdings" pitchFamily="2" charset="2"/>
              <a:buNone/>
            </a:pPr>
            <a:r>
              <a:rPr lang="en-US" altLang="zh-TW" sz="2800"/>
              <a:t>#include &lt;sys/types.h&gt;</a:t>
            </a:r>
          </a:p>
          <a:p>
            <a:pPr>
              <a:lnSpc>
                <a:spcPct val="90000"/>
              </a:lnSpc>
              <a:buFont typeface="Wingdings" pitchFamily="2" charset="2"/>
              <a:buNone/>
            </a:pPr>
            <a:r>
              <a:rPr lang="en-US" altLang="zh-TW" sz="2800"/>
              <a:t>#include &lt;sys/wait.h&gt;</a:t>
            </a:r>
          </a:p>
          <a:p>
            <a:pPr>
              <a:lnSpc>
                <a:spcPct val="90000"/>
              </a:lnSpc>
              <a:buFont typeface="Wingdings" pitchFamily="2" charset="2"/>
              <a:buNone/>
            </a:pPr>
            <a:r>
              <a:rPr lang="en-US" altLang="zh-TW" sz="2800"/>
              <a:t>#include &lt;sys/time.h&gt;</a:t>
            </a:r>
          </a:p>
          <a:p>
            <a:pPr>
              <a:lnSpc>
                <a:spcPct val="90000"/>
              </a:lnSpc>
              <a:buFont typeface="Wingdings" pitchFamily="2" charset="2"/>
              <a:buNone/>
            </a:pPr>
            <a:r>
              <a:rPr lang="en-US" altLang="zh-TW" sz="2800"/>
              <a:t>#include &lt;sys/resource.h&gt;</a:t>
            </a:r>
          </a:p>
          <a:p>
            <a:pPr>
              <a:lnSpc>
                <a:spcPct val="90000"/>
              </a:lnSpc>
              <a:buFont typeface="Wingdings" pitchFamily="2" charset="2"/>
              <a:buNone/>
            </a:pPr>
            <a:r>
              <a:rPr lang="en-US" altLang="zh-TW" sz="2800"/>
              <a:t>pid_t wait3(int *statloc, int options, </a:t>
            </a:r>
            <a:br>
              <a:rPr lang="en-US" altLang="zh-TW" sz="2800"/>
            </a:br>
            <a:r>
              <a:rPr lang="en-US" altLang="zh-TW" sz="2800"/>
              <a:t>		struct rusage *</a:t>
            </a:r>
            <a:r>
              <a:rPr lang="en-US" altLang="zh-TW" sz="2800">
                <a:solidFill>
                  <a:schemeClr val="hlink"/>
                </a:solidFill>
              </a:rPr>
              <a:t>rusage</a:t>
            </a:r>
            <a:r>
              <a:rPr lang="en-US" altLang="zh-TW" sz="2800"/>
              <a:t>);</a:t>
            </a:r>
          </a:p>
          <a:p>
            <a:pPr>
              <a:lnSpc>
                <a:spcPct val="90000"/>
              </a:lnSpc>
              <a:buFont typeface="Wingdings" pitchFamily="2" charset="2"/>
              <a:buNone/>
            </a:pPr>
            <a:r>
              <a:rPr lang="en-US" altLang="zh-TW" sz="2800"/>
              <a:t>pid_t wait4(pid_t pid, int *statloc, int options, 			struct rusage *rusage);</a:t>
            </a:r>
          </a:p>
          <a:p>
            <a:pPr>
              <a:lnSpc>
                <a:spcPct val="90000"/>
              </a:lnSpc>
            </a:pPr>
            <a:r>
              <a:rPr lang="en-US" altLang="zh-TW" sz="2800"/>
              <a:t>Return: PID if OK, 0 or -1 on error</a:t>
            </a:r>
          </a:p>
        </p:txBody>
      </p:sp>
      <p:sp>
        <p:nvSpPr>
          <p:cNvPr id="321540" name="AutoShape 4"/>
          <p:cNvSpPr>
            <a:spLocks noChangeArrowheads="1"/>
          </p:cNvSpPr>
          <p:nvPr/>
        </p:nvSpPr>
        <p:spPr bwMode="auto">
          <a:xfrm>
            <a:off x="6948488" y="1916113"/>
            <a:ext cx="2016125" cy="2016125"/>
          </a:xfrm>
          <a:prstGeom prst="wedgeRoundRectCallout">
            <a:avLst>
              <a:gd name="adj1" fmla="val -54093"/>
              <a:gd name="adj2" fmla="val 73384"/>
              <a:gd name="adj3" fmla="val 16667"/>
            </a:avLst>
          </a:prstGeom>
          <a:solidFill>
            <a:schemeClr val="accent1"/>
          </a:solidFill>
          <a:ln w="9525">
            <a:solidFill>
              <a:schemeClr val="tx1"/>
            </a:solidFill>
            <a:miter lim="800000"/>
            <a:headEnd/>
            <a:tailEnd/>
          </a:ln>
          <a:effectLst/>
        </p:spPr>
        <p:txBody>
          <a:bodyPr/>
          <a:lstStyle/>
          <a:p>
            <a:pPr algn="ctr">
              <a:spcBef>
                <a:spcPct val="0"/>
              </a:spcBef>
              <a:buClrTx/>
              <a:buSzTx/>
              <a:buFontTx/>
              <a:buNone/>
            </a:pPr>
            <a:r>
              <a:rPr lang="en-US" altLang="zh-TW" sz="2400" b="0"/>
              <a:t>resource information for terminated processes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39DE5ACB-3542-4E6F-A5D2-290E7F4233A8}" type="slidenum">
              <a:rPr lang="en-US" altLang="zh-TW"/>
              <a:pPr/>
              <a:t>36</a:t>
            </a:fld>
            <a:endParaRPr lang="en-US" altLang="zh-TW"/>
          </a:p>
        </p:txBody>
      </p:sp>
      <p:sp>
        <p:nvSpPr>
          <p:cNvPr id="322562" name="Rectangle 2"/>
          <p:cNvSpPr>
            <a:spLocks noGrp="1" noChangeArrowheads="1"/>
          </p:cNvSpPr>
          <p:nvPr>
            <p:ph type="title"/>
          </p:nvPr>
        </p:nvSpPr>
        <p:spPr/>
        <p:txBody>
          <a:bodyPr/>
          <a:lstStyle/>
          <a:p>
            <a:r>
              <a:rPr lang="en-US" altLang="zh-TW"/>
              <a:t>wait arguments support</a:t>
            </a:r>
          </a:p>
        </p:txBody>
      </p:sp>
      <p:sp>
        <p:nvSpPr>
          <p:cNvPr id="322563" name="Rectangle 3"/>
          <p:cNvSpPr>
            <a:spLocks noGrp="1" noChangeArrowheads="1"/>
          </p:cNvSpPr>
          <p:nvPr>
            <p:ph type="body" idx="1"/>
          </p:nvPr>
        </p:nvSpPr>
        <p:spPr/>
        <p:txBody>
          <a:bodyPr/>
          <a:lstStyle/>
          <a:p>
            <a:endParaRPr lang="zh-TW" altLang="zh-TW"/>
          </a:p>
        </p:txBody>
      </p:sp>
      <p:pic>
        <p:nvPicPr>
          <p:cNvPr id="322567" name="Picture 7" descr="2006-5-4 下午 01-14-01_0001"/>
          <p:cNvPicPr>
            <a:picLocks noChangeAspect="1" noChangeArrowheads="1"/>
          </p:cNvPicPr>
          <p:nvPr/>
        </p:nvPicPr>
        <p:blipFill>
          <a:blip r:embed="rId2"/>
          <a:srcRect/>
          <a:stretch>
            <a:fillRect/>
          </a:stretch>
        </p:blipFill>
        <p:spPr bwMode="auto">
          <a:xfrm>
            <a:off x="611188" y="2708275"/>
            <a:ext cx="8208962" cy="239395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3283441B-99FC-40C4-990D-1C828C3662FB}" type="slidenum">
              <a:rPr lang="en-US" altLang="zh-TW"/>
              <a:pPr/>
              <a:t>37</a:t>
            </a:fld>
            <a:endParaRPr lang="en-US" altLang="zh-TW"/>
          </a:p>
        </p:txBody>
      </p:sp>
      <p:sp>
        <p:nvSpPr>
          <p:cNvPr id="323586" name="Rectangle 2"/>
          <p:cNvSpPr>
            <a:spLocks noGrp="1" noChangeArrowheads="1"/>
          </p:cNvSpPr>
          <p:nvPr>
            <p:ph type="title"/>
          </p:nvPr>
        </p:nvSpPr>
        <p:spPr/>
        <p:txBody>
          <a:bodyPr/>
          <a:lstStyle/>
          <a:p>
            <a:r>
              <a:rPr lang="en-US" altLang="zh-TW"/>
              <a:t>Race Conditions</a:t>
            </a:r>
          </a:p>
        </p:txBody>
      </p:sp>
      <p:sp>
        <p:nvSpPr>
          <p:cNvPr id="323587" name="Rectangle 3"/>
          <p:cNvSpPr>
            <a:spLocks noGrp="1" noChangeArrowheads="1"/>
          </p:cNvSpPr>
          <p:nvPr>
            <p:ph type="body" idx="1"/>
          </p:nvPr>
        </p:nvSpPr>
        <p:spPr>
          <a:xfrm>
            <a:off x="1187450" y="1844675"/>
            <a:ext cx="7772400" cy="4506913"/>
          </a:xfrm>
        </p:spPr>
        <p:txBody>
          <a:bodyPr/>
          <a:lstStyle/>
          <a:p>
            <a:r>
              <a:rPr lang="en-US" altLang="zh-TW"/>
              <a:t>Multiple processes share some data</a:t>
            </a:r>
          </a:p>
          <a:p>
            <a:r>
              <a:rPr lang="en-US" altLang="zh-TW"/>
              <a:t>Outcome depends on the order of their execution (i.e. RACE)</a:t>
            </a:r>
          </a:p>
          <a:p>
            <a:r>
              <a:rPr lang="en-US" altLang="zh-TW"/>
              <a:t>After fork(), we cannot predict if the parent or the child runs first!</a:t>
            </a:r>
          </a:p>
          <a:p>
            <a:r>
              <a:rPr lang="en-US" altLang="zh-TW"/>
              <a:t>The order of execution depends on:</a:t>
            </a:r>
          </a:p>
          <a:p>
            <a:pPr lvl="1"/>
            <a:r>
              <a:rPr lang="en-US" altLang="zh-TW"/>
              <a:t>system load</a:t>
            </a:r>
          </a:p>
          <a:p>
            <a:pPr lvl="1"/>
            <a:r>
              <a:rPr lang="en-US" altLang="zh-TW"/>
              <a:t>kernel</a:t>
            </a:r>
            <a:r>
              <a:rPr lang="en-US" altLang="zh-TW">
                <a:latin typeface="Times New Roman"/>
              </a:rPr>
              <a:t>’</a:t>
            </a:r>
            <a:r>
              <a:rPr lang="en-US" altLang="zh-TW"/>
              <a:t>s scheduling algorithm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7" name="投影片編號版面配置區 5"/>
          <p:cNvSpPr>
            <a:spLocks noGrp="1"/>
          </p:cNvSpPr>
          <p:nvPr>
            <p:ph type="sldNum" sz="quarter" idx="12"/>
          </p:nvPr>
        </p:nvSpPr>
        <p:spPr/>
        <p:txBody>
          <a:bodyPr/>
          <a:lstStyle/>
          <a:p>
            <a:fld id="{8B5A414C-C54C-4C64-B08F-B4146241E596}" type="slidenum">
              <a:rPr lang="en-US" altLang="zh-TW"/>
              <a:pPr/>
              <a:t>38</a:t>
            </a:fld>
            <a:endParaRPr lang="en-US" altLang="zh-TW"/>
          </a:p>
        </p:txBody>
      </p:sp>
      <p:sp>
        <p:nvSpPr>
          <p:cNvPr id="325634" name="Rectangle 2"/>
          <p:cNvSpPr>
            <a:spLocks noGrp="1" noChangeArrowheads="1"/>
          </p:cNvSpPr>
          <p:nvPr>
            <p:ph type="title"/>
          </p:nvPr>
        </p:nvSpPr>
        <p:spPr/>
        <p:txBody>
          <a:bodyPr/>
          <a:lstStyle/>
          <a:p>
            <a:r>
              <a:rPr lang="en-US" altLang="zh-TW"/>
              <a:t>Race Conditions</a:t>
            </a:r>
          </a:p>
        </p:txBody>
      </p:sp>
      <p:sp>
        <p:nvSpPr>
          <p:cNvPr id="325635" name="Rectangle 3"/>
          <p:cNvSpPr>
            <a:spLocks noGrp="1" noChangeArrowheads="1"/>
          </p:cNvSpPr>
          <p:nvPr>
            <p:ph type="body" idx="1"/>
          </p:nvPr>
        </p:nvSpPr>
        <p:spPr/>
        <p:txBody>
          <a:bodyPr/>
          <a:lstStyle/>
          <a:p>
            <a:r>
              <a:rPr lang="en-US" altLang="zh-TW"/>
              <a:t>Race condition problems are hard to detect because they work </a:t>
            </a:r>
            <a:r>
              <a:rPr lang="en-US" altLang="zh-TW">
                <a:latin typeface="Times New Roman"/>
              </a:rPr>
              <a:t>“</a:t>
            </a:r>
            <a:r>
              <a:rPr lang="en-US" altLang="zh-TW"/>
              <a:t>most of the time</a:t>
            </a:r>
            <a:r>
              <a:rPr lang="en-US" altLang="zh-TW">
                <a:latin typeface="Times New Roman"/>
              </a:rPr>
              <a:t>”</a:t>
            </a:r>
            <a:r>
              <a:rPr lang="en-US" altLang="zh-TW"/>
              <a:t>!</a:t>
            </a:r>
          </a:p>
          <a:p>
            <a:r>
              <a:rPr lang="en-US" altLang="zh-TW"/>
              <a:t>For parent to wait for child</a:t>
            </a:r>
          </a:p>
          <a:p>
            <a:pPr lvl="1"/>
            <a:r>
              <a:rPr lang="en-US" altLang="zh-TW"/>
              <a:t>call wait, waitpid, wait3, wait4</a:t>
            </a:r>
          </a:p>
          <a:p>
            <a:r>
              <a:rPr lang="en-US" altLang="zh-TW"/>
              <a:t>For child to wait for parent</a:t>
            </a:r>
          </a:p>
          <a:p>
            <a:pPr lvl="1"/>
            <a:r>
              <a:rPr lang="en-US" altLang="zh-TW" b="1">
                <a:solidFill>
                  <a:schemeClr val="hlink"/>
                </a:solidFill>
                <a:latin typeface="Courier New" pitchFamily="49" charset="0"/>
              </a:rPr>
              <a:t>while (getppid() != 1) sleep(1);</a:t>
            </a:r>
          </a:p>
        </p:txBody>
      </p:sp>
      <p:sp>
        <p:nvSpPr>
          <p:cNvPr id="325636" name="AutoShape 4"/>
          <p:cNvSpPr>
            <a:spLocks noChangeArrowheads="1"/>
          </p:cNvSpPr>
          <p:nvPr/>
        </p:nvSpPr>
        <p:spPr bwMode="auto">
          <a:xfrm>
            <a:off x="0" y="5589588"/>
            <a:ext cx="1871663" cy="1268412"/>
          </a:xfrm>
          <a:prstGeom prst="wedgeRoundRectCallout">
            <a:avLst>
              <a:gd name="adj1" fmla="val 100634"/>
              <a:gd name="adj2" fmla="val -45245"/>
              <a:gd name="adj3" fmla="val 16667"/>
            </a:avLst>
          </a:prstGeom>
          <a:solidFill>
            <a:schemeClr val="accent1"/>
          </a:solidFill>
          <a:ln w="9525">
            <a:solidFill>
              <a:schemeClr val="tx1"/>
            </a:solidFill>
            <a:miter lim="800000"/>
            <a:headEnd/>
            <a:tailEnd/>
          </a:ln>
          <a:effectLst/>
        </p:spPr>
        <p:txBody>
          <a:bodyPr/>
          <a:lstStyle/>
          <a:p>
            <a:pPr algn="ctr">
              <a:spcBef>
                <a:spcPct val="0"/>
              </a:spcBef>
              <a:buClrTx/>
              <a:buSzTx/>
              <a:buFontTx/>
              <a:buNone/>
            </a:pPr>
            <a:r>
              <a:rPr lang="en-US" altLang="zh-TW" sz="2400" b="0"/>
              <a:t>polling! wastes CPU time!</a:t>
            </a:r>
          </a:p>
        </p:txBody>
      </p:sp>
      <p:sp>
        <p:nvSpPr>
          <p:cNvPr id="325637" name="AutoShape 5"/>
          <p:cNvSpPr>
            <a:spLocks noChangeArrowheads="1"/>
          </p:cNvSpPr>
          <p:nvPr/>
        </p:nvSpPr>
        <p:spPr bwMode="auto">
          <a:xfrm>
            <a:off x="5148263" y="5734050"/>
            <a:ext cx="2952750" cy="790575"/>
          </a:xfrm>
          <a:prstGeom prst="wedgeRectCallout">
            <a:avLst>
              <a:gd name="adj1" fmla="val 51398"/>
              <a:gd name="adj2" fmla="val -20884"/>
            </a:avLst>
          </a:prstGeom>
          <a:solidFill>
            <a:schemeClr val="accent1"/>
          </a:solidFill>
          <a:ln w="9525">
            <a:solidFill>
              <a:schemeClr val="tx1"/>
            </a:solidFill>
            <a:miter lim="800000"/>
            <a:headEnd/>
            <a:tailEnd/>
          </a:ln>
          <a:effectLst/>
        </p:spPr>
        <p:txBody>
          <a:bodyPr/>
          <a:lstStyle/>
          <a:p>
            <a:pPr algn="ctr">
              <a:spcBef>
                <a:spcPct val="0"/>
              </a:spcBef>
              <a:buClrTx/>
              <a:buSzTx/>
              <a:buFontTx/>
              <a:buNone/>
            </a:pPr>
            <a:r>
              <a:rPr lang="en-US" altLang="zh-TW" sz="2400" b="0"/>
              <a:t>use signals or </a:t>
            </a:r>
            <a:br>
              <a:rPr lang="en-US" altLang="zh-TW" sz="2400" b="0"/>
            </a:br>
            <a:r>
              <a:rPr lang="en-US" altLang="zh-TW" sz="2400" b="0"/>
              <a:t>other IPC methods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299E97AE-6425-4F57-97A4-2A08736DC187}" type="slidenum">
              <a:rPr lang="en-US" altLang="zh-TW"/>
              <a:pPr/>
              <a:t>39</a:t>
            </a:fld>
            <a:endParaRPr lang="en-US" altLang="zh-TW"/>
          </a:p>
        </p:txBody>
      </p:sp>
      <p:sp>
        <p:nvSpPr>
          <p:cNvPr id="324610" name="Rectangle 2"/>
          <p:cNvSpPr>
            <a:spLocks noGrp="1" noChangeArrowheads="1"/>
          </p:cNvSpPr>
          <p:nvPr>
            <p:ph type="title"/>
          </p:nvPr>
        </p:nvSpPr>
        <p:spPr/>
        <p:txBody>
          <a:bodyPr/>
          <a:lstStyle/>
          <a:p>
            <a:r>
              <a:rPr lang="en-US" altLang="zh-TW"/>
              <a:t>Race Conditions</a:t>
            </a:r>
          </a:p>
        </p:txBody>
      </p:sp>
      <p:sp>
        <p:nvSpPr>
          <p:cNvPr id="324611" name="Rectangle 3"/>
          <p:cNvSpPr>
            <a:spLocks noGrp="1" noChangeArrowheads="1"/>
          </p:cNvSpPr>
          <p:nvPr>
            <p:ph type="body" idx="1"/>
          </p:nvPr>
        </p:nvSpPr>
        <p:spPr>
          <a:xfrm>
            <a:off x="1116013" y="1844675"/>
            <a:ext cx="7772400" cy="4608513"/>
          </a:xfrm>
        </p:spPr>
        <p:txBody>
          <a:bodyPr/>
          <a:lstStyle/>
          <a:p>
            <a:r>
              <a:rPr lang="en-US" altLang="zh-TW"/>
              <a:t>After fork</a:t>
            </a:r>
          </a:p>
          <a:p>
            <a:pPr lvl="1"/>
            <a:r>
              <a:rPr lang="en-US" altLang="zh-TW"/>
              <a:t>parent and child both need to do something on its own</a:t>
            </a:r>
          </a:p>
          <a:p>
            <a:pPr lvl="1"/>
            <a:r>
              <a:rPr lang="en-US" altLang="zh-TW"/>
              <a:t>e.g. parent: write a record in a log file</a:t>
            </a:r>
          </a:p>
          <a:p>
            <a:pPr lvl="1"/>
            <a:r>
              <a:rPr lang="en-US" altLang="zh-TW"/>
              <a:t>e.g. child: creates a log file</a:t>
            </a:r>
          </a:p>
          <a:p>
            <a:r>
              <a:rPr lang="en-US" altLang="zh-TW"/>
              <a:t>Parent and child need to:</a:t>
            </a:r>
          </a:p>
          <a:p>
            <a:pPr lvl="1"/>
            <a:r>
              <a:rPr lang="en-US" altLang="zh-TW" b="1">
                <a:solidFill>
                  <a:schemeClr val="hlink"/>
                </a:solidFill>
              </a:rPr>
              <a:t>TELL</a:t>
            </a:r>
            <a:r>
              <a:rPr lang="en-US" altLang="zh-TW"/>
              <a:t> each other when its initial set of operations are done, and </a:t>
            </a:r>
          </a:p>
          <a:p>
            <a:pPr lvl="1"/>
            <a:r>
              <a:rPr lang="en-US" altLang="zh-TW" b="1">
                <a:solidFill>
                  <a:schemeClr val="hlink"/>
                </a:solidFill>
              </a:rPr>
              <a:t>WAIT</a:t>
            </a:r>
            <a:r>
              <a:rPr lang="en-US" altLang="zh-TW"/>
              <a:t> for each other to complete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DD9D99B3-CB0E-4129-BC0E-791F703F5DF9}" type="slidenum">
              <a:rPr lang="en-US" altLang="zh-TW"/>
              <a:pPr/>
              <a:t>4</a:t>
            </a:fld>
            <a:endParaRPr lang="en-US" altLang="zh-TW"/>
          </a:p>
        </p:txBody>
      </p:sp>
      <p:sp>
        <p:nvSpPr>
          <p:cNvPr id="291842" name="Rectangle 2"/>
          <p:cNvSpPr>
            <a:spLocks noGrp="1" noChangeArrowheads="1"/>
          </p:cNvSpPr>
          <p:nvPr>
            <p:ph type="title"/>
          </p:nvPr>
        </p:nvSpPr>
        <p:spPr/>
        <p:txBody>
          <a:bodyPr/>
          <a:lstStyle/>
          <a:p>
            <a:r>
              <a:rPr lang="en-US" altLang="zh-TW"/>
              <a:t>Identifier functions</a:t>
            </a:r>
          </a:p>
        </p:txBody>
      </p:sp>
      <p:sp>
        <p:nvSpPr>
          <p:cNvPr id="291843" name="Rectangle 3"/>
          <p:cNvSpPr>
            <a:spLocks noGrp="1" noChangeArrowheads="1"/>
          </p:cNvSpPr>
          <p:nvPr>
            <p:ph type="body" idx="1"/>
          </p:nvPr>
        </p:nvSpPr>
        <p:spPr/>
        <p:txBody>
          <a:bodyPr/>
          <a:lstStyle/>
          <a:p>
            <a:r>
              <a:rPr lang="en-US" altLang="zh-TW" sz="2800"/>
              <a:t>#include &lt;unistd.h&gt;</a:t>
            </a:r>
          </a:p>
          <a:p>
            <a:r>
              <a:rPr lang="en-US" altLang="zh-TW" sz="2800"/>
              <a:t>pid_t getpid(void); return PID</a:t>
            </a:r>
          </a:p>
          <a:p>
            <a:r>
              <a:rPr lang="en-US" altLang="zh-TW" sz="2800"/>
              <a:t>pid_t get</a:t>
            </a:r>
            <a:r>
              <a:rPr lang="en-US" altLang="zh-TW" sz="2800">
                <a:solidFill>
                  <a:schemeClr val="hlink"/>
                </a:solidFill>
              </a:rPr>
              <a:t>p</a:t>
            </a:r>
            <a:r>
              <a:rPr lang="en-US" altLang="zh-TW" sz="2800"/>
              <a:t>pid(void); return </a:t>
            </a:r>
            <a:r>
              <a:rPr lang="en-US" altLang="zh-TW" sz="2800">
                <a:solidFill>
                  <a:schemeClr val="hlink"/>
                </a:solidFill>
              </a:rPr>
              <a:t>parent</a:t>
            </a:r>
            <a:r>
              <a:rPr lang="en-US" altLang="zh-TW" sz="2800"/>
              <a:t> PID</a:t>
            </a:r>
          </a:p>
          <a:p>
            <a:r>
              <a:rPr lang="en-US" altLang="zh-TW" sz="2800"/>
              <a:t>uid_t getuid(void); return real UID</a:t>
            </a:r>
          </a:p>
          <a:p>
            <a:r>
              <a:rPr lang="en-US" altLang="zh-TW" sz="2800"/>
              <a:t>uid_t get</a:t>
            </a:r>
            <a:r>
              <a:rPr lang="en-US" altLang="zh-TW" sz="2800">
                <a:solidFill>
                  <a:schemeClr val="hlink"/>
                </a:solidFill>
              </a:rPr>
              <a:t>e</a:t>
            </a:r>
            <a:r>
              <a:rPr lang="en-US" altLang="zh-TW" sz="2800"/>
              <a:t>uid(void); return </a:t>
            </a:r>
            <a:r>
              <a:rPr lang="en-US" altLang="zh-TW" sz="2800">
                <a:solidFill>
                  <a:schemeClr val="hlink"/>
                </a:solidFill>
              </a:rPr>
              <a:t>effective</a:t>
            </a:r>
            <a:r>
              <a:rPr lang="en-US" altLang="zh-TW" sz="2800"/>
              <a:t> UID</a:t>
            </a:r>
          </a:p>
          <a:p>
            <a:r>
              <a:rPr lang="en-US" altLang="zh-TW" sz="2800"/>
              <a:t>gid_t getgid(void); return real GID</a:t>
            </a:r>
          </a:p>
          <a:p>
            <a:r>
              <a:rPr lang="en-US" altLang="zh-TW" sz="2800"/>
              <a:t>gid_t get</a:t>
            </a:r>
            <a:r>
              <a:rPr lang="en-US" altLang="zh-TW" sz="2800">
                <a:solidFill>
                  <a:schemeClr val="hlink"/>
                </a:solidFill>
              </a:rPr>
              <a:t>e</a:t>
            </a:r>
            <a:r>
              <a:rPr lang="en-US" altLang="zh-TW" sz="2800"/>
              <a:t>gid(void); return </a:t>
            </a:r>
            <a:r>
              <a:rPr lang="en-US" altLang="zh-TW" sz="2800">
                <a:solidFill>
                  <a:schemeClr val="hlink"/>
                </a:solidFill>
              </a:rPr>
              <a:t>effective</a:t>
            </a:r>
            <a:r>
              <a:rPr lang="en-US" altLang="zh-TW" sz="2800"/>
              <a:t> GID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9" name="投影片編號版面配置區 5"/>
          <p:cNvSpPr>
            <a:spLocks noGrp="1"/>
          </p:cNvSpPr>
          <p:nvPr>
            <p:ph type="sldNum" sz="quarter" idx="12"/>
          </p:nvPr>
        </p:nvSpPr>
        <p:spPr/>
        <p:txBody>
          <a:bodyPr/>
          <a:lstStyle/>
          <a:p>
            <a:fld id="{3707D815-8B3D-4642-B486-1B5017039C64}" type="slidenum">
              <a:rPr lang="en-US" altLang="zh-TW"/>
              <a:pPr/>
              <a:t>40</a:t>
            </a:fld>
            <a:endParaRPr lang="en-US" altLang="zh-TW"/>
          </a:p>
        </p:txBody>
      </p:sp>
      <p:sp>
        <p:nvSpPr>
          <p:cNvPr id="326658" name="Rectangle 2"/>
          <p:cNvSpPr>
            <a:spLocks noGrp="1" noChangeArrowheads="1"/>
          </p:cNvSpPr>
          <p:nvPr>
            <p:ph type="title"/>
          </p:nvPr>
        </p:nvSpPr>
        <p:spPr/>
        <p:txBody>
          <a:bodyPr/>
          <a:lstStyle/>
          <a:p>
            <a:r>
              <a:rPr lang="en-US" altLang="zh-TW"/>
              <a:t>TELL and WAIT</a:t>
            </a:r>
          </a:p>
        </p:txBody>
      </p:sp>
      <p:sp>
        <p:nvSpPr>
          <p:cNvPr id="326659" name="Rectangle 3"/>
          <p:cNvSpPr>
            <a:spLocks noGrp="1" noChangeArrowheads="1"/>
          </p:cNvSpPr>
          <p:nvPr>
            <p:ph type="body" idx="1"/>
          </p:nvPr>
        </p:nvSpPr>
        <p:spPr>
          <a:xfrm>
            <a:off x="1182688" y="1844675"/>
            <a:ext cx="7772400" cy="4608513"/>
          </a:xfrm>
        </p:spPr>
        <p:txBody>
          <a:bodyPr/>
          <a:lstStyle/>
          <a:p>
            <a:pPr>
              <a:spcBef>
                <a:spcPct val="0"/>
              </a:spcBef>
              <a:buFont typeface="Wingdings" pitchFamily="2" charset="2"/>
              <a:buNone/>
            </a:pPr>
            <a:r>
              <a:rPr lang="en-US" altLang="zh-TW" sz="1800" b="1">
                <a:latin typeface="Courier New" pitchFamily="49" charset="0"/>
              </a:rPr>
              <a:t>#include “apue.h”</a:t>
            </a:r>
          </a:p>
          <a:p>
            <a:pPr>
              <a:spcBef>
                <a:spcPct val="0"/>
              </a:spcBef>
              <a:buFont typeface="Wingdings" pitchFamily="2" charset="2"/>
              <a:buNone/>
            </a:pPr>
            <a:r>
              <a:rPr lang="en-US" altLang="zh-TW" sz="1800" b="1">
                <a:latin typeface="Courier New" pitchFamily="49" charset="0"/>
              </a:rPr>
              <a:t>TELL_WAIT(); /* setup for TELL_XXX and WAIT_XXX */</a:t>
            </a:r>
          </a:p>
          <a:p>
            <a:pPr>
              <a:spcBef>
                <a:spcPct val="0"/>
              </a:spcBef>
              <a:buFont typeface="Wingdings" pitchFamily="2" charset="2"/>
              <a:buNone/>
            </a:pPr>
            <a:r>
              <a:rPr lang="en-US" altLang="zh-TW" sz="1800" b="1">
                <a:latin typeface="Courier New" pitchFamily="49" charset="0"/>
              </a:rPr>
              <a:t>if ( (pid = fork()) &lt; 0 ) </a:t>
            </a:r>
          </a:p>
          <a:p>
            <a:pPr>
              <a:spcBef>
                <a:spcPct val="0"/>
              </a:spcBef>
              <a:buFont typeface="Wingdings" pitchFamily="2" charset="2"/>
              <a:buNone/>
            </a:pPr>
            <a:r>
              <a:rPr lang="en-US" altLang="zh-TW" sz="1800" b="1">
                <a:latin typeface="Courier New" pitchFamily="49" charset="0"/>
              </a:rPr>
              <a:t>	err_sys(“fork error”);</a:t>
            </a:r>
          </a:p>
          <a:p>
            <a:pPr>
              <a:spcBef>
                <a:spcPct val="0"/>
              </a:spcBef>
              <a:buFont typeface="Wingdings" pitchFamily="2" charset="2"/>
              <a:buNone/>
            </a:pPr>
            <a:r>
              <a:rPr lang="en-US" altLang="zh-TW" sz="1800" b="1">
                <a:latin typeface="Courier New" pitchFamily="49" charset="0"/>
              </a:rPr>
              <a:t>else if (pid==0) {   /* child */</a:t>
            </a:r>
          </a:p>
          <a:p>
            <a:pPr>
              <a:spcBef>
                <a:spcPct val="0"/>
              </a:spcBef>
              <a:buFont typeface="Wingdings" pitchFamily="2" charset="2"/>
              <a:buNone/>
            </a:pPr>
            <a:r>
              <a:rPr lang="en-US" altLang="zh-TW" sz="1800" b="1">
                <a:latin typeface="Courier New" pitchFamily="49" charset="0"/>
              </a:rPr>
              <a:t>	/* child does whatever is necessary */</a:t>
            </a:r>
          </a:p>
          <a:p>
            <a:pPr>
              <a:spcBef>
                <a:spcPct val="0"/>
              </a:spcBef>
              <a:buFont typeface="Wingdings" pitchFamily="2" charset="2"/>
              <a:buNone/>
            </a:pPr>
            <a:r>
              <a:rPr lang="en-US" altLang="zh-TW" sz="1800" b="1">
                <a:latin typeface="Courier New" pitchFamily="49" charset="0"/>
              </a:rPr>
              <a:t>	</a:t>
            </a:r>
            <a:r>
              <a:rPr lang="en-US" altLang="zh-TW" sz="1800" b="1">
                <a:solidFill>
                  <a:srgbClr val="33CC33"/>
                </a:solidFill>
                <a:latin typeface="Courier New" pitchFamily="49" charset="0"/>
              </a:rPr>
              <a:t>TELL_PARENT(getppid()); /* tell parent we’re done */</a:t>
            </a:r>
          </a:p>
          <a:p>
            <a:pPr>
              <a:spcBef>
                <a:spcPct val="0"/>
              </a:spcBef>
              <a:buFont typeface="Wingdings" pitchFamily="2" charset="2"/>
              <a:buNone/>
            </a:pPr>
            <a:r>
              <a:rPr lang="en-US" altLang="zh-TW" sz="1800" b="1">
                <a:latin typeface="Courier New" pitchFamily="49" charset="0"/>
              </a:rPr>
              <a:t>	</a:t>
            </a:r>
            <a:r>
              <a:rPr lang="en-US" altLang="zh-TW" sz="1800" b="1">
                <a:solidFill>
                  <a:schemeClr val="hlink"/>
                </a:solidFill>
                <a:latin typeface="Courier New" pitchFamily="49" charset="0"/>
              </a:rPr>
              <a:t>WAIT_PARENT(); /* &amp; wait for parent */</a:t>
            </a:r>
          </a:p>
          <a:p>
            <a:pPr>
              <a:spcBef>
                <a:spcPct val="0"/>
              </a:spcBef>
              <a:buFont typeface="Wingdings" pitchFamily="2" charset="2"/>
              <a:buNone/>
            </a:pPr>
            <a:r>
              <a:rPr lang="en-US" altLang="zh-TW" sz="1800" b="1">
                <a:latin typeface="Courier New" pitchFamily="49" charset="0"/>
              </a:rPr>
              <a:t>	/* and child continues on its way */</a:t>
            </a:r>
          </a:p>
          <a:p>
            <a:pPr>
              <a:spcBef>
                <a:spcPct val="0"/>
              </a:spcBef>
              <a:buFont typeface="Wingdings" pitchFamily="2" charset="2"/>
              <a:buNone/>
            </a:pPr>
            <a:r>
              <a:rPr lang="en-US" altLang="zh-TW" sz="1800" b="1">
                <a:latin typeface="Courier New" pitchFamily="49" charset="0"/>
              </a:rPr>
              <a:t>	exit(0);</a:t>
            </a:r>
          </a:p>
          <a:p>
            <a:pPr>
              <a:spcBef>
                <a:spcPct val="0"/>
              </a:spcBef>
              <a:buFont typeface="Wingdings" pitchFamily="2" charset="2"/>
              <a:buNone/>
            </a:pPr>
            <a:r>
              <a:rPr lang="en-US" altLang="zh-TW" sz="1800" b="1">
                <a:latin typeface="Courier New" pitchFamily="49" charset="0"/>
              </a:rPr>
              <a:t>}</a:t>
            </a:r>
          </a:p>
          <a:p>
            <a:pPr>
              <a:spcBef>
                <a:spcPct val="0"/>
              </a:spcBef>
              <a:buFont typeface="Wingdings" pitchFamily="2" charset="2"/>
              <a:buNone/>
            </a:pPr>
            <a:r>
              <a:rPr lang="en-US" altLang="zh-TW" sz="1800" b="1">
                <a:latin typeface="Courier New" pitchFamily="49" charset="0"/>
              </a:rPr>
              <a:t>/* parent does whatever is necessary */</a:t>
            </a:r>
          </a:p>
          <a:p>
            <a:pPr>
              <a:spcBef>
                <a:spcPct val="0"/>
              </a:spcBef>
              <a:buFont typeface="Wingdings" pitchFamily="2" charset="2"/>
              <a:buNone/>
            </a:pPr>
            <a:r>
              <a:rPr lang="en-US" altLang="zh-TW" sz="1800" b="1">
                <a:solidFill>
                  <a:srgbClr val="33CC33"/>
                </a:solidFill>
                <a:latin typeface="Courier New" pitchFamily="49" charset="0"/>
              </a:rPr>
              <a:t>TELL_CHILD(pid); /*tell child we’re done */</a:t>
            </a:r>
          </a:p>
          <a:p>
            <a:pPr>
              <a:spcBef>
                <a:spcPct val="0"/>
              </a:spcBef>
              <a:buFont typeface="Wingdings" pitchFamily="2" charset="2"/>
              <a:buNone/>
            </a:pPr>
            <a:r>
              <a:rPr lang="en-US" altLang="zh-TW" sz="1800" b="1">
                <a:solidFill>
                  <a:schemeClr val="hlink"/>
                </a:solidFill>
                <a:latin typeface="Courier New" pitchFamily="49" charset="0"/>
              </a:rPr>
              <a:t>WAIT_CHILD(); /* wait for child */</a:t>
            </a:r>
          </a:p>
          <a:p>
            <a:pPr>
              <a:spcBef>
                <a:spcPct val="0"/>
              </a:spcBef>
              <a:buFont typeface="Wingdings" pitchFamily="2" charset="2"/>
              <a:buNone/>
            </a:pPr>
            <a:r>
              <a:rPr lang="en-US" altLang="zh-TW" sz="1800" b="1">
                <a:latin typeface="Courier New" pitchFamily="49" charset="0"/>
              </a:rPr>
              <a:t>/* and parent continues on its way */</a:t>
            </a:r>
          </a:p>
          <a:p>
            <a:pPr>
              <a:spcBef>
                <a:spcPct val="0"/>
              </a:spcBef>
              <a:buFont typeface="Wingdings" pitchFamily="2" charset="2"/>
              <a:buNone/>
            </a:pPr>
            <a:r>
              <a:rPr lang="en-US" altLang="zh-TW" sz="1800" b="1">
                <a:latin typeface="Courier New" pitchFamily="49" charset="0"/>
              </a:rPr>
              <a:t>exit(0);</a:t>
            </a:r>
          </a:p>
        </p:txBody>
      </p:sp>
      <p:sp>
        <p:nvSpPr>
          <p:cNvPr id="326660" name="AutoShape 4"/>
          <p:cNvSpPr>
            <a:spLocks/>
          </p:cNvSpPr>
          <p:nvPr/>
        </p:nvSpPr>
        <p:spPr bwMode="auto">
          <a:xfrm>
            <a:off x="900113" y="3213100"/>
            <a:ext cx="431800" cy="1439863"/>
          </a:xfrm>
          <a:prstGeom prst="leftBrace">
            <a:avLst>
              <a:gd name="adj1" fmla="val 27788"/>
              <a:gd name="adj2" fmla="val 50000"/>
            </a:avLst>
          </a:prstGeom>
          <a:noFill/>
          <a:ln w="9525">
            <a:solidFill>
              <a:schemeClr val="tx1"/>
            </a:solidFill>
            <a:miter lim="800000"/>
            <a:headEnd/>
            <a:tailEnd/>
          </a:ln>
          <a:effectLst/>
        </p:spPr>
        <p:txBody>
          <a:bodyPr wrap="none" anchor="ctr"/>
          <a:lstStyle/>
          <a:p>
            <a:endParaRPr lang="zh-TW" altLang="en-US"/>
          </a:p>
        </p:txBody>
      </p:sp>
      <p:sp>
        <p:nvSpPr>
          <p:cNvPr id="326661" name="AutoShape 5"/>
          <p:cNvSpPr>
            <a:spLocks/>
          </p:cNvSpPr>
          <p:nvPr/>
        </p:nvSpPr>
        <p:spPr bwMode="auto">
          <a:xfrm>
            <a:off x="900113" y="4868863"/>
            <a:ext cx="431800" cy="1439862"/>
          </a:xfrm>
          <a:prstGeom prst="leftBrace">
            <a:avLst>
              <a:gd name="adj1" fmla="val 27788"/>
              <a:gd name="adj2" fmla="val 50000"/>
            </a:avLst>
          </a:prstGeom>
          <a:noFill/>
          <a:ln w="9525">
            <a:solidFill>
              <a:schemeClr val="tx1"/>
            </a:solidFill>
            <a:miter lim="800000"/>
            <a:headEnd/>
            <a:tailEnd/>
          </a:ln>
          <a:effectLst/>
        </p:spPr>
        <p:txBody>
          <a:bodyPr wrap="none" anchor="ctr"/>
          <a:lstStyle/>
          <a:p>
            <a:endParaRPr lang="zh-TW" altLang="en-US"/>
          </a:p>
        </p:txBody>
      </p:sp>
      <p:sp>
        <p:nvSpPr>
          <p:cNvPr id="326662" name="Text Box 6"/>
          <p:cNvSpPr txBox="1">
            <a:spLocks noChangeArrowheads="1"/>
          </p:cNvSpPr>
          <p:nvPr/>
        </p:nvSpPr>
        <p:spPr bwMode="auto">
          <a:xfrm>
            <a:off x="179388" y="3429000"/>
            <a:ext cx="1042987" cy="457200"/>
          </a:xfrm>
          <a:prstGeom prst="rect">
            <a:avLst/>
          </a:prstGeom>
          <a:noFill/>
          <a:ln w="9525">
            <a:noFill/>
            <a:miter lim="800000"/>
            <a:headEnd/>
            <a:tailEnd/>
          </a:ln>
          <a:effectLst/>
        </p:spPr>
        <p:txBody>
          <a:bodyPr>
            <a:spAutoFit/>
          </a:bodyPr>
          <a:lstStyle/>
          <a:p>
            <a:pPr>
              <a:spcBef>
                <a:spcPct val="50000"/>
              </a:spcBef>
              <a:buClrTx/>
              <a:buSzTx/>
              <a:buFontTx/>
              <a:buNone/>
            </a:pPr>
            <a:r>
              <a:rPr lang="en-US" altLang="zh-TW" sz="2400" b="0"/>
              <a:t>child</a:t>
            </a:r>
          </a:p>
        </p:txBody>
      </p:sp>
      <p:sp>
        <p:nvSpPr>
          <p:cNvPr id="326663" name="Text Box 7"/>
          <p:cNvSpPr txBox="1">
            <a:spLocks noChangeArrowheads="1"/>
          </p:cNvSpPr>
          <p:nvPr/>
        </p:nvSpPr>
        <p:spPr bwMode="auto">
          <a:xfrm>
            <a:off x="0" y="5084763"/>
            <a:ext cx="1187450" cy="457200"/>
          </a:xfrm>
          <a:prstGeom prst="rect">
            <a:avLst/>
          </a:prstGeom>
          <a:noFill/>
          <a:ln w="9525">
            <a:noFill/>
            <a:miter lim="800000"/>
            <a:headEnd/>
            <a:tailEnd/>
          </a:ln>
          <a:effectLst/>
        </p:spPr>
        <p:txBody>
          <a:bodyPr>
            <a:spAutoFit/>
          </a:bodyPr>
          <a:lstStyle/>
          <a:p>
            <a:pPr>
              <a:spcBef>
                <a:spcPct val="50000"/>
              </a:spcBef>
              <a:buClrTx/>
              <a:buSzTx/>
              <a:buFontTx/>
              <a:buNone/>
            </a:pPr>
            <a:r>
              <a:rPr lang="en-US" altLang="zh-TW" sz="2400" b="0"/>
              <a:t>parent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47A2109B-4E6E-458B-A8CD-8637B4DB7B3D}" type="slidenum">
              <a:rPr lang="en-US" altLang="zh-TW"/>
              <a:pPr/>
              <a:t>41</a:t>
            </a:fld>
            <a:endParaRPr lang="en-US" altLang="zh-TW"/>
          </a:p>
        </p:txBody>
      </p:sp>
      <p:sp>
        <p:nvSpPr>
          <p:cNvPr id="327682" name="Rectangle 2"/>
          <p:cNvSpPr>
            <a:spLocks noGrp="1" noChangeArrowheads="1"/>
          </p:cNvSpPr>
          <p:nvPr>
            <p:ph type="title"/>
          </p:nvPr>
        </p:nvSpPr>
        <p:spPr/>
        <p:txBody>
          <a:bodyPr/>
          <a:lstStyle/>
          <a:p>
            <a:r>
              <a:rPr lang="en-US" altLang="zh-TW"/>
              <a:t>Figure 8.12: Race Condition</a:t>
            </a:r>
          </a:p>
        </p:txBody>
      </p:sp>
      <p:sp>
        <p:nvSpPr>
          <p:cNvPr id="327683" name="Rectangle 3"/>
          <p:cNvSpPr>
            <a:spLocks noGrp="1" noChangeArrowheads="1"/>
          </p:cNvSpPr>
          <p:nvPr>
            <p:ph type="body" idx="1"/>
          </p:nvPr>
        </p:nvSpPr>
        <p:spPr>
          <a:xfrm>
            <a:off x="1182688" y="1844675"/>
            <a:ext cx="7772400" cy="4679950"/>
          </a:xfrm>
        </p:spPr>
        <p:txBody>
          <a:bodyPr/>
          <a:lstStyle/>
          <a:p>
            <a:pPr>
              <a:spcBef>
                <a:spcPct val="0"/>
              </a:spcBef>
              <a:buFont typeface="Wingdings" pitchFamily="2" charset="2"/>
              <a:buNone/>
            </a:pPr>
            <a:r>
              <a:rPr lang="en-US" altLang="zh-TW" sz="1600" b="1" dirty="0">
                <a:latin typeface="Courier New" pitchFamily="49" charset="0"/>
              </a:rPr>
              <a:t>#include	“</a:t>
            </a:r>
            <a:r>
              <a:rPr lang="en-US" altLang="zh-TW" sz="1600" b="1" dirty="0" err="1">
                <a:latin typeface="Courier New" pitchFamily="49" charset="0"/>
              </a:rPr>
              <a:t>apue.h</a:t>
            </a:r>
            <a:r>
              <a:rPr lang="en-US" altLang="zh-TW" sz="1600" b="1" dirty="0">
                <a:latin typeface="Courier New" pitchFamily="49" charset="0"/>
              </a:rPr>
              <a:t>"</a:t>
            </a:r>
          </a:p>
          <a:p>
            <a:pPr>
              <a:spcBef>
                <a:spcPct val="0"/>
              </a:spcBef>
              <a:buFont typeface="Wingdings" pitchFamily="2" charset="2"/>
              <a:buNone/>
            </a:pPr>
            <a:endParaRPr lang="en-US" altLang="zh-TW" sz="1600" b="1" dirty="0">
              <a:latin typeface="Courier New" pitchFamily="49" charset="0"/>
            </a:endParaRPr>
          </a:p>
          <a:p>
            <a:pPr>
              <a:spcBef>
                <a:spcPct val="0"/>
              </a:spcBef>
              <a:buFont typeface="Wingdings" pitchFamily="2" charset="2"/>
              <a:buNone/>
            </a:pPr>
            <a:r>
              <a:rPr lang="en-US" altLang="zh-TW" sz="1600" b="1" dirty="0">
                <a:latin typeface="Courier New" pitchFamily="49" charset="0"/>
              </a:rPr>
              <a:t>static void </a:t>
            </a:r>
            <a:r>
              <a:rPr lang="en-US" altLang="zh-TW" sz="1600" b="1" dirty="0" err="1">
                <a:latin typeface="Courier New" pitchFamily="49" charset="0"/>
              </a:rPr>
              <a:t>charatatime</a:t>
            </a:r>
            <a:r>
              <a:rPr lang="en-US" altLang="zh-TW" sz="1600" b="1" dirty="0">
                <a:latin typeface="Courier New" pitchFamily="49" charset="0"/>
              </a:rPr>
              <a:t>(char *);</a:t>
            </a:r>
          </a:p>
          <a:p>
            <a:pPr>
              <a:spcBef>
                <a:spcPct val="0"/>
              </a:spcBef>
              <a:buFont typeface="Wingdings" pitchFamily="2" charset="2"/>
              <a:buNone/>
            </a:pPr>
            <a:endParaRPr lang="en-US" altLang="zh-TW" sz="1600" b="1" dirty="0">
              <a:latin typeface="Courier New" pitchFamily="49" charset="0"/>
            </a:endParaRPr>
          </a:p>
          <a:p>
            <a:pPr>
              <a:spcBef>
                <a:spcPct val="0"/>
              </a:spcBef>
              <a:buFont typeface="Wingdings" pitchFamily="2" charset="2"/>
              <a:buNone/>
            </a:pPr>
            <a:r>
              <a:rPr lang="en-US" altLang="zh-TW" sz="1600" b="1" dirty="0" err="1">
                <a:latin typeface="Courier New" pitchFamily="49" charset="0"/>
              </a:rPr>
              <a:t>int</a:t>
            </a:r>
            <a:endParaRPr lang="en-US" altLang="zh-TW" sz="1600" b="1" dirty="0">
              <a:latin typeface="Courier New" pitchFamily="49" charset="0"/>
            </a:endParaRPr>
          </a:p>
          <a:p>
            <a:pPr>
              <a:spcBef>
                <a:spcPct val="0"/>
              </a:spcBef>
              <a:buFont typeface="Wingdings" pitchFamily="2" charset="2"/>
              <a:buNone/>
            </a:pPr>
            <a:r>
              <a:rPr lang="en-US" altLang="zh-TW" sz="1600" b="1" dirty="0">
                <a:latin typeface="Courier New" pitchFamily="49" charset="0"/>
              </a:rPr>
              <a:t>main(void)</a:t>
            </a:r>
          </a:p>
          <a:p>
            <a:pPr>
              <a:spcBef>
                <a:spcPct val="0"/>
              </a:spcBef>
              <a:buFont typeface="Wingdings" pitchFamily="2" charset="2"/>
              <a:buNone/>
            </a:pPr>
            <a:r>
              <a:rPr lang="en-US" altLang="zh-TW" sz="1600" b="1" dirty="0">
                <a:latin typeface="Courier New" pitchFamily="49" charset="0"/>
              </a:rPr>
              <a:t>{</a:t>
            </a:r>
          </a:p>
          <a:p>
            <a:pPr>
              <a:spcBef>
                <a:spcPct val="0"/>
              </a:spcBef>
              <a:buFont typeface="Wingdings" pitchFamily="2" charset="2"/>
              <a:buNone/>
            </a:pPr>
            <a:r>
              <a:rPr lang="en-US" altLang="zh-TW" sz="1600" b="1" dirty="0">
                <a:latin typeface="Courier New" pitchFamily="49" charset="0"/>
              </a:rPr>
              <a:t>	</a:t>
            </a:r>
            <a:r>
              <a:rPr lang="en-US" altLang="zh-TW" sz="1600" b="1" dirty="0" err="1">
                <a:latin typeface="Courier New" pitchFamily="49" charset="0"/>
              </a:rPr>
              <a:t>pid_t</a:t>
            </a:r>
            <a:r>
              <a:rPr lang="en-US" altLang="zh-TW" sz="1600" b="1" dirty="0">
                <a:latin typeface="Courier New" pitchFamily="49" charset="0"/>
              </a:rPr>
              <a:t>	</a:t>
            </a:r>
            <a:r>
              <a:rPr lang="en-US" altLang="zh-TW" sz="1600" b="1" dirty="0" err="1">
                <a:latin typeface="Courier New" pitchFamily="49" charset="0"/>
              </a:rPr>
              <a:t>pid</a:t>
            </a:r>
            <a:r>
              <a:rPr lang="en-US" altLang="zh-TW" sz="1600" b="1" dirty="0">
                <a:latin typeface="Courier New" pitchFamily="49" charset="0"/>
              </a:rPr>
              <a:t>;</a:t>
            </a:r>
          </a:p>
          <a:p>
            <a:pPr>
              <a:spcBef>
                <a:spcPct val="0"/>
              </a:spcBef>
              <a:buFont typeface="Wingdings" pitchFamily="2" charset="2"/>
              <a:buNone/>
            </a:pPr>
            <a:endParaRPr lang="en-US" altLang="zh-TW" sz="1600" b="1" dirty="0">
              <a:latin typeface="Courier New" pitchFamily="49" charset="0"/>
            </a:endParaRPr>
          </a:p>
          <a:p>
            <a:pPr>
              <a:spcBef>
                <a:spcPct val="0"/>
              </a:spcBef>
              <a:buFont typeface="Wingdings" pitchFamily="2" charset="2"/>
              <a:buNone/>
            </a:pPr>
            <a:r>
              <a:rPr lang="en-US" altLang="zh-TW" sz="1600" b="1" dirty="0">
                <a:latin typeface="Courier New" pitchFamily="49" charset="0"/>
              </a:rPr>
              <a:t>	if ( (</a:t>
            </a:r>
            <a:r>
              <a:rPr lang="en-US" altLang="zh-TW" sz="1600" b="1" dirty="0" err="1">
                <a:latin typeface="Courier New" pitchFamily="49" charset="0"/>
              </a:rPr>
              <a:t>pid</a:t>
            </a:r>
            <a:r>
              <a:rPr lang="en-US" altLang="zh-TW" sz="1600" b="1" dirty="0">
                <a:latin typeface="Courier New" pitchFamily="49" charset="0"/>
              </a:rPr>
              <a:t> = fork()) &lt; 0)</a:t>
            </a:r>
          </a:p>
          <a:p>
            <a:pPr>
              <a:spcBef>
                <a:spcPct val="0"/>
              </a:spcBef>
              <a:buFont typeface="Wingdings" pitchFamily="2" charset="2"/>
              <a:buNone/>
            </a:pPr>
            <a:r>
              <a:rPr lang="en-US" altLang="zh-TW" sz="1600" b="1" dirty="0">
                <a:latin typeface="Courier New" pitchFamily="49" charset="0"/>
              </a:rPr>
              <a:t>		</a:t>
            </a:r>
            <a:r>
              <a:rPr lang="en-US" altLang="zh-TW" sz="1600" b="1" dirty="0" err="1">
                <a:latin typeface="Courier New" pitchFamily="49" charset="0"/>
              </a:rPr>
              <a:t>err_sys</a:t>
            </a:r>
            <a:r>
              <a:rPr lang="en-US" altLang="zh-TW" sz="1600" b="1" dirty="0">
                <a:latin typeface="Courier New" pitchFamily="49" charset="0"/>
              </a:rPr>
              <a:t>("fork error");</a:t>
            </a:r>
          </a:p>
          <a:p>
            <a:pPr>
              <a:spcBef>
                <a:spcPct val="0"/>
              </a:spcBef>
              <a:buFont typeface="Wingdings" pitchFamily="2" charset="2"/>
              <a:buNone/>
            </a:pPr>
            <a:r>
              <a:rPr lang="en-US" altLang="zh-TW" sz="1600" b="1" dirty="0">
                <a:latin typeface="Courier New" pitchFamily="49" charset="0"/>
              </a:rPr>
              <a:t>	else if (</a:t>
            </a:r>
            <a:r>
              <a:rPr lang="en-US" altLang="zh-TW" sz="1600" b="1" dirty="0" err="1">
                <a:latin typeface="Courier New" pitchFamily="49" charset="0"/>
              </a:rPr>
              <a:t>pid</a:t>
            </a:r>
            <a:r>
              <a:rPr lang="en-US" altLang="zh-TW" sz="1600" b="1" dirty="0">
                <a:latin typeface="Courier New" pitchFamily="49" charset="0"/>
              </a:rPr>
              <a:t> == 0) {</a:t>
            </a:r>
          </a:p>
          <a:p>
            <a:pPr>
              <a:spcBef>
                <a:spcPct val="0"/>
              </a:spcBef>
              <a:buFont typeface="Wingdings" pitchFamily="2" charset="2"/>
              <a:buNone/>
            </a:pPr>
            <a:r>
              <a:rPr lang="en-US" altLang="zh-TW" sz="1600" b="1" dirty="0">
                <a:latin typeface="Courier New" pitchFamily="49" charset="0"/>
              </a:rPr>
              <a:t>		</a:t>
            </a:r>
            <a:r>
              <a:rPr lang="en-US" altLang="zh-TW" sz="1600" b="1" dirty="0" err="1">
                <a:latin typeface="Courier New" pitchFamily="49" charset="0"/>
              </a:rPr>
              <a:t>charatatime</a:t>
            </a:r>
            <a:r>
              <a:rPr lang="en-US" altLang="zh-TW" sz="1600" b="1" dirty="0">
                <a:latin typeface="Courier New" pitchFamily="49" charset="0"/>
              </a:rPr>
              <a:t>("output from child\n");</a:t>
            </a:r>
          </a:p>
          <a:p>
            <a:pPr>
              <a:spcBef>
                <a:spcPct val="0"/>
              </a:spcBef>
              <a:buFont typeface="Wingdings" pitchFamily="2" charset="2"/>
              <a:buNone/>
            </a:pPr>
            <a:r>
              <a:rPr lang="en-US" altLang="zh-TW" sz="1600" b="1" dirty="0">
                <a:latin typeface="Courier New" pitchFamily="49" charset="0"/>
              </a:rPr>
              <a:t>	} else {</a:t>
            </a:r>
          </a:p>
          <a:p>
            <a:pPr>
              <a:spcBef>
                <a:spcPct val="0"/>
              </a:spcBef>
              <a:buFont typeface="Wingdings" pitchFamily="2" charset="2"/>
              <a:buNone/>
            </a:pPr>
            <a:r>
              <a:rPr lang="en-US" altLang="zh-TW" sz="1600" b="1" dirty="0">
                <a:latin typeface="Courier New" pitchFamily="49" charset="0"/>
              </a:rPr>
              <a:t>		</a:t>
            </a:r>
            <a:r>
              <a:rPr lang="en-US" altLang="zh-TW" sz="1600" b="1" dirty="0" err="1">
                <a:latin typeface="Courier New" pitchFamily="49" charset="0"/>
              </a:rPr>
              <a:t>charatatime</a:t>
            </a:r>
            <a:r>
              <a:rPr lang="en-US" altLang="zh-TW" sz="1600" b="1" dirty="0">
                <a:latin typeface="Courier New" pitchFamily="49" charset="0"/>
              </a:rPr>
              <a:t>("output from parent\n");</a:t>
            </a:r>
          </a:p>
          <a:p>
            <a:pPr>
              <a:spcBef>
                <a:spcPct val="0"/>
              </a:spcBef>
              <a:buFont typeface="Wingdings" pitchFamily="2" charset="2"/>
              <a:buNone/>
            </a:pPr>
            <a:r>
              <a:rPr lang="en-US" altLang="zh-TW" sz="1600" b="1" dirty="0">
                <a:latin typeface="Courier New" pitchFamily="49" charset="0"/>
              </a:rPr>
              <a:t>	}</a:t>
            </a:r>
          </a:p>
          <a:p>
            <a:pPr>
              <a:spcBef>
                <a:spcPct val="0"/>
              </a:spcBef>
              <a:buFont typeface="Wingdings" pitchFamily="2" charset="2"/>
              <a:buNone/>
            </a:pPr>
            <a:r>
              <a:rPr lang="en-US" altLang="zh-TW" sz="1600" b="1" dirty="0">
                <a:latin typeface="Courier New" pitchFamily="49" charset="0"/>
              </a:rPr>
              <a:t>	exit(0);</a:t>
            </a:r>
          </a:p>
          <a:p>
            <a:pPr>
              <a:spcBef>
                <a:spcPct val="0"/>
              </a:spcBef>
              <a:buFont typeface="Wingdings" pitchFamily="2" charset="2"/>
              <a:buNone/>
            </a:pPr>
            <a:r>
              <a:rPr lang="en-US" altLang="zh-TW" sz="1600" b="1" dirty="0">
                <a:latin typeface="Courier New" pitchFamily="49" charset="0"/>
              </a:rPr>
              <a:t>}</a:t>
            </a:r>
          </a:p>
          <a:p>
            <a:pPr>
              <a:spcBef>
                <a:spcPct val="0"/>
              </a:spcBef>
              <a:buFont typeface="Wingdings" pitchFamily="2" charset="2"/>
              <a:buNone/>
            </a:pPr>
            <a:endParaRPr lang="en-US" altLang="zh-TW" sz="1600" b="1" dirty="0">
              <a:latin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63CBEED7-2834-4A12-96D8-E7C64428C1EF}" type="slidenum">
              <a:rPr lang="en-US" altLang="zh-TW"/>
              <a:pPr/>
              <a:t>42</a:t>
            </a:fld>
            <a:endParaRPr lang="en-US" altLang="zh-TW"/>
          </a:p>
        </p:txBody>
      </p:sp>
      <p:sp>
        <p:nvSpPr>
          <p:cNvPr id="328706" name="Rectangle 2"/>
          <p:cNvSpPr>
            <a:spLocks noGrp="1" noChangeArrowheads="1"/>
          </p:cNvSpPr>
          <p:nvPr>
            <p:ph type="title"/>
          </p:nvPr>
        </p:nvSpPr>
        <p:spPr/>
        <p:txBody>
          <a:bodyPr/>
          <a:lstStyle/>
          <a:p>
            <a:r>
              <a:rPr lang="en-US" altLang="zh-TW"/>
              <a:t>Figure 8.12 (continued)</a:t>
            </a:r>
          </a:p>
        </p:txBody>
      </p:sp>
      <p:sp>
        <p:nvSpPr>
          <p:cNvPr id="328707" name="Rectangle 3"/>
          <p:cNvSpPr>
            <a:spLocks noGrp="1" noChangeArrowheads="1"/>
          </p:cNvSpPr>
          <p:nvPr>
            <p:ph type="body" idx="1"/>
          </p:nvPr>
        </p:nvSpPr>
        <p:spPr>
          <a:xfrm>
            <a:off x="1182688" y="1916113"/>
            <a:ext cx="7772400" cy="4465637"/>
          </a:xfrm>
        </p:spPr>
        <p:txBody>
          <a:bodyPr/>
          <a:lstStyle/>
          <a:p>
            <a:pPr>
              <a:buFont typeface="Wingdings" pitchFamily="2" charset="2"/>
              <a:buNone/>
            </a:pPr>
            <a:r>
              <a:rPr lang="en-US" altLang="zh-TW" sz="2400" b="1">
                <a:latin typeface="Courier New" pitchFamily="49" charset="0"/>
              </a:rPr>
              <a:t>static void</a:t>
            </a:r>
          </a:p>
          <a:p>
            <a:pPr>
              <a:buFont typeface="Wingdings" pitchFamily="2" charset="2"/>
              <a:buNone/>
            </a:pPr>
            <a:r>
              <a:rPr lang="en-US" altLang="zh-TW" sz="2400" b="1">
                <a:latin typeface="Courier New" pitchFamily="49" charset="0"/>
              </a:rPr>
              <a:t>charatatime(char *str)</a:t>
            </a:r>
          </a:p>
          <a:p>
            <a:pPr>
              <a:buFont typeface="Wingdings" pitchFamily="2" charset="2"/>
              <a:buNone/>
            </a:pPr>
            <a:r>
              <a:rPr lang="en-US" altLang="zh-TW" sz="2400" b="1">
                <a:latin typeface="Courier New" pitchFamily="49" charset="0"/>
              </a:rPr>
              <a:t>{</a:t>
            </a:r>
          </a:p>
          <a:p>
            <a:pPr>
              <a:buFont typeface="Wingdings" pitchFamily="2" charset="2"/>
              <a:buNone/>
            </a:pPr>
            <a:r>
              <a:rPr lang="en-US" altLang="zh-TW" sz="2400" b="1">
                <a:latin typeface="Courier New" pitchFamily="49" charset="0"/>
              </a:rPr>
              <a:t>	char	*ptr;</a:t>
            </a:r>
          </a:p>
          <a:p>
            <a:pPr>
              <a:buFont typeface="Wingdings" pitchFamily="2" charset="2"/>
              <a:buNone/>
            </a:pPr>
            <a:r>
              <a:rPr lang="en-US" altLang="zh-TW" sz="2400" b="1">
                <a:latin typeface="Courier New" pitchFamily="49" charset="0"/>
              </a:rPr>
              <a:t>	int		c;</a:t>
            </a:r>
          </a:p>
          <a:p>
            <a:pPr>
              <a:buFont typeface="Wingdings" pitchFamily="2" charset="2"/>
              <a:buNone/>
            </a:pPr>
            <a:endParaRPr lang="en-US" altLang="zh-TW" sz="2400" b="1">
              <a:latin typeface="Courier New" pitchFamily="49" charset="0"/>
            </a:endParaRPr>
          </a:p>
          <a:p>
            <a:pPr>
              <a:buFont typeface="Wingdings" pitchFamily="2" charset="2"/>
              <a:buNone/>
            </a:pPr>
            <a:r>
              <a:rPr lang="en-US" altLang="zh-TW" sz="2400" b="1">
                <a:latin typeface="Courier New" pitchFamily="49" charset="0"/>
              </a:rPr>
              <a:t>	setbuf(stdout, NULL); </a:t>
            </a:r>
            <a:r>
              <a:rPr lang="en-US" altLang="zh-TW" sz="2000" b="1">
                <a:latin typeface="Courier New" pitchFamily="49" charset="0"/>
              </a:rPr>
              <a:t>/* set unbuffered */</a:t>
            </a:r>
          </a:p>
          <a:p>
            <a:pPr>
              <a:buFont typeface="Wingdings" pitchFamily="2" charset="2"/>
              <a:buNone/>
            </a:pPr>
            <a:r>
              <a:rPr lang="en-US" altLang="zh-TW" sz="2400" b="1">
                <a:latin typeface="Courier New" pitchFamily="49" charset="0"/>
              </a:rPr>
              <a:t>	for (ptr = str; c = *ptr++; )</a:t>
            </a:r>
          </a:p>
          <a:p>
            <a:pPr>
              <a:buFont typeface="Wingdings" pitchFamily="2" charset="2"/>
              <a:buNone/>
            </a:pPr>
            <a:r>
              <a:rPr lang="en-US" altLang="zh-TW" sz="2400" b="1">
                <a:latin typeface="Courier New" pitchFamily="49" charset="0"/>
              </a:rPr>
              <a:t>		putc(c, stdout);</a:t>
            </a:r>
          </a:p>
          <a:p>
            <a:pPr>
              <a:buFont typeface="Wingdings" pitchFamily="2" charset="2"/>
              <a:buNone/>
            </a:pPr>
            <a:r>
              <a:rPr lang="en-US" altLang="zh-TW" sz="2400" b="1">
                <a:latin typeface="Courier New" pitchFamily="49" charset="0"/>
              </a:rPr>
              <a:t>}</a:t>
            </a:r>
            <a:endParaRPr lang="en-US" altLang="zh-TW" sz="24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010ECBDC-C317-4C5E-9900-2ABBD62398DA}" type="slidenum">
              <a:rPr lang="en-US" altLang="zh-TW"/>
              <a:pPr/>
              <a:t>43</a:t>
            </a:fld>
            <a:endParaRPr lang="en-US" altLang="zh-TW"/>
          </a:p>
        </p:txBody>
      </p:sp>
      <p:sp>
        <p:nvSpPr>
          <p:cNvPr id="329730" name="Rectangle 2"/>
          <p:cNvSpPr>
            <a:spLocks noGrp="1" noChangeArrowheads="1"/>
          </p:cNvSpPr>
          <p:nvPr>
            <p:ph type="title"/>
          </p:nvPr>
        </p:nvSpPr>
        <p:spPr/>
        <p:txBody>
          <a:bodyPr/>
          <a:lstStyle/>
          <a:p>
            <a:r>
              <a:rPr lang="en-US" altLang="zh-TW"/>
              <a:t>Figure 8.12: results</a:t>
            </a:r>
          </a:p>
        </p:txBody>
      </p:sp>
      <p:sp>
        <p:nvSpPr>
          <p:cNvPr id="329731" name="Rectangle 3"/>
          <p:cNvSpPr>
            <a:spLocks noGrp="1" noChangeArrowheads="1"/>
          </p:cNvSpPr>
          <p:nvPr>
            <p:ph type="body" idx="1"/>
          </p:nvPr>
        </p:nvSpPr>
        <p:spPr>
          <a:xfrm>
            <a:off x="1182688" y="2017713"/>
            <a:ext cx="7772400" cy="4435475"/>
          </a:xfrm>
        </p:spPr>
        <p:txBody>
          <a:bodyPr/>
          <a:lstStyle/>
          <a:p>
            <a:pPr>
              <a:spcBef>
                <a:spcPct val="10000"/>
              </a:spcBef>
            </a:pPr>
            <a:r>
              <a:rPr lang="en-US" altLang="zh-TW" b="1"/>
              <a:t>$ ./a.out</a:t>
            </a:r>
          </a:p>
          <a:p>
            <a:pPr>
              <a:spcBef>
                <a:spcPct val="10000"/>
              </a:spcBef>
            </a:pPr>
            <a:r>
              <a:rPr lang="en-US" altLang="zh-TW"/>
              <a:t>output from child</a:t>
            </a:r>
          </a:p>
          <a:p>
            <a:pPr>
              <a:spcBef>
                <a:spcPct val="10000"/>
              </a:spcBef>
            </a:pPr>
            <a:r>
              <a:rPr lang="en-US" altLang="zh-TW"/>
              <a:t>output from parent</a:t>
            </a:r>
          </a:p>
          <a:p>
            <a:pPr>
              <a:spcBef>
                <a:spcPct val="10000"/>
              </a:spcBef>
            </a:pPr>
            <a:r>
              <a:rPr lang="en-US" altLang="zh-TW" b="1"/>
              <a:t>$ ./a.out</a:t>
            </a:r>
          </a:p>
          <a:p>
            <a:pPr>
              <a:spcBef>
                <a:spcPct val="10000"/>
              </a:spcBef>
            </a:pPr>
            <a:r>
              <a:rPr lang="en-US" altLang="zh-TW"/>
              <a:t>oouuttppuutt ffrroomm pcahrielndt</a:t>
            </a:r>
          </a:p>
          <a:p>
            <a:pPr>
              <a:spcBef>
                <a:spcPct val="10000"/>
              </a:spcBef>
            </a:pPr>
            <a:r>
              <a:rPr lang="en-US" altLang="zh-TW" b="1"/>
              <a:t>$ ./a.out</a:t>
            </a:r>
          </a:p>
          <a:p>
            <a:pPr>
              <a:spcBef>
                <a:spcPct val="10000"/>
              </a:spcBef>
            </a:pPr>
            <a:r>
              <a:rPr lang="en-US" altLang="zh-TW"/>
              <a:t>ooutput from parent</a:t>
            </a:r>
          </a:p>
          <a:p>
            <a:pPr>
              <a:spcBef>
                <a:spcPct val="10000"/>
              </a:spcBef>
            </a:pPr>
            <a:r>
              <a:rPr lang="en-US" altLang="zh-TW"/>
              <a:t>utput from child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BB9928B3-642D-40F4-BCA7-093C1625AA5F}" type="slidenum">
              <a:rPr lang="en-US" altLang="zh-TW"/>
              <a:pPr/>
              <a:t>44</a:t>
            </a:fld>
            <a:endParaRPr lang="en-US" altLang="zh-TW"/>
          </a:p>
        </p:txBody>
      </p:sp>
      <p:sp>
        <p:nvSpPr>
          <p:cNvPr id="330754" name="Rectangle 2"/>
          <p:cNvSpPr>
            <a:spLocks noGrp="1" noChangeArrowheads="1"/>
          </p:cNvSpPr>
          <p:nvPr>
            <p:ph type="title"/>
          </p:nvPr>
        </p:nvSpPr>
        <p:spPr/>
        <p:txBody>
          <a:bodyPr/>
          <a:lstStyle/>
          <a:p>
            <a:r>
              <a:rPr lang="en-US" altLang="zh-TW"/>
              <a:t>Figure 8.13: No race condition</a:t>
            </a:r>
          </a:p>
        </p:txBody>
      </p:sp>
      <p:sp>
        <p:nvSpPr>
          <p:cNvPr id="330755" name="Rectangle 3"/>
          <p:cNvSpPr>
            <a:spLocks noGrp="1" noChangeArrowheads="1"/>
          </p:cNvSpPr>
          <p:nvPr>
            <p:ph type="body" idx="1"/>
          </p:nvPr>
        </p:nvSpPr>
        <p:spPr>
          <a:xfrm>
            <a:off x="1182688" y="1773238"/>
            <a:ext cx="7772400" cy="4751387"/>
          </a:xfrm>
        </p:spPr>
        <p:txBody>
          <a:bodyPr/>
          <a:lstStyle/>
          <a:p>
            <a:pPr>
              <a:spcBef>
                <a:spcPct val="0"/>
              </a:spcBef>
              <a:buFont typeface="Wingdings" pitchFamily="2" charset="2"/>
              <a:buNone/>
            </a:pPr>
            <a:r>
              <a:rPr lang="en-US" altLang="zh-TW" sz="1400" b="1">
                <a:latin typeface="Courier New" pitchFamily="49" charset="0"/>
              </a:rPr>
              <a:t>#include	“apue.h"</a:t>
            </a:r>
          </a:p>
          <a:p>
            <a:pPr>
              <a:spcBef>
                <a:spcPct val="0"/>
              </a:spcBef>
              <a:buFont typeface="Wingdings" pitchFamily="2" charset="2"/>
              <a:buNone/>
            </a:pPr>
            <a:endParaRPr lang="en-US" altLang="zh-TW" sz="1400" b="1">
              <a:latin typeface="Courier New" pitchFamily="49" charset="0"/>
            </a:endParaRPr>
          </a:p>
          <a:p>
            <a:pPr>
              <a:spcBef>
                <a:spcPct val="0"/>
              </a:spcBef>
              <a:buFont typeface="Wingdings" pitchFamily="2" charset="2"/>
              <a:buNone/>
            </a:pPr>
            <a:r>
              <a:rPr lang="en-US" altLang="zh-TW" sz="1400" b="1">
                <a:latin typeface="Courier New" pitchFamily="49" charset="0"/>
              </a:rPr>
              <a:t>static void charatatime(char *);</a:t>
            </a:r>
          </a:p>
          <a:p>
            <a:pPr>
              <a:spcBef>
                <a:spcPct val="0"/>
              </a:spcBef>
              <a:buFont typeface="Wingdings" pitchFamily="2" charset="2"/>
              <a:buNone/>
            </a:pPr>
            <a:endParaRPr lang="en-US" altLang="zh-TW" sz="1400" b="1">
              <a:latin typeface="Courier New" pitchFamily="49" charset="0"/>
            </a:endParaRPr>
          </a:p>
          <a:p>
            <a:pPr>
              <a:spcBef>
                <a:spcPct val="0"/>
              </a:spcBef>
              <a:buFont typeface="Wingdings" pitchFamily="2" charset="2"/>
              <a:buNone/>
            </a:pPr>
            <a:r>
              <a:rPr lang="en-US" altLang="zh-TW" sz="1400" b="1">
                <a:latin typeface="Courier New" pitchFamily="49" charset="0"/>
              </a:rPr>
              <a:t>int</a:t>
            </a:r>
          </a:p>
          <a:p>
            <a:pPr>
              <a:spcBef>
                <a:spcPct val="0"/>
              </a:spcBef>
              <a:buFont typeface="Wingdings" pitchFamily="2" charset="2"/>
              <a:buNone/>
            </a:pPr>
            <a:r>
              <a:rPr lang="en-US" altLang="zh-TW" sz="1400" b="1">
                <a:latin typeface="Courier New" pitchFamily="49" charset="0"/>
              </a:rPr>
              <a:t>main(void)</a:t>
            </a:r>
          </a:p>
          <a:p>
            <a:pPr>
              <a:spcBef>
                <a:spcPct val="0"/>
              </a:spcBef>
              <a:buFont typeface="Wingdings" pitchFamily="2" charset="2"/>
              <a:buNone/>
            </a:pPr>
            <a:r>
              <a:rPr lang="en-US" altLang="zh-TW" sz="1400" b="1">
                <a:latin typeface="Courier New" pitchFamily="49" charset="0"/>
              </a:rPr>
              <a:t>{</a:t>
            </a:r>
          </a:p>
          <a:p>
            <a:pPr>
              <a:spcBef>
                <a:spcPct val="0"/>
              </a:spcBef>
              <a:buFont typeface="Wingdings" pitchFamily="2" charset="2"/>
              <a:buNone/>
            </a:pPr>
            <a:r>
              <a:rPr lang="en-US" altLang="zh-TW" sz="1400" b="1">
                <a:latin typeface="Courier New" pitchFamily="49" charset="0"/>
              </a:rPr>
              <a:t>	pid_t	pid;</a:t>
            </a:r>
          </a:p>
          <a:p>
            <a:pPr>
              <a:spcBef>
                <a:spcPct val="0"/>
              </a:spcBef>
              <a:buFont typeface="Wingdings" pitchFamily="2" charset="2"/>
              <a:buNone/>
            </a:pPr>
            <a:endParaRPr lang="en-US" altLang="zh-TW" sz="1400" b="1">
              <a:latin typeface="Courier New" pitchFamily="49" charset="0"/>
            </a:endParaRPr>
          </a:p>
          <a:p>
            <a:pPr>
              <a:spcBef>
                <a:spcPct val="0"/>
              </a:spcBef>
              <a:buFont typeface="Wingdings" pitchFamily="2" charset="2"/>
              <a:buNone/>
            </a:pPr>
            <a:r>
              <a:rPr lang="en-US" altLang="zh-TW" sz="1400" b="1">
                <a:latin typeface="Courier New" pitchFamily="49" charset="0"/>
              </a:rPr>
              <a:t>	</a:t>
            </a:r>
            <a:r>
              <a:rPr lang="en-US" altLang="zh-TW" sz="1400" b="1">
                <a:solidFill>
                  <a:schemeClr val="hlink"/>
                </a:solidFill>
                <a:latin typeface="Courier New" pitchFamily="49" charset="0"/>
              </a:rPr>
              <a:t>TELL_WAIT();</a:t>
            </a:r>
          </a:p>
          <a:p>
            <a:pPr>
              <a:spcBef>
                <a:spcPct val="0"/>
              </a:spcBef>
              <a:buFont typeface="Wingdings" pitchFamily="2" charset="2"/>
              <a:buNone/>
            </a:pPr>
            <a:endParaRPr lang="en-US" altLang="zh-TW" sz="1400" b="1">
              <a:latin typeface="Courier New" pitchFamily="49" charset="0"/>
            </a:endParaRPr>
          </a:p>
          <a:p>
            <a:pPr>
              <a:spcBef>
                <a:spcPct val="0"/>
              </a:spcBef>
              <a:buFont typeface="Wingdings" pitchFamily="2" charset="2"/>
              <a:buNone/>
            </a:pPr>
            <a:r>
              <a:rPr lang="en-US" altLang="zh-TW" sz="1400" b="1">
                <a:latin typeface="Courier New" pitchFamily="49" charset="0"/>
              </a:rPr>
              <a:t>	if ( (pid = fork()) &lt; 0)</a:t>
            </a:r>
          </a:p>
          <a:p>
            <a:pPr>
              <a:spcBef>
                <a:spcPct val="0"/>
              </a:spcBef>
              <a:buFont typeface="Wingdings" pitchFamily="2" charset="2"/>
              <a:buNone/>
            </a:pPr>
            <a:r>
              <a:rPr lang="en-US" altLang="zh-TW" sz="1400" b="1">
                <a:latin typeface="Courier New" pitchFamily="49" charset="0"/>
              </a:rPr>
              <a:t>		err_sys("fork error");</a:t>
            </a:r>
          </a:p>
          <a:p>
            <a:pPr>
              <a:spcBef>
                <a:spcPct val="0"/>
              </a:spcBef>
              <a:buFont typeface="Wingdings" pitchFamily="2" charset="2"/>
              <a:buNone/>
            </a:pPr>
            <a:r>
              <a:rPr lang="en-US" altLang="zh-TW" sz="1400" b="1">
                <a:latin typeface="Courier New" pitchFamily="49" charset="0"/>
              </a:rPr>
              <a:t>	else if (pid == 0) {</a:t>
            </a:r>
          </a:p>
          <a:p>
            <a:pPr>
              <a:spcBef>
                <a:spcPct val="0"/>
              </a:spcBef>
              <a:buFont typeface="Wingdings" pitchFamily="2" charset="2"/>
              <a:buNone/>
            </a:pPr>
            <a:r>
              <a:rPr lang="en-US" altLang="zh-TW" sz="1400" b="1">
                <a:latin typeface="Courier New" pitchFamily="49" charset="0"/>
              </a:rPr>
              <a:t>		</a:t>
            </a:r>
            <a:r>
              <a:rPr lang="en-US" altLang="zh-TW" sz="1400" b="1">
                <a:solidFill>
                  <a:schemeClr val="hlink"/>
                </a:solidFill>
                <a:latin typeface="Courier New" pitchFamily="49" charset="0"/>
              </a:rPr>
              <a:t>WAIT_PARENT();		/* parent goes first */</a:t>
            </a:r>
          </a:p>
          <a:p>
            <a:pPr>
              <a:spcBef>
                <a:spcPct val="0"/>
              </a:spcBef>
              <a:buFont typeface="Wingdings" pitchFamily="2" charset="2"/>
              <a:buNone/>
            </a:pPr>
            <a:r>
              <a:rPr lang="en-US" altLang="zh-TW" sz="1400" b="1">
                <a:latin typeface="Courier New" pitchFamily="49" charset="0"/>
              </a:rPr>
              <a:t>		charatatime("output from child\n");</a:t>
            </a:r>
          </a:p>
          <a:p>
            <a:pPr>
              <a:spcBef>
                <a:spcPct val="0"/>
              </a:spcBef>
              <a:buFont typeface="Wingdings" pitchFamily="2" charset="2"/>
              <a:buNone/>
            </a:pPr>
            <a:r>
              <a:rPr lang="en-US" altLang="zh-TW" sz="1400" b="1">
                <a:latin typeface="Courier New" pitchFamily="49" charset="0"/>
              </a:rPr>
              <a:t>	} else {</a:t>
            </a:r>
          </a:p>
          <a:p>
            <a:pPr>
              <a:spcBef>
                <a:spcPct val="0"/>
              </a:spcBef>
              <a:buFont typeface="Wingdings" pitchFamily="2" charset="2"/>
              <a:buNone/>
            </a:pPr>
            <a:r>
              <a:rPr lang="en-US" altLang="zh-TW" sz="1400" b="1">
                <a:latin typeface="Courier New" pitchFamily="49" charset="0"/>
              </a:rPr>
              <a:t>		charatatime("output from parent\n");</a:t>
            </a:r>
          </a:p>
          <a:p>
            <a:pPr>
              <a:spcBef>
                <a:spcPct val="0"/>
              </a:spcBef>
              <a:buFont typeface="Wingdings" pitchFamily="2" charset="2"/>
              <a:buNone/>
            </a:pPr>
            <a:r>
              <a:rPr lang="en-US" altLang="zh-TW" sz="1400" b="1">
                <a:latin typeface="Courier New" pitchFamily="49" charset="0"/>
              </a:rPr>
              <a:t>		</a:t>
            </a:r>
            <a:r>
              <a:rPr lang="en-US" altLang="zh-TW" sz="1400" b="1">
                <a:solidFill>
                  <a:schemeClr val="hlink"/>
                </a:solidFill>
                <a:latin typeface="Courier New" pitchFamily="49" charset="0"/>
              </a:rPr>
              <a:t>TELL_CHILD(pid);</a:t>
            </a:r>
          </a:p>
          <a:p>
            <a:pPr>
              <a:spcBef>
                <a:spcPct val="0"/>
              </a:spcBef>
              <a:buFont typeface="Wingdings" pitchFamily="2" charset="2"/>
              <a:buNone/>
            </a:pPr>
            <a:r>
              <a:rPr lang="en-US" altLang="zh-TW" sz="1400" b="1">
                <a:latin typeface="Courier New" pitchFamily="49" charset="0"/>
              </a:rPr>
              <a:t>	}</a:t>
            </a:r>
          </a:p>
          <a:p>
            <a:pPr>
              <a:spcBef>
                <a:spcPct val="0"/>
              </a:spcBef>
              <a:buFont typeface="Wingdings" pitchFamily="2" charset="2"/>
              <a:buNone/>
            </a:pPr>
            <a:r>
              <a:rPr lang="en-US" altLang="zh-TW" sz="1400" b="1">
                <a:latin typeface="Courier New" pitchFamily="49" charset="0"/>
              </a:rPr>
              <a:t>	exit(0);</a:t>
            </a:r>
          </a:p>
          <a:p>
            <a:pPr>
              <a:spcBef>
                <a:spcPct val="0"/>
              </a:spcBef>
              <a:buFont typeface="Wingdings" pitchFamily="2" charset="2"/>
              <a:buNone/>
            </a:pPr>
            <a:r>
              <a:rPr lang="en-US" altLang="zh-TW" sz="1400" b="1">
                <a:latin typeface="Courier New" pitchFamily="49"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4B138E68-6379-4754-A1E3-D1C9315C2B31}" type="slidenum">
              <a:rPr lang="en-US" altLang="zh-TW"/>
              <a:pPr/>
              <a:t>45</a:t>
            </a:fld>
            <a:endParaRPr lang="en-US" altLang="zh-TW"/>
          </a:p>
        </p:txBody>
      </p:sp>
      <p:sp>
        <p:nvSpPr>
          <p:cNvPr id="331778" name="Rectangle 2"/>
          <p:cNvSpPr>
            <a:spLocks noGrp="1" noChangeArrowheads="1"/>
          </p:cNvSpPr>
          <p:nvPr>
            <p:ph type="title"/>
          </p:nvPr>
        </p:nvSpPr>
        <p:spPr/>
        <p:txBody>
          <a:bodyPr/>
          <a:lstStyle/>
          <a:p>
            <a:r>
              <a:rPr lang="en-US" altLang="zh-TW"/>
              <a:t>Figure 8.13 (continued)</a:t>
            </a:r>
          </a:p>
        </p:txBody>
      </p:sp>
      <p:sp>
        <p:nvSpPr>
          <p:cNvPr id="331779" name="Rectangle 3"/>
          <p:cNvSpPr>
            <a:spLocks noGrp="1" noChangeArrowheads="1"/>
          </p:cNvSpPr>
          <p:nvPr>
            <p:ph type="body" idx="1"/>
          </p:nvPr>
        </p:nvSpPr>
        <p:spPr/>
        <p:txBody>
          <a:bodyPr/>
          <a:lstStyle/>
          <a:p>
            <a:pPr>
              <a:lnSpc>
                <a:spcPct val="90000"/>
              </a:lnSpc>
              <a:buFont typeface="Wingdings" pitchFamily="2" charset="2"/>
              <a:buNone/>
            </a:pPr>
            <a:r>
              <a:rPr lang="en-US" altLang="zh-TW" sz="2400" b="1">
                <a:latin typeface="Courier New" pitchFamily="49" charset="0"/>
              </a:rPr>
              <a:t>static void</a:t>
            </a:r>
          </a:p>
          <a:p>
            <a:pPr>
              <a:lnSpc>
                <a:spcPct val="90000"/>
              </a:lnSpc>
              <a:buFont typeface="Wingdings" pitchFamily="2" charset="2"/>
              <a:buNone/>
            </a:pPr>
            <a:r>
              <a:rPr lang="en-US" altLang="zh-TW" sz="2400" b="1">
                <a:latin typeface="Courier New" pitchFamily="49" charset="0"/>
              </a:rPr>
              <a:t>charatatime(char *str)</a:t>
            </a:r>
          </a:p>
          <a:p>
            <a:pPr>
              <a:lnSpc>
                <a:spcPct val="90000"/>
              </a:lnSpc>
              <a:buFont typeface="Wingdings" pitchFamily="2" charset="2"/>
              <a:buNone/>
            </a:pPr>
            <a:r>
              <a:rPr lang="en-US" altLang="zh-TW" sz="2400" b="1">
                <a:latin typeface="Courier New" pitchFamily="49" charset="0"/>
              </a:rPr>
              <a:t>{</a:t>
            </a:r>
          </a:p>
          <a:p>
            <a:pPr>
              <a:lnSpc>
                <a:spcPct val="90000"/>
              </a:lnSpc>
              <a:buFont typeface="Wingdings" pitchFamily="2" charset="2"/>
              <a:buNone/>
            </a:pPr>
            <a:r>
              <a:rPr lang="en-US" altLang="zh-TW" sz="2400" b="1">
                <a:latin typeface="Courier New" pitchFamily="49" charset="0"/>
              </a:rPr>
              <a:t>	char	*ptr;</a:t>
            </a:r>
          </a:p>
          <a:p>
            <a:pPr>
              <a:lnSpc>
                <a:spcPct val="90000"/>
              </a:lnSpc>
              <a:buFont typeface="Wingdings" pitchFamily="2" charset="2"/>
              <a:buNone/>
            </a:pPr>
            <a:r>
              <a:rPr lang="en-US" altLang="zh-TW" sz="2400" b="1">
                <a:latin typeface="Courier New" pitchFamily="49" charset="0"/>
              </a:rPr>
              <a:t>	int		c;</a:t>
            </a:r>
          </a:p>
          <a:p>
            <a:pPr>
              <a:lnSpc>
                <a:spcPct val="90000"/>
              </a:lnSpc>
              <a:buFont typeface="Wingdings" pitchFamily="2" charset="2"/>
              <a:buNone/>
            </a:pPr>
            <a:endParaRPr lang="en-US" altLang="zh-TW" sz="2400" b="1">
              <a:latin typeface="Courier New" pitchFamily="49" charset="0"/>
            </a:endParaRPr>
          </a:p>
          <a:p>
            <a:pPr>
              <a:lnSpc>
                <a:spcPct val="90000"/>
              </a:lnSpc>
              <a:buFont typeface="Wingdings" pitchFamily="2" charset="2"/>
              <a:buNone/>
            </a:pPr>
            <a:r>
              <a:rPr lang="en-US" altLang="zh-TW" sz="2400" b="1">
                <a:latin typeface="Courier New" pitchFamily="49" charset="0"/>
              </a:rPr>
              <a:t>	setbuf(stdout, NULL); </a:t>
            </a:r>
            <a:r>
              <a:rPr lang="en-US" altLang="zh-TW" sz="2000" b="1">
                <a:latin typeface="Courier New" pitchFamily="49" charset="0"/>
              </a:rPr>
              <a:t>/* set unbuffered */</a:t>
            </a:r>
          </a:p>
          <a:p>
            <a:pPr>
              <a:lnSpc>
                <a:spcPct val="90000"/>
              </a:lnSpc>
              <a:buFont typeface="Wingdings" pitchFamily="2" charset="2"/>
              <a:buNone/>
            </a:pPr>
            <a:r>
              <a:rPr lang="en-US" altLang="zh-TW" sz="2400" b="1">
                <a:latin typeface="Courier New" pitchFamily="49" charset="0"/>
              </a:rPr>
              <a:t>	for (ptr = str; c = *ptr++; )</a:t>
            </a:r>
          </a:p>
          <a:p>
            <a:pPr>
              <a:lnSpc>
                <a:spcPct val="90000"/>
              </a:lnSpc>
              <a:buFont typeface="Wingdings" pitchFamily="2" charset="2"/>
              <a:buNone/>
            </a:pPr>
            <a:r>
              <a:rPr lang="en-US" altLang="zh-TW" sz="2400" b="1">
                <a:latin typeface="Courier New" pitchFamily="49" charset="0"/>
              </a:rPr>
              <a:t>		putc(c, stdout);</a:t>
            </a:r>
          </a:p>
          <a:p>
            <a:pPr>
              <a:lnSpc>
                <a:spcPct val="90000"/>
              </a:lnSpc>
              <a:buFont typeface="Wingdings" pitchFamily="2" charset="2"/>
              <a:buNone/>
            </a:pPr>
            <a:r>
              <a:rPr lang="en-US" altLang="zh-TW" sz="2400" b="1">
                <a:latin typeface="Courier New" pitchFamily="49"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12DC2ACB-A5C7-49D2-9185-29952D0B5DBA}" type="slidenum">
              <a:rPr lang="en-US" altLang="zh-TW"/>
              <a:pPr/>
              <a:t>46</a:t>
            </a:fld>
            <a:endParaRPr lang="en-US" altLang="zh-TW"/>
          </a:p>
        </p:txBody>
      </p:sp>
      <p:sp>
        <p:nvSpPr>
          <p:cNvPr id="332802" name="Rectangle 2"/>
          <p:cNvSpPr>
            <a:spLocks noGrp="1" noChangeArrowheads="1"/>
          </p:cNvSpPr>
          <p:nvPr>
            <p:ph type="title"/>
          </p:nvPr>
        </p:nvSpPr>
        <p:spPr/>
        <p:txBody>
          <a:bodyPr/>
          <a:lstStyle/>
          <a:p>
            <a:r>
              <a:rPr lang="en-US" altLang="zh-TW"/>
              <a:t>exec Functions</a:t>
            </a:r>
          </a:p>
        </p:txBody>
      </p:sp>
      <p:sp>
        <p:nvSpPr>
          <p:cNvPr id="332803" name="Rectangle 3"/>
          <p:cNvSpPr>
            <a:spLocks noGrp="1" noChangeArrowheads="1"/>
          </p:cNvSpPr>
          <p:nvPr>
            <p:ph type="body" idx="1"/>
          </p:nvPr>
        </p:nvSpPr>
        <p:spPr>
          <a:xfrm>
            <a:off x="1182688" y="2017713"/>
            <a:ext cx="7772400" cy="4579937"/>
          </a:xfrm>
        </p:spPr>
        <p:txBody>
          <a:bodyPr/>
          <a:lstStyle/>
          <a:p>
            <a:pPr>
              <a:spcBef>
                <a:spcPct val="10000"/>
              </a:spcBef>
              <a:buFont typeface="Wingdings" pitchFamily="2" charset="2"/>
              <a:buNone/>
            </a:pPr>
            <a:r>
              <a:rPr lang="en-US" altLang="zh-TW" sz="1800" b="1">
                <a:latin typeface="Courier New" pitchFamily="49" charset="0"/>
              </a:rPr>
              <a:t>#include &lt;unistd.h&gt;</a:t>
            </a:r>
          </a:p>
          <a:p>
            <a:pPr>
              <a:spcBef>
                <a:spcPct val="10000"/>
              </a:spcBef>
              <a:buFont typeface="Wingdings" pitchFamily="2" charset="2"/>
              <a:buNone/>
            </a:pPr>
            <a:r>
              <a:rPr lang="en-US" altLang="zh-TW" sz="1800" b="1">
                <a:latin typeface="Courier New" pitchFamily="49" charset="0"/>
              </a:rPr>
              <a:t>int execl(const char *pathname, </a:t>
            </a:r>
            <a:br>
              <a:rPr lang="en-US" altLang="zh-TW" sz="1800" b="1">
                <a:latin typeface="Courier New" pitchFamily="49" charset="0"/>
              </a:rPr>
            </a:br>
            <a:r>
              <a:rPr lang="en-US" altLang="zh-TW" sz="1800" b="1">
                <a:latin typeface="Courier New" pitchFamily="49" charset="0"/>
              </a:rPr>
              <a:t>	const char *arg0, … /* (char *)0 */);</a:t>
            </a:r>
          </a:p>
          <a:p>
            <a:pPr>
              <a:spcBef>
                <a:spcPct val="10000"/>
              </a:spcBef>
              <a:buFont typeface="Wingdings" pitchFamily="2" charset="2"/>
              <a:buNone/>
            </a:pPr>
            <a:r>
              <a:rPr lang="en-US" altLang="zh-TW" sz="1800" b="1">
                <a:latin typeface="Courier New" pitchFamily="49" charset="0"/>
              </a:rPr>
              <a:t>int execv(const char *pathname, </a:t>
            </a:r>
            <a:br>
              <a:rPr lang="en-US" altLang="zh-TW" sz="1800" b="1">
                <a:latin typeface="Courier New" pitchFamily="49" charset="0"/>
              </a:rPr>
            </a:br>
            <a:r>
              <a:rPr lang="en-US" altLang="zh-TW" sz="1800" b="1">
                <a:latin typeface="Courier New" pitchFamily="49" charset="0"/>
              </a:rPr>
              <a:t>	char *const argv[]);</a:t>
            </a:r>
          </a:p>
          <a:p>
            <a:pPr>
              <a:spcBef>
                <a:spcPct val="10000"/>
              </a:spcBef>
              <a:buFont typeface="Wingdings" pitchFamily="2" charset="2"/>
              <a:buNone/>
            </a:pPr>
            <a:r>
              <a:rPr lang="en-US" altLang="zh-TW" sz="1800" b="1">
                <a:latin typeface="Courier New" pitchFamily="49" charset="0"/>
              </a:rPr>
              <a:t>int execle(const char *pathname, const char *arg0, … /* (char *)0, char *const envp[] */);</a:t>
            </a:r>
          </a:p>
          <a:p>
            <a:pPr>
              <a:spcBef>
                <a:spcPct val="10000"/>
              </a:spcBef>
              <a:buFont typeface="Wingdings" pitchFamily="2" charset="2"/>
              <a:buNone/>
            </a:pPr>
            <a:r>
              <a:rPr lang="en-US" altLang="zh-TW" sz="1800" b="1">
                <a:latin typeface="Courier New" pitchFamily="49" charset="0"/>
              </a:rPr>
              <a:t>int execve(const char *pathname, </a:t>
            </a:r>
            <a:br>
              <a:rPr lang="en-US" altLang="zh-TW" sz="1800" b="1">
                <a:latin typeface="Courier New" pitchFamily="49" charset="0"/>
              </a:rPr>
            </a:br>
            <a:r>
              <a:rPr lang="en-US" altLang="zh-TW" sz="1800" b="1">
                <a:latin typeface="Courier New" pitchFamily="49" charset="0"/>
              </a:rPr>
              <a:t>	char *const argv[], char *const envp[]);</a:t>
            </a:r>
          </a:p>
          <a:p>
            <a:pPr>
              <a:spcBef>
                <a:spcPct val="10000"/>
              </a:spcBef>
              <a:buFont typeface="Wingdings" pitchFamily="2" charset="2"/>
              <a:buNone/>
            </a:pPr>
            <a:r>
              <a:rPr lang="en-US" altLang="zh-TW" sz="1800" b="1">
                <a:latin typeface="Courier New" pitchFamily="49" charset="0"/>
              </a:rPr>
              <a:t>int execlp(const char *filename, </a:t>
            </a:r>
            <a:br>
              <a:rPr lang="en-US" altLang="zh-TW" sz="1800" b="1">
                <a:latin typeface="Courier New" pitchFamily="49" charset="0"/>
              </a:rPr>
            </a:br>
            <a:r>
              <a:rPr lang="en-US" altLang="zh-TW" sz="1800" b="1">
                <a:latin typeface="Courier New" pitchFamily="49" charset="0"/>
              </a:rPr>
              <a:t>	const char *arg0, … /* (char *)0 */);</a:t>
            </a:r>
          </a:p>
          <a:p>
            <a:pPr>
              <a:spcBef>
                <a:spcPct val="10000"/>
              </a:spcBef>
              <a:buFont typeface="Wingdings" pitchFamily="2" charset="2"/>
              <a:buNone/>
            </a:pPr>
            <a:r>
              <a:rPr lang="en-US" altLang="zh-TW" sz="1800" b="1">
                <a:latin typeface="Courier New" pitchFamily="49" charset="0"/>
              </a:rPr>
              <a:t>int execvp(const char *filename, </a:t>
            </a:r>
            <a:br>
              <a:rPr lang="en-US" altLang="zh-TW" sz="1800" b="1">
                <a:latin typeface="Courier New" pitchFamily="49" charset="0"/>
              </a:rPr>
            </a:br>
            <a:r>
              <a:rPr lang="en-US" altLang="zh-TW" sz="1800" b="1">
                <a:latin typeface="Courier New" pitchFamily="49" charset="0"/>
              </a:rPr>
              <a:t>	char *const argv[]);</a:t>
            </a:r>
          </a:p>
          <a:p>
            <a:pPr>
              <a:spcBef>
                <a:spcPct val="40000"/>
              </a:spcBef>
              <a:buFont typeface="Wingdings" pitchFamily="2" charset="2"/>
              <a:buNone/>
            </a:pPr>
            <a:r>
              <a:rPr lang="en-US" altLang="zh-TW" sz="1800" b="1">
                <a:latin typeface="Courier New" pitchFamily="49" charset="0"/>
              </a:rPr>
              <a:t>All return -1 on error, no return on success.</a:t>
            </a:r>
          </a:p>
          <a:p>
            <a:pPr>
              <a:lnSpc>
                <a:spcPct val="80000"/>
              </a:lnSpc>
              <a:buFont typeface="Wingdings" pitchFamily="2" charset="2"/>
              <a:buNone/>
            </a:pPr>
            <a:endParaRPr lang="en-US" altLang="zh-TW" sz="1800" b="1">
              <a:latin typeface="Courier New"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418BBA7F-A685-4065-91BE-F0D1D171A93E}" type="slidenum">
              <a:rPr lang="en-US" altLang="zh-TW"/>
              <a:pPr/>
              <a:t>47</a:t>
            </a:fld>
            <a:endParaRPr lang="en-US" altLang="zh-TW"/>
          </a:p>
        </p:txBody>
      </p:sp>
      <p:sp>
        <p:nvSpPr>
          <p:cNvPr id="333826" name="Rectangle 2"/>
          <p:cNvSpPr>
            <a:spLocks noGrp="1" noChangeArrowheads="1"/>
          </p:cNvSpPr>
          <p:nvPr>
            <p:ph type="title"/>
          </p:nvPr>
        </p:nvSpPr>
        <p:spPr/>
        <p:txBody>
          <a:bodyPr/>
          <a:lstStyle/>
          <a:p>
            <a:r>
              <a:rPr lang="en-US" altLang="zh-TW" sz="4000"/>
              <a:t>Differences among exec functions</a:t>
            </a:r>
          </a:p>
        </p:txBody>
      </p:sp>
      <p:sp>
        <p:nvSpPr>
          <p:cNvPr id="333827" name="Rectangle 3"/>
          <p:cNvSpPr>
            <a:spLocks noGrp="1" noChangeArrowheads="1"/>
          </p:cNvSpPr>
          <p:nvPr>
            <p:ph type="body" idx="1"/>
          </p:nvPr>
        </p:nvSpPr>
        <p:spPr/>
        <p:txBody>
          <a:bodyPr/>
          <a:lstStyle/>
          <a:p>
            <a:r>
              <a:rPr lang="en-US" altLang="zh-TW" sz="2800"/>
              <a:t>filename (execlp, execvp: uses PATH) v/s pathname (others: does not use PATH)</a:t>
            </a:r>
          </a:p>
          <a:p>
            <a:r>
              <a:rPr lang="en-US" altLang="zh-TW" sz="2800"/>
              <a:t>list (l) v/s vector (v)</a:t>
            </a:r>
          </a:p>
          <a:p>
            <a:pPr lvl="1"/>
            <a:r>
              <a:rPr lang="en-US" altLang="zh-TW" sz="2400"/>
              <a:t>list of arguments (execl, execle, execlp)</a:t>
            </a:r>
          </a:p>
          <a:p>
            <a:pPr lvl="1"/>
            <a:r>
              <a:rPr lang="en-US" altLang="zh-TW" sz="2400"/>
              <a:t>array of pointers to arguments (execv, execve, execvp)</a:t>
            </a:r>
          </a:p>
          <a:p>
            <a:r>
              <a:rPr lang="en-US" altLang="zh-TW" sz="2800"/>
              <a:t>pointer to an array of pointers to environment strings (execle, execve) v/s environ (others)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623359BB-6F90-4F0B-8EAA-01CE1E749878}" type="slidenum">
              <a:rPr lang="en-US" altLang="zh-TW"/>
              <a:pPr/>
              <a:t>48</a:t>
            </a:fld>
            <a:endParaRPr lang="en-US" altLang="zh-TW"/>
          </a:p>
        </p:txBody>
      </p:sp>
      <p:sp>
        <p:nvSpPr>
          <p:cNvPr id="334850" name="Rectangle 2"/>
          <p:cNvSpPr>
            <a:spLocks noGrp="1" noChangeArrowheads="1"/>
          </p:cNvSpPr>
          <p:nvPr>
            <p:ph type="title"/>
          </p:nvPr>
        </p:nvSpPr>
        <p:spPr/>
        <p:txBody>
          <a:bodyPr/>
          <a:lstStyle/>
          <a:p>
            <a:r>
              <a:rPr lang="en-US" altLang="zh-TW" sz="4000"/>
              <a:t>Differences among exec functions</a:t>
            </a:r>
          </a:p>
        </p:txBody>
      </p:sp>
      <p:sp>
        <p:nvSpPr>
          <p:cNvPr id="334851" name="Rectangle 3"/>
          <p:cNvSpPr>
            <a:spLocks noGrp="1" noChangeArrowheads="1"/>
          </p:cNvSpPr>
          <p:nvPr>
            <p:ph type="body" idx="1"/>
          </p:nvPr>
        </p:nvSpPr>
        <p:spPr/>
        <p:txBody>
          <a:bodyPr/>
          <a:lstStyle/>
          <a:p>
            <a:endParaRPr lang="zh-TW" altLang="zh-TW"/>
          </a:p>
        </p:txBody>
      </p:sp>
      <p:pic>
        <p:nvPicPr>
          <p:cNvPr id="7" name="Picture 2" descr="\\172.16.2.26\Art\OUTPUT\PTG\STEVENS-RAGO\Ch08\Stevens_fig08-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892" y="2814973"/>
            <a:ext cx="811912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70B82AF2-A203-41D3-A342-E50171AB4C1A}" type="slidenum">
              <a:rPr lang="en-US" altLang="zh-TW"/>
              <a:pPr/>
              <a:t>49</a:t>
            </a:fld>
            <a:endParaRPr lang="en-US" altLang="zh-TW"/>
          </a:p>
        </p:txBody>
      </p:sp>
      <p:sp>
        <p:nvSpPr>
          <p:cNvPr id="335874" name="Rectangle 2"/>
          <p:cNvSpPr>
            <a:spLocks noGrp="1" noChangeArrowheads="1"/>
          </p:cNvSpPr>
          <p:nvPr>
            <p:ph type="title"/>
          </p:nvPr>
        </p:nvSpPr>
        <p:spPr/>
        <p:txBody>
          <a:bodyPr/>
          <a:lstStyle/>
          <a:p>
            <a:r>
              <a:rPr lang="en-US" altLang="zh-TW" sz="4000"/>
              <a:t>Inheritance by child from parent</a:t>
            </a:r>
          </a:p>
        </p:txBody>
      </p:sp>
      <p:sp>
        <p:nvSpPr>
          <p:cNvPr id="335875" name="Rectangle 3"/>
          <p:cNvSpPr>
            <a:spLocks noGrp="1" noChangeArrowheads="1"/>
          </p:cNvSpPr>
          <p:nvPr>
            <p:ph type="body" idx="1"/>
          </p:nvPr>
        </p:nvSpPr>
        <p:spPr/>
        <p:txBody>
          <a:bodyPr/>
          <a:lstStyle/>
          <a:p>
            <a:r>
              <a:rPr lang="en-US" altLang="zh-TW" sz="2800"/>
              <a:t>PID, Parent PID</a:t>
            </a:r>
          </a:p>
          <a:p>
            <a:r>
              <a:rPr lang="en-US" altLang="zh-TW" sz="2800"/>
              <a:t>Real UID, Real GID</a:t>
            </a:r>
          </a:p>
          <a:p>
            <a:r>
              <a:rPr lang="en-US" altLang="zh-TW" sz="2800"/>
              <a:t>Supplementary GIDs</a:t>
            </a:r>
          </a:p>
          <a:p>
            <a:r>
              <a:rPr lang="en-US" altLang="zh-TW" sz="2800"/>
              <a:t>Process GID</a:t>
            </a:r>
          </a:p>
          <a:p>
            <a:r>
              <a:rPr lang="en-US" altLang="zh-TW" sz="2800"/>
              <a:t>Session ID</a:t>
            </a:r>
          </a:p>
          <a:p>
            <a:r>
              <a:rPr lang="en-US" altLang="zh-TW" sz="2800"/>
              <a:t>Controlling Terminal</a:t>
            </a:r>
          </a:p>
          <a:p>
            <a:r>
              <a:rPr lang="en-US" altLang="zh-TW" sz="2800"/>
              <a:t>Time Left Until Alarm Clock</a:t>
            </a:r>
          </a:p>
          <a:p>
            <a:r>
              <a:rPr lang="en-US" altLang="zh-TW" sz="2800"/>
              <a:t>Current Working Directory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AA651310-AED7-4A3A-A243-9E37F86A19EB}" type="slidenum">
              <a:rPr lang="en-US" altLang="zh-TW"/>
              <a:pPr/>
              <a:t>5</a:t>
            </a:fld>
            <a:endParaRPr lang="en-US" altLang="zh-TW"/>
          </a:p>
        </p:txBody>
      </p:sp>
      <p:sp>
        <p:nvSpPr>
          <p:cNvPr id="292866" name="Rectangle 2"/>
          <p:cNvSpPr>
            <a:spLocks noGrp="1" noChangeArrowheads="1"/>
          </p:cNvSpPr>
          <p:nvPr>
            <p:ph type="title"/>
          </p:nvPr>
        </p:nvSpPr>
        <p:spPr/>
        <p:txBody>
          <a:bodyPr/>
          <a:lstStyle/>
          <a:p>
            <a:r>
              <a:rPr lang="en-US" altLang="zh-TW"/>
              <a:t>fork Function</a:t>
            </a:r>
          </a:p>
        </p:txBody>
      </p:sp>
      <p:sp>
        <p:nvSpPr>
          <p:cNvPr id="292867" name="Rectangle 3"/>
          <p:cNvSpPr>
            <a:spLocks noGrp="1" noChangeArrowheads="1"/>
          </p:cNvSpPr>
          <p:nvPr>
            <p:ph type="body" idx="1"/>
          </p:nvPr>
        </p:nvSpPr>
        <p:spPr>
          <a:xfrm>
            <a:off x="1182688" y="2017713"/>
            <a:ext cx="7772400" cy="4291012"/>
          </a:xfrm>
        </p:spPr>
        <p:txBody>
          <a:bodyPr/>
          <a:lstStyle/>
          <a:p>
            <a:r>
              <a:rPr lang="en-US" altLang="zh-TW" dirty="0" smtClean="0"/>
              <a:t>fork() </a:t>
            </a:r>
            <a:r>
              <a:rPr lang="en-US" altLang="zh-TW" dirty="0"/>
              <a:t>is the ONLY way to create a process in Unix kernel by user</a:t>
            </a:r>
          </a:p>
          <a:p>
            <a:pPr>
              <a:spcBef>
                <a:spcPct val="50000"/>
              </a:spcBef>
              <a:buFont typeface="Wingdings" pitchFamily="2" charset="2"/>
              <a:buNone/>
            </a:pPr>
            <a:r>
              <a:rPr lang="en-US" altLang="zh-TW" dirty="0"/>
              <a:t>	</a:t>
            </a:r>
            <a:r>
              <a:rPr lang="en-US" altLang="zh-TW" dirty="0">
                <a:solidFill>
                  <a:schemeClr val="tx2"/>
                </a:solidFill>
              </a:rPr>
              <a:t>#include &lt;</a:t>
            </a:r>
            <a:r>
              <a:rPr lang="en-US" altLang="zh-TW" dirty="0" err="1">
                <a:solidFill>
                  <a:schemeClr val="tx2"/>
                </a:solidFill>
              </a:rPr>
              <a:t>unistd.h</a:t>
            </a:r>
            <a:r>
              <a:rPr lang="en-US" altLang="zh-TW" dirty="0">
                <a:solidFill>
                  <a:schemeClr val="tx2"/>
                </a:solidFill>
              </a:rPr>
              <a:t>&gt;</a:t>
            </a:r>
          </a:p>
          <a:p>
            <a:pPr>
              <a:buFont typeface="Wingdings" pitchFamily="2" charset="2"/>
              <a:buNone/>
            </a:pPr>
            <a:r>
              <a:rPr lang="en-US" altLang="zh-TW" dirty="0">
                <a:solidFill>
                  <a:schemeClr val="tx2"/>
                </a:solidFill>
              </a:rPr>
              <a:t>	</a:t>
            </a:r>
            <a:r>
              <a:rPr lang="en-US" altLang="zh-TW" dirty="0" err="1">
                <a:solidFill>
                  <a:schemeClr val="tx2"/>
                </a:solidFill>
              </a:rPr>
              <a:t>pid_t</a:t>
            </a:r>
            <a:r>
              <a:rPr lang="en-US" altLang="zh-TW" dirty="0">
                <a:solidFill>
                  <a:schemeClr val="tx2"/>
                </a:solidFill>
              </a:rPr>
              <a:t> fork(void);</a:t>
            </a:r>
          </a:p>
          <a:p>
            <a:pPr>
              <a:spcBef>
                <a:spcPct val="45000"/>
              </a:spcBef>
            </a:pPr>
            <a:r>
              <a:rPr lang="en-US" altLang="zh-TW" dirty="0"/>
              <a:t>Returns: 0 in child, child PID in parent, -1 on error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9061CEB8-5777-4308-A2BF-1AC41BF98264}" type="slidenum">
              <a:rPr lang="en-US" altLang="zh-TW"/>
              <a:pPr/>
              <a:t>50</a:t>
            </a:fld>
            <a:endParaRPr lang="en-US" altLang="zh-TW"/>
          </a:p>
        </p:txBody>
      </p:sp>
      <p:sp>
        <p:nvSpPr>
          <p:cNvPr id="336898" name="Rectangle 2"/>
          <p:cNvSpPr>
            <a:spLocks noGrp="1" noChangeArrowheads="1"/>
          </p:cNvSpPr>
          <p:nvPr>
            <p:ph type="title"/>
          </p:nvPr>
        </p:nvSpPr>
        <p:spPr/>
        <p:txBody>
          <a:bodyPr/>
          <a:lstStyle/>
          <a:p>
            <a:r>
              <a:rPr lang="en-US" altLang="zh-TW" sz="4000"/>
              <a:t>Inheritance by child from parent</a:t>
            </a:r>
          </a:p>
        </p:txBody>
      </p:sp>
      <p:sp>
        <p:nvSpPr>
          <p:cNvPr id="336899" name="Rectangle 3"/>
          <p:cNvSpPr>
            <a:spLocks noGrp="1" noChangeArrowheads="1"/>
          </p:cNvSpPr>
          <p:nvPr>
            <p:ph type="body" idx="1"/>
          </p:nvPr>
        </p:nvSpPr>
        <p:spPr/>
        <p:txBody>
          <a:bodyPr/>
          <a:lstStyle/>
          <a:p>
            <a:r>
              <a:rPr lang="en-US" altLang="zh-TW" sz="2800"/>
              <a:t>Root Directory</a:t>
            </a:r>
          </a:p>
          <a:p>
            <a:r>
              <a:rPr lang="en-US" altLang="zh-TW" sz="2800"/>
              <a:t>File Mode Creation Mask</a:t>
            </a:r>
          </a:p>
          <a:p>
            <a:r>
              <a:rPr lang="en-US" altLang="zh-TW" sz="2800"/>
              <a:t>File Locks</a:t>
            </a:r>
          </a:p>
          <a:p>
            <a:r>
              <a:rPr lang="en-US" altLang="zh-TW" sz="2800"/>
              <a:t>Process Signal Mask</a:t>
            </a:r>
          </a:p>
          <a:p>
            <a:r>
              <a:rPr lang="en-US" altLang="zh-TW" sz="2800"/>
              <a:t>Pending Signals</a:t>
            </a:r>
          </a:p>
          <a:p>
            <a:r>
              <a:rPr lang="en-US" altLang="zh-TW" sz="2800"/>
              <a:t>Resource Limits</a:t>
            </a:r>
          </a:p>
          <a:p>
            <a:r>
              <a:rPr lang="en-US" altLang="zh-TW" sz="2800"/>
              <a:t>tms_utime, tms_stime, tms_cutime, tms_cstime values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97D608C1-6971-40FB-95E0-9B1AC338929C}" type="slidenum">
              <a:rPr lang="en-US" altLang="zh-TW"/>
              <a:pPr/>
              <a:t>51</a:t>
            </a:fld>
            <a:endParaRPr lang="en-US" altLang="zh-TW"/>
          </a:p>
        </p:txBody>
      </p:sp>
      <p:sp>
        <p:nvSpPr>
          <p:cNvPr id="337922" name="Rectangle 2"/>
          <p:cNvSpPr>
            <a:spLocks noGrp="1" noChangeArrowheads="1"/>
          </p:cNvSpPr>
          <p:nvPr>
            <p:ph type="title"/>
          </p:nvPr>
        </p:nvSpPr>
        <p:spPr/>
        <p:txBody>
          <a:bodyPr/>
          <a:lstStyle/>
          <a:p>
            <a:r>
              <a:rPr lang="en-US" altLang="zh-TW"/>
              <a:t>Changes on exec()</a:t>
            </a:r>
          </a:p>
        </p:txBody>
      </p:sp>
      <p:sp>
        <p:nvSpPr>
          <p:cNvPr id="337923" name="Rectangle 3"/>
          <p:cNvSpPr>
            <a:spLocks noGrp="1" noChangeArrowheads="1"/>
          </p:cNvSpPr>
          <p:nvPr>
            <p:ph type="body" idx="1"/>
          </p:nvPr>
        </p:nvSpPr>
        <p:spPr>
          <a:xfrm>
            <a:off x="1182688" y="2017713"/>
            <a:ext cx="7772400" cy="4364037"/>
          </a:xfrm>
        </p:spPr>
        <p:txBody>
          <a:bodyPr/>
          <a:lstStyle/>
          <a:p>
            <a:r>
              <a:rPr lang="en-US" altLang="zh-TW"/>
              <a:t>FD_CLOEXEC flag for files</a:t>
            </a:r>
          </a:p>
          <a:p>
            <a:pPr lvl="1"/>
            <a:r>
              <a:rPr lang="en-US" altLang="zh-TW"/>
              <a:t>set </a:t>
            </a:r>
            <a:r>
              <a:rPr lang="en-US" altLang="zh-TW">
                <a:sym typeface="Wingdings" pitchFamily="2" charset="2"/>
              </a:rPr>
              <a:t> close file descriptors on exec()</a:t>
            </a:r>
          </a:p>
          <a:p>
            <a:pPr lvl="1"/>
            <a:r>
              <a:rPr lang="en-US" altLang="zh-TW">
                <a:sym typeface="Wingdings" pitchFamily="2" charset="2"/>
              </a:rPr>
              <a:t>unset (default)  open across exec()</a:t>
            </a:r>
          </a:p>
          <a:p>
            <a:r>
              <a:rPr lang="en-US" altLang="zh-TW"/>
              <a:t>FD_CLOEXEC flag for directories</a:t>
            </a:r>
          </a:p>
          <a:p>
            <a:pPr lvl="1"/>
            <a:r>
              <a:rPr lang="en-US" altLang="zh-TW"/>
              <a:t>closed across exec() (POSIX.1)</a:t>
            </a:r>
          </a:p>
          <a:p>
            <a:r>
              <a:rPr lang="en-US" altLang="zh-TW"/>
              <a:t>UIDs and GIDs</a:t>
            </a:r>
          </a:p>
          <a:p>
            <a:pPr lvl="1"/>
            <a:r>
              <a:rPr lang="en-US" altLang="zh-TW"/>
              <a:t>real </a:t>
            </a:r>
            <a:r>
              <a:rPr lang="en-US" altLang="zh-TW">
                <a:sym typeface="Wingdings" pitchFamily="2" charset="2"/>
              </a:rPr>
              <a:t> same across exec()</a:t>
            </a:r>
          </a:p>
          <a:p>
            <a:pPr lvl="1"/>
            <a:r>
              <a:rPr lang="en-US" altLang="zh-TW">
                <a:sym typeface="Wingdings" pitchFamily="2" charset="2"/>
              </a:rPr>
              <a:t>effective  may change (set-[U,G]ID)</a:t>
            </a:r>
            <a:endParaRPr lang="en-US" altLang="zh-TW"/>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F703B201-DF4A-4D3D-9C21-DD4BC6D5C0DE}" type="slidenum">
              <a:rPr lang="en-US" altLang="zh-TW"/>
              <a:pPr/>
              <a:t>52</a:t>
            </a:fld>
            <a:endParaRPr lang="en-US" altLang="zh-TW"/>
          </a:p>
        </p:txBody>
      </p:sp>
      <p:sp>
        <p:nvSpPr>
          <p:cNvPr id="338946" name="Rectangle 2"/>
          <p:cNvSpPr>
            <a:spLocks noGrp="1" noChangeArrowheads="1"/>
          </p:cNvSpPr>
          <p:nvPr>
            <p:ph type="title"/>
          </p:nvPr>
        </p:nvSpPr>
        <p:spPr/>
        <p:txBody>
          <a:bodyPr/>
          <a:lstStyle/>
          <a:p>
            <a:r>
              <a:rPr lang="en-US" altLang="zh-TW" sz="4000"/>
              <a:t>Relationship of 6 exec functions</a:t>
            </a:r>
          </a:p>
        </p:txBody>
      </p:sp>
      <p:sp>
        <p:nvSpPr>
          <p:cNvPr id="338947" name="Rectangle 3"/>
          <p:cNvSpPr>
            <a:spLocks noGrp="1" noChangeArrowheads="1"/>
          </p:cNvSpPr>
          <p:nvPr>
            <p:ph type="body" idx="1"/>
          </p:nvPr>
        </p:nvSpPr>
        <p:spPr/>
        <p:txBody>
          <a:bodyPr/>
          <a:lstStyle/>
          <a:p>
            <a:endParaRPr lang="zh-TW" altLang="zh-TW"/>
          </a:p>
        </p:txBody>
      </p:sp>
      <p:pic>
        <p:nvPicPr>
          <p:cNvPr id="338948" name="Picture 4" descr="APUE-Fig"/>
          <p:cNvPicPr>
            <a:picLocks noChangeAspect="1" noChangeArrowheads="1"/>
          </p:cNvPicPr>
          <p:nvPr/>
        </p:nvPicPr>
        <p:blipFill>
          <a:blip r:embed="rId2"/>
          <a:srcRect b="19212"/>
          <a:stretch>
            <a:fillRect/>
          </a:stretch>
        </p:blipFill>
        <p:spPr bwMode="auto">
          <a:xfrm>
            <a:off x="323850" y="2565400"/>
            <a:ext cx="8561388" cy="2376488"/>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7B329D9B-A383-4B0D-9766-8677C5F40C38}" type="slidenum">
              <a:rPr lang="en-US" altLang="zh-TW"/>
              <a:pPr/>
              <a:t>53</a:t>
            </a:fld>
            <a:endParaRPr lang="en-US" altLang="zh-TW"/>
          </a:p>
        </p:txBody>
      </p:sp>
      <p:sp>
        <p:nvSpPr>
          <p:cNvPr id="339970" name="Rectangle 2"/>
          <p:cNvSpPr>
            <a:spLocks noGrp="1" noChangeArrowheads="1"/>
          </p:cNvSpPr>
          <p:nvPr>
            <p:ph type="title"/>
          </p:nvPr>
        </p:nvSpPr>
        <p:spPr/>
        <p:txBody>
          <a:bodyPr/>
          <a:lstStyle/>
          <a:p>
            <a:r>
              <a:rPr lang="en-US" altLang="zh-TW"/>
              <a:t>Figure 8.16: exec functions</a:t>
            </a:r>
          </a:p>
        </p:txBody>
      </p:sp>
      <p:sp>
        <p:nvSpPr>
          <p:cNvPr id="339971" name="Rectangle 3"/>
          <p:cNvSpPr>
            <a:spLocks noGrp="1" noChangeArrowheads="1"/>
          </p:cNvSpPr>
          <p:nvPr>
            <p:ph type="body" idx="1"/>
          </p:nvPr>
        </p:nvSpPr>
        <p:spPr>
          <a:xfrm>
            <a:off x="827088" y="1773238"/>
            <a:ext cx="8128000" cy="4679950"/>
          </a:xfrm>
        </p:spPr>
        <p:txBody>
          <a:bodyPr/>
          <a:lstStyle/>
          <a:p>
            <a:pPr>
              <a:lnSpc>
                <a:spcPct val="80000"/>
              </a:lnSpc>
              <a:buFont typeface="Wingdings" pitchFamily="2" charset="2"/>
              <a:buNone/>
            </a:pPr>
            <a:r>
              <a:rPr lang="en-US" altLang="zh-TW" sz="1400" b="1">
                <a:latin typeface="Courier New" pitchFamily="49" charset="0"/>
              </a:rPr>
              <a:t>#include	&lt;sys/wait.h&gt;</a:t>
            </a:r>
          </a:p>
          <a:p>
            <a:pPr>
              <a:lnSpc>
                <a:spcPct val="80000"/>
              </a:lnSpc>
              <a:buFont typeface="Wingdings" pitchFamily="2" charset="2"/>
              <a:buNone/>
            </a:pPr>
            <a:r>
              <a:rPr lang="en-US" altLang="zh-TW" sz="1400" b="1">
                <a:latin typeface="Courier New" pitchFamily="49" charset="0"/>
              </a:rPr>
              <a:t>#include	“apue.h"</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char	*env_init[] = { "USER=unknown", "PATH=/tmp", NULL };</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int main(void) {</a:t>
            </a:r>
          </a:p>
          <a:p>
            <a:pPr>
              <a:lnSpc>
                <a:spcPct val="80000"/>
              </a:lnSpc>
              <a:buFont typeface="Wingdings" pitchFamily="2" charset="2"/>
              <a:buNone/>
            </a:pPr>
            <a:r>
              <a:rPr lang="en-US" altLang="zh-TW" sz="1400" b="1">
                <a:latin typeface="Courier New" pitchFamily="49" charset="0"/>
              </a:rPr>
              <a:t>	pid_t	pid;</a:t>
            </a:r>
          </a:p>
          <a:p>
            <a:pPr>
              <a:lnSpc>
                <a:spcPct val="80000"/>
              </a:lnSpc>
              <a:buFont typeface="Wingdings" pitchFamily="2" charset="2"/>
              <a:buNone/>
            </a:pPr>
            <a:r>
              <a:rPr lang="en-US" altLang="zh-TW" sz="1400" b="1">
                <a:latin typeface="Courier New" pitchFamily="49" charset="0"/>
              </a:rPr>
              <a:t>	if ( (pid = fork()) &lt; 0) err_sys("fork error");</a:t>
            </a:r>
          </a:p>
          <a:p>
            <a:pPr>
              <a:lnSpc>
                <a:spcPct val="80000"/>
              </a:lnSpc>
              <a:buFont typeface="Wingdings" pitchFamily="2" charset="2"/>
              <a:buNone/>
            </a:pPr>
            <a:r>
              <a:rPr lang="en-US" altLang="zh-TW" sz="1400" b="1">
                <a:latin typeface="Courier New" pitchFamily="49" charset="0"/>
              </a:rPr>
              <a:t>	else if (pid == 0) {	/* specify pathname, specify environment */</a:t>
            </a:r>
          </a:p>
          <a:p>
            <a:pPr>
              <a:lnSpc>
                <a:spcPct val="80000"/>
              </a:lnSpc>
              <a:buFont typeface="Wingdings" pitchFamily="2" charset="2"/>
              <a:buNone/>
            </a:pPr>
            <a:r>
              <a:rPr lang="en-US" altLang="zh-TW" sz="1400" b="1">
                <a:latin typeface="Courier New" pitchFamily="49" charset="0"/>
              </a:rPr>
              <a:t>		if (execle("/home/sar/bin/echoall",</a:t>
            </a:r>
          </a:p>
          <a:p>
            <a:pPr>
              <a:lnSpc>
                <a:spcPct val="80000"/>
              </a:lnSpc>
              <a:buFont typeface="Wingdings" pitchFamily="2" charset="2"/>
              <a:buNone/>
            </a:pPr>
            <a:r>
              <a:rPr lang="en-US" altLang="zh-TW" sz="1400" b="1">
                <a:latin typeface="Courier New" pitchFamily="49" charset="0"/>
              </a:rPr>
              <a:t>		"echoall", "myarg1", "MY ARG2", (char *) 0, env_init) &lt; 0)</a:t>
            </a:r>
          </a:p>
          <a:p>
            <a:pPr>
              <a:lnSpc>
                <a:spcPct val="80000"/>
              </a:lnSpc>
              <a:buFont typeface="Wingdings" pitchFamily="2" charset="2"/>
              <a:buNone/>
            </a:pPr>
            <a:r>
              <a:rPr lang="en-US" altLang="zh-TW" sz="1400" b="1">
                <a:latin typeface="Courier New" pitchFamily="49" charset="0"/>
              </a:rPr>
              <a:t>		err_sys("execle error");</a:t>
            </a:r>
          </a:p>
          <a:p>
            <a:pPr>
              <a:lnSpc>
                <a:spcPct val="80000"/>
              </a:lnSpc>
              <a:buFont typeface="Wingdings" pitchFamily="2" charset="2"/>
              <a:buNone/>
            </a:pPr>
            <a:r>
              <a:rPr lang="en-US" altLang="zh-TW" sz="1400" b="1">
                <a:latin typeface="Courier New" pitchFamily="49" charset="0"/>
              </a:rPr>
              <a:t>	}</a:t>
            </a:r>
          </a:p>
          <a:p>
            <a:pPr>
              <a:lnSpc>
                <a:spcPct val="80000"/>
              </a:lnSpc>
              <a:buFont typeface="Wingdings" pitchFamily="2" charset="2"/>
              <a:buNone/>
            </a:pPr>
            <a:r>
              <a:rPr lang="en-US" altLang="zh-TW" sz="1400" b="1">
                <a:latin typeface="Courier New" pitchFamily="49" charset="0"/>
              </a:rPr>
              <a:t>	if (waitpid(pid, NULL, 0) &lt; 0)</a:t>
            </a:r>
          </a:p>
          <a:p>
            <a:pPr>
              <a:lnSpc>
                <a:spcPct val="80000"/>
              </a:lnSpc>
              <a:buFont typeface="Wingdings" pitchFamily="2" charset="2"/>
              <a:buNone/>
            </a:pPr>
            <a:r>
              <a:rPr lang="en-US" altLang="zh-TW" sz="1400" b="1">
                <a:latin typeface="Courier New" pitchFamily="49" charset="0"/>
              </a:rPr>
              <a:t>		err_sys("wait error");</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	if ( (pid = fork()) &lt; 0)</a:t>
            </a:r>
          </a:p>
          <a:p>
            <a:pPr>
              <a:lnSpc>
                <a:spcPct val="80000"/>
              </a:lnSpc>
              <a:buFont typeface="Wingdings" pitchFamily="2" charset="2"/>
              <a:buNone/>
            </a:pPr>
            <a:r>
              <a:rPr lang="en-US" altLang="zh-TW" sz="1400" b="1">
                <a:latin typeface="Courier New" pitchFamily="49" charset="0"/>
              </a:rPr>
              <a:t>		err_sys("fork error");</a:t>
            </a:r>
          </a:p>
          <a:p>
            <a:pPr>
              <a:lnSpc>
                <a:spcPct val="80000"/>
              </a:lnSpc>
              <a:buFont typeface="Wingdings" pitchFamily="2" charset="2"/>
              <a:buNone/>
            </a:pPr>
            <a:r>
              <a:rPr lang="en-US" altLang="zh-TW" sz="1400" b="1">
                <a:latin typeface="Courier New" pitchFamily="49" charset="0"/>
              </a:rPr>
              <a:t>	else if (pid == 0) {	/* specify filename, inherit environment */</a:t>
            </a:r>
          </a:p>
          <a:p>
            <a:pPr>
              <a:lnSpc>
                <a:spcPct val="80000"/>
              </a:lnSpc>
              <a:buFont typeface="Wingdings" pitchFamily="2" charset="2"/>
              <a:buNone/>
            </a:pPr>
            <a:r>
              <a:rPr lang="en-US" altLang="zh-TW" sz="1400" b="1">
                <a:latin typeface="Courier New" pitchFamily="49" charset="0"/>
              </a:rPr>
              <a:t>		if (execlp("echoall", "echoall", "only 1 arg", (char *) 0) &lt; 0)</a:t>
            </a:r>
          </a:p>
          <a:p>
            <a:pPr>
              <a:lnSpc>
                <a:spcPct val="80000"/>
              </a:lnSpc>
              <a:buFont typeface="Wingdings" pitchFamily="2" charset="2"/>
              <a:buNone/>
            </a:pPr>
            <a:r>
              <a:rPr lang="en-US" altLang="zh-TW" sz="1400" b="1">
                <a:latin typeface="Courier New" pitchFamily="49" charset="0"/>
              </a:rPr>
              <a:t>			err_sys("execlp error"); 	}</a:t>
            </a:r>
          </a:p>
          <a:p>
            <a:pPr>
              <a:lnSpc>
                <a:spcPct val="80000"/>
              </a:lnSpc>
              <a:buFont typeface="Wingdings" pitchFamily="2" charset="2"/>
              <a:buNone/>
            </a:pPr>
            <a:r>
              <a:rPr lang="en-US" altLang="zh-TW" sz="1400" b="1">
                <a:latin typeface="Courier New" pitchFamily="49" charset="0"/>
              </a:rPr>
              <a:t>	exit(0);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4FDCB03C-A925-4109-B5A3-D2FD45785C11}" type="slidenum">
              <a:rPr lang="en-US" altLang="zh-TW"/>
              <a:pPr/>
              <a:t>54</a:t>
            </a:fld>
            <a:endParaRPr lang="en-US" altLang="zh-TW"/>
          </a:p>
        </p:txBody>
      </p:sp>
      <p:sp>
        <p:nvSpPr>
          <p:cNvPr id="340994" name="Rectangle 2"/>
          <p:cNvSpPr>
            <a:spLocks noGrp="1" noChangeArrowheads="1"/>
          </p:cNvSpPr>
          <p:nvPr>
            <p:ph type="title"/>
          </p:nvPr>
        </p:nvSpPr>
        <p:spPr/>
        <p:txBody>
          <a:bodyPr/>
          <a:lstStyle/>
          <a:p>
            <a:r>
              <a:rPr lang="en-US" altLang="zh-TW"/>
              <a:t>Figure 8.17: echoall</a:t>
            </a:r>
          </a:p>
        </p:txBody>
      </p:sp>
      <p:sp>
        <p:nvSpPr>
          <p:cNvPr id="340995" name="Rectangle 3"/>
          <p:cNvSpPr>
            <a:spLocks noGrp="1" noChangeArrowheads="1"/>
          </p:cNvSpPr>
          <p:nvPr>
            <p:ph type="body" idx="1"/>
          </p:nvPr>
        </p:nvSpPr>
        <p:spPr>
          <a:xfrm>
            <a:off x="755650" y="2017713"/>
            <a:ext cx="8199438" cy="4506912"/>
          </a:xfrm>
        </p:spPr>
        <p:txBody>
          <a:bodyPr/>
          <a:lstStyle/>
          <a:p>
            <a:pPr>
              <a:lnSpc>
                <a:spcPct val="80000"/>
              </a:lnSpc>
              <a:buFont typeface="Wingdings" pitchFamily="2" charset="2"/>
              <a:buNone/>
            </a:pPr>
            <a:r>
              <a:rPr lang="en-US" altLang="zh-TW" sz="1600" b="1">
                <a:latin typeface="Courier New" pitchFamily="49" charset="0"/>
              </a:rPr>
              <a:t>#include	“apue.h"</a:t>
            </a:r>
          </a:p>
          <a:p>
            <a:pPr>
              <a:lnSpc>
                <a:spcPct val="80000"/>
              </a:lnSpc>
              <a:buFont typeface="Wingdings" pitchFamily="2" charset="2"/>
              <a:buNone/>
            </a:pPr>
            <a:endParaRPr lang="en-US" altLang="zh-TW" sz="1600" b="1">
              <a:latin typeface="Courier New" pitchFamily="49" charset="0"/>
            </a:endParaRPr>
          </a:p>
          <a:p>
            <a:pPr>
              <a:lnSpc>
                <a:spcPct val="80000"/>
              </a:lnSpc>
              <a:buFont typeface="Wingdings" pitchFamily="2" charset="2"/>
              <a:buNone/>
            </a:pPr>
            <a:r>
              <a:rPr lang="en-US" altLang="zh-TW" sz="1600" b="1">
                <a:latin typeface="Courier New" pitchFamily="49" charset="0"/>
              </a:rPr>
              <a:t>int</a:t>
            </a:r>
          </a:p>
          <a:p>
            <a:pPr>
              <a:lnSpc>
                <a:spcPct val="80000"/>
              </a:lnSpc>
              <a:buFont typeface="Wingdings" pitchFamily="2" charset="2"/>
              <a:buNone/>
            </a:pPr>
            <a:r>
              <a:rPr lang="en-US" altLang="zh-TW" sz="1600" b="1">
                <a:latin typeface="Courier New" pitchFamily="49" charset="0"/>
              </a:rPr>
              <a:t>main(int argc, char *argv[])</a:t>
            </a:r>
          </a:p>
          <a:p>
            <a:pPr>
              <a:lnSpc>
                <a:spcPct val="80000"/>
              </a:lnSpc>
              <a:buFont typeface="Wingdings" pitchFamily="2" charset="2"/>
              <a:buNone/>
            </a:pPr>
            <a:r>
              <a:rPr lang="en-US" altLang="zh-TW" sz="1600" b="1">
                <a:latin typeface="Courier New" pitchFamily="49" charset="0"/>
              </a:rPr>
              <a:t>{</a:t>
            </a:r>
          </a:p>
          <a:p>
            <a:pPr>
              <a:lnSpc>
                <a:spcPct val="80000"/>
              </a:lnSpc>
              <a:buFont typeface="Wingdings" pitchFamily="2" charset="2"/>
              <a:buNone/>
            </a:pPr>
            <a:r>
              <a:rPr lang="en-US" altLang="zh-TW" sz="1600" b="1">
                <a:latin typeface="Courier New" pitchFamily="49" charset="0"/>
              </a:rPr>
              <a:t>	int		i;</a:t>
            </a:r>
          </a:p>
          <a:p>
            <a:pPr>
              <a:lnSpc>
                <a:spcPct val="80000"/>
              </a:lnSpc>
              <a:buFont typeface="Wingdings" pitchFamily="2" charset="2"/>
              <a:buNone/>
            </a:pPr>
            <a:r>
              <a:rPr lang="en-US" altLang="zh-TW" sz="1600" b="1">
                <a:latin typeface="Courier New" pitchFamily="49" charset="0"/>
              </a:rPr>
              <a:t>	char		**ptr;</a:t>
            </a:r>
          </a:p>
          <a:p>
            <a:pPr>
              <a:lnSpc>
                <a:spcPct val="80000"/>
              </a:lnSpc>
              <a:buFont typeface="Wingdings" pitchFamily="2" charset="2"/>
              <a:buNone/>
            </a:pPr>
            <a:r>
              <a:rPr lang="en-US" altLang="zh-TW" sz="1600" b="1">
                <a:latin typeface="Courier New" pitchFamily="49" charset="0"/>
              </a:rPr>
              <a:t>	extern char	**environ;</a:t>
            </a:r>
          </a:p>
          <a:p>
            <a:pPr>
              <a:lnSpc>
                <a:spcPct val="80000"/>
              </a:lnSpc>
              <a:buFont typeface="Wingdings" pitchFamily="2" charset="2"/>
              <a:buNone/>
            </a:pPr>
            <a:endParaRPr lang="en-US" altLang="zh-TW" sz="1600" b="1">
              <a:latin typeface="Courier New" pitchFamily="49" charset="0"/>
            </a:endParaRPr>
          </a:p>
          <a:p>
            <a:pPr>
              <a:lnSpc>
                <a:spcPct val="80000"/>
              </a:lnSpc>
              <a:buFont typeface="Wingdings" pitchFamily="2" charset="2"/>
              <a:buNone/>
            </a:pPr>
            <a:r>
              <a:rPr lang="en-US" altLang="zh-TW" sz="1600" b="1">
                <a:latin typeface="Courier New" pitchFamily="49" charset="0"/>
              </a:rPr>
              <a:t>	for (i = 0; i &lt; argc; i++)	/* echo all command-line args */</a:t>
            </a:r>
          </a:p>
          <a:p>
            <a:pPr>
              <a:lnSpc>
                <a:spcPct val="80000"/>
              </a:lnSpc>
              <a:buFont typeface="Wingdings" pitchFamily="2" charset="2"/>
              <a:buNone/>
            </a:pPr>
            <a:r>
              <a:rPr lang="en-US" altLang="zh-TW" sz="1600" b="1">
                <a:latin typeface="Courier New" pitchFamily="49" charset="0"/>
              </a:rPr>
              <a:t>		printf("argv[%d]: %s\n", i, argv[i]);</a:t>
            </a:r>
          </a:p>
          <a:p>
            <a:pPr>
              <a:lnSpc>
                <a:spcPct val="80000"/>
              </a:lnSpc>
              <a:buFont typeface="Wingdings" pitchFamily="2" charset="2"/>
              <a:buNone/>
            </a:pPr>
            <a:endParaRPr lang="en-US" altLang="zh-TW" sz="1600" b="1">
              <a:latin typeface="Courier New" pitchFamily="49" charset="0"/>
            </a:endParaRPr>
          </a:p>
          <a:p>
            <a:pPr>
              <a:lnSpc>
                <a:spcPct val="80000"/>
              </a:lnSpc>
              <a:buFont typeface="Wingdings" pitchFamily="2" charset="2"/>
              <a:buNone/>
            </a:pPr>
            <a:r>
              <a:rPr lang="en-US" altLang="zh-TW" sz="1600" b="1">
                <a:latin typeface="Courier New" pitchFamily="49" charset="0"/>
              </a:rPr>
              <a:t>	for (ptr = environ; *ptr != 0; ptr++)/* and all env strings */</a:t>
            </a:r>
          </a:p>
          <a:p>
            <a:pPr>
              <a:lnSpc>
                <a:spcPct val="80000"/>
              </a:lnSpc>
              <a:buFont typeface="Wingdings" pitchFamily="2" charset="2"/>
              <a:buNone/>
            </a:pPr>
            <a:r>
              <a:rPr lang="en-US" altLang="zh-TW" sz="1600" b="1">
                <a:latin typeface="Courier New" pitchFamily="49" charset="0"/>
              </a:rPr>
              <a:t>		printf("%s\n", *ptr);</a:t>
            </a:r>
          </a:p>
          <a:p>
            <a:pPr>
              <a:lnSpc>
                <a:spcPct val="80000"/>
              </a:lnSpc>
              <a:buFont typeface="Wingdings" pitchFamily="2" charset="2"/>
              <a:buNone/>
            </a:pPr>
            <a:endParaRPr lang="en-US" altLang="zh-TW" sz="1600" b="1">
              <a:latin typeface="Courier New" pitchFamily="49" charset="0"/>
            </a:endParaRPr>
          </a:p>
          <a:p>
            <a:pPr>
              <a:lnSpc>
                <a:spcPct val="80000"/>
              </a:lnSpc>
              <a:buFont typeface="Wingdings" pitchFamily="2" charset="2"/>
              <a:buNone/>
            </a:pPr>
            <a:r>
              <a:rPr lang="en-US" altLang="zh-TW" sz="1600" b="1">
                <a:latin typeface="Courier New" pitchFamily="49" charset="0"/>
              </a:rPr>
              <a:t>	exit(0);</a:t>
            </a:r>
          </a:p>
          <a:p>
            <a:pPr>
              <a:lnSpc>
                <a:spcPct val="80000"/>
              </a:lnSpc>
              <a:buFont typeface="Wingdings" pitchFamily="2" charset="2"/>
              <a:buNone/>
            </a:pPr>
            <a:r>
              <a:rPr lang="en-US" altLang="zh-TW" sz="1600" b="1">
                <a:latin typeface="Courier New" pitchFamily="49"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3026A5D0-BEE2-4EC3-ABEF-36E1F88989DE}" type="slidenum">
              <a:rPr lang="en-US" altLang="zh-TW"/>
              <a:pPr/>
              <a:t>55</a:t>
            </a:fld>
            <a:endParaRPr lang="en-US" altLang="zh-TW"/>
          </a:p>
        </p:txBody>
      </p:sp>
      <p:sp>
        <p:nvSpPr>
          <p:cNvPr id="342018" name="Rectangle 2"/>
          <p:cNvSpPr>
            <a:spLocks noGrp="1" noChangeArrowheads="1"/>
          </p:cNvSpPr>
          <p:nvPr>
            <p:ph type="title"/>
          </p:nvPr>
        </p:nvSpPr>
        <p:spPr/>
        <p:txBody>
          <a:bodyPr/>
          <a:lstStyle/>
          <a:p>
            <a:r>
              <a:rPr lang="en-US" altLang="zh-TW"/>
              <a:t>Figure 8.16: results</a:t>
            </a:r>
          </a:p>
        </p:txBody>
      </p:sp>
      <p:sp>
        <p:nvSpPr>
          <p:cNvPr id="342019" name="Rectangle 3"/>
          <p:cNvSpPr>
            <a:spLocks noGrp="1" noChangeArrowheads="1"/>
          </p:cNvSpPr>
          <p:nvPr>
            <p:ph type="body" idx="1"/>
          </p:nvPr>
        </p:nvSpPr>
        <p:spPr>
          <a:xfrm>
            <a:off x="1182688" y="1844675"/>
            <a:ext cx="7772400" cy="4897438"/>
          </a:xfrm>
        </p:spPr>
        <p:txBody>
          <a:bodyPr/>
          <a:lstStyle/>
          <a:p>
            <a:pPr>
              <a:lnSpc>
                <a:spcPct val="80000"/>
              </a:lnSpc>
              <a:buFont typeface="Wingdings" pitchFamily="2" charset="2"/>
              <a:buNone/>
            </a:pPr>
            <a:r>
              <a:rPr lang="en-US" altLang="zh-TW" sz="2400">
                <a:latin typeface="Courier New" pitchFamily="49" charset="0"/>
              </a:rPr>
              <a:t>$ </a:t>
            </a:r>
            <a:r>
              <a:rPr lang="en-US" altLang="zh-TW" sz="2400" b="1">
                <a:latin typeface="Courier New" pitchFamily="49" charset="0"/>
              </a:rPr>
              <a:t>a.out</a:t>
            </a:r>
          </a:p>
          <a:p>
            <a:pPr>
              <a:lnSpc>
                <a:spcPct val="80000"/>
              </a:lnSpc>
              <a:buFont typeface="Wingdings" pitchFamily="2" charset="2"/>
              <a:buNone/>
            </a:pPr>
            <a:r>
              <a:rPr lang="en-US" altLang="zh-TW" sz="2400">
                <a:latin typeface="Courier New" pitchFamily="49" charset="0"/>
              </a:rPr>
              <a:t>argv[0]: echoall</a:t>
            </a:r>
          </a:p>
          <a:p>
            <a:pPr>
              <a:lnSpc>
                <a:spcPct val="80000"/>
              </a:lnSpc>
              <a:buFont typeface="Wingdings" pitchFamily="2" charset="2"/>
              <a:buNone/>
            </a:pPr>
            <a:r>
              <a:rPr lang="en-US" altLang="zh-TW" sz="2400">
                <a:latin typeface="Courier New" pitchFamily="49" charset="0"/>
              </a:rPr>
              <a:t>argv[1]: myarg1</a:t>
            </a:r>
          </a:p>
          <a:p>
            <a:pPr>
              <a:lnSpc>
                <a:spcPct val="80000"/>
              </a:lnSpc>
              <a:buFont typeface="Wingdings" pitchFamily="2" charset="2"/>
              <a:buNone/>
            </a:pPr>
            <a:r>
              <a:rPr lang="en-US" altLang="zh-TW" sz="2400">
                <a:latin typeface="Courier New" pitchFamily="49" charset="0"/>
              </a:rPr>
              <a:t>argv[2]: MY ARG2</a:t>
            </a:r>
          </a:p>
          <a:p>
            <a:pPr>
              <a:lnSpc>
                <a:spcPct val="80000"/>
              </a:lnSpc>
              <a:buFont typeface="Wingdings" pitchFamily="2" charset="2"/>
              <a:buNone/>
            </a:pPr>
            <a:r>
              <a:rPr lang="en-US" altLang="zh-TW" sz="2400">
                <a:latin typeface="Courier New" pitchFamily="49" charset="0"/>
              </a:rPr>
              <a:t>USER=unknown</a:t>
            </a:r>
          </a:p>
          <a:p>
            <a:pPr>
              <a:lnSpc>
                <a:spcPct val="80000"/>
              </a:lnSpc>
              <a:buFont typeface="Wingdings" pitchFamily="2" charset="2"/>
              <a:buNone/>
            </a:pPr>
            <a:r>
              <a:rPr lang="en-US" altLang="zh-TW" sz="2400">
                <a:latin typeface="Courier New" pitchFamily="49" charset="0"/>
              </a:rPr>
              <a:t>PATH=/tmp</a:t>
            </a:r>
          </a:p>
          <a:p>
            <a:pPr>
              <a:lnSpc>
                <a:spcPct val="80000"/>
              </a:lnSpc>
              <a:buFont typeface="Wingdings" pitchFamily="2" charset="2"/>
              <a:buNone/>
            </a:pPr>
            <a:r>
              <a:rPr lang="en-US" altLang="zh-TW" sz="2400">
                <a:latin typeface="Courier New" pitchFamily="49" charset="0"/>
              </a:rPr>
              <a:t>argv[0]: echoall</a:t>
            </a:r>
          </a:p>
          <a:p>
            <a:pPr>
              <a:lnSpc>
                <a:spcPct val="80000"/>
              </a:lnSpc>
              <a:buFont typeface="Wingdings" pitchFamily="2" charset="2"/>
              <a:buNone/>
            </a:pPr>
            <a:r>
              <a:rPr lang="en-US" altLang="zh-TW" sz="2400">
                <a:latin typeface="Courier New" pitchFamily="49" charset="0"/>
              </a:rPr>
              <a:t>$ argv[1]: only 1 arg</a:t>
            </a:r>
          </a:p>
          <a:p>
            <a:pPr>
              <a:lnSpc>
                <a:spcPct val="80000"/>
              </a:lnSpc>
              <a:buFont typeface="Wingdings" pitchFamily="2" charset="2"/>
              <a:buNone/>
            </a:pPr>
            <a:r>
              <a:rPr lang="en-US" altLang="zh-TW" sz="2400">
                <a:latin typeface="Courier New" pitchFamily="49" charset="0"/>
              </a:rPr>
              <a:t>USER=sar</a:t>
            </a:r>
          </a:p>
          <a:p>
            <a:pPr>
              <a:lnSpc>
                <a:spcPct val="80000"/>
              </a:lnSpc>
              <a:buFont typeface="Wingdings" pitchFamily="2" charset="2"/>
              <a:buNone/>
            </a:pPr>
            <a:r>
              <a:rPr lang="en-US" altLang="zh-TW" sz="2400">
                <a:latin typeface="Courier New" pitchFamily="49" charset="0"/>
              </a:rPr>
              <a:t>LOGNAME=sar</a:t>
            </a:r>
          </a:p>
          <a:p>
            <a:pPr>
              <a:lnSpc>
                <a:spcPct val="80000"/>
              </a:lnSpc>
              <a:buFont typeface="Wingdings" pitchFamily="2" charset="2"/>
              <a:buNone/>
            </a:pPr>
            <a:r>
              <a:rPr lang="en-US" altLang="zh-TW" sz="2400">
                <a:latin typeface="Courier New" pitchFamily="49" charset="0"/>
              </a:rPr>
              <a:t>SHELL=/bin/bash</a:t>
            </a:r>
          </a:p>
          <a:p>
            <a:pPr>
              <a:lnSpc>
                <a:spcPct val="80000"/>
              </a:lnSpc>
              <a:buFont typeface="Wingdings" pitchFamily="2" charset="2"/>
              <a:buNone/>
            </a:pPr>
            <a:r>
              <a:rPr lang="en-US" altLang="zh-TW" sz="2400">
                <a:latin typeface="Courier New" pitchFamily="49" charset="0"/>
              </a:rPr>
              <a:t>…				</a:t>
            </a:r>
            <a:r>
              <a:rPr lang="en-US" altLang="zh-TW" sz="2400" i="1">
                <a:latin typeface="Times New Roman" pitchFamily="18" charset="0"/>
              </a:rPr>
              <a:t>47 more lines that aren’t shown</a:t>
            </a:r>
          </a:p>
          <a:p>
            <a:pPr>
              <a:lnSpc>
                <a:spcPct val="80000"/>
              </a:lnSpc>
              <a:buFont typeface="Wingdings" pitchFamily="2" charset="2"/>
              <a:buNone/>
            </a:pPr>
            <a:r>
              <a:rPr lang="en-US" altLang="zh-TW" sz="2400">
                <a:latin typeface="Courier New" pitchFamily="49" charset="0"/>
              </a:rPr>
              <a:t>HOME=/home/sar</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2261A9A7-C912-4240-B15C-4501A3EDF816}" type="slidenum">
              <a:rPr lang="en-US" altLang="zh-TW"/>
              <a:pPr/>
              <a:t>56</a:t>
            </a:fld>
            <a:endParaRPr lang="en-US" altLang="zh-TW"/>
          </a:p>
        </p:txBody>
      </p:sp>
      <p:sp>
        <p:nvSpPr>
          <p:cNvPr id="343042" name="Rectangle 2"/>
          <p:cNvSpPr>
            <a:spLocks noGrp="1" noChangeArrowheads="1"/>
          </p:cNvSpPr>
          <p:nvPr>
            <p:ph type="title"/>
          </p:nvPr>
        </p:nvSpPr>
        <p:spPr/>
        <p:txBody>
          <a:bodyPr/>
          <a:lstStyle/>
          <a:p>
            <a:r>
              <a:rPr lang="en-US" altLang="zh-TW"/>
              <a:t>Changing UIDs and GIDs</a:t>
            </a:r>
          </a:p>
        </p:txBody>
      </p:sp>
      <p:sp>
        <p:nvSpPr>
          <p:cNvPr id="343043" name="Rectangle 3"/>
          <p:cNvSpPr>
            <a:spLocks noGrp="1" noChangeArrowheads="1"/>
          </p:cNvSpPr>
          <p:nvPr>
            <p:ph type="body" idx="1"/>
          </p:nvPr>
        </p:nvSpPr>
        <p:spPr/>
        <p:txBody>
          <a:bodyPr/>
          <a:lstStyle/>
          <a:p>
            <a:pPr>
              <a:spcBef>
                <a:spcPct val="45000"/>
              </a:spcBef>
              <a:buFont typeface="Wingdings" pitchFamily="2" charset="2"/>
              <a:buNone/>
            </a:pPr>
            <a:r>
              <a:rPr lang="en-US" altLang="zh-TW" b="1">
                <a:latin typeface="Courier New" pitchFamily="49" charset="0"/>
              </a:rPr>
              <a:t>#include &lt;unistd.h&gt;</a:t>
            </a:r>
          </a:p>
          <a:p>
            <a:pPr>
              <a:spcBef>
                <a:spcPct val="45000"/>
              </a:spcBef>
              <a:buFont typeface="Wingdings" pitchFamily="2" charset="2"/>
              <a:buNone/>
            </a:pPr>
            <a:r>
              <a:rPr lang="en-US" altLang="zh-TW" b="1">
                <a:latin typeface="Courier New" pitchFamily="49" charset="0"/>
              </a:rPr>
              <a:t>int setuid(uid_t </a:t>
            </a:r>
            <a:r>
              <a:rPr lang="en-US" altLang="zh-TW" b="1" i="1">
                <a:latin typeface="Courier New" pitchFamily="49" charset="0"/>
              </a:rPr>
              <a:t>uid</a:t>
            </a:r>
            <a:r>
              <a:rPr lang="en-US" altLang="zh-TW" b="1">
                <a:latin typeface="Courier New" pitchFamily="49" charset="0"/>
              </a:rPr>
              <a:t>);</a:t>
            </a:r>
          </a:p>
          <a:p>
            <a:pPr>
              <a:spcBef>
                <a:spcPct val="45000"/>
              </a:spcBef>
              <a:buFont typeface="Wingdings" pitchFamily="2" charset="2"/>
              <a:buNone/>
            </a:pPr>
            <a:r>
              <a:rPr lang="en-US" altLang="zh-TW" b="1">
                <a:latin typeface="Courier New" pitchFamily="49" charset="0"/>
              </a:rPr>
              <a:t>int setgid(gid_t </a:t>
            </a:r>
            <a:r>
              <a:rPr lang="en-US" altLang="zh-TW" b="1" i="1">
                <a:latin typeface="Courier New" pitchFamily="49" charset="0"/>
              </a:rPr>
              <a:t>gid</a:t>
            </a:r>
            <a:r>
              <a:rPr lang="en-US" altLang="zh-TW" b="1">
                <a:latin typeface="Courier New" pitchFamily="49" charset="0"/>
              </a:rPr>
              <a:t>);</a:t>
            </a:r>
          </a:p>
          <a:p>
            <a:pPr>
              <a:spcBef>
                <a:spcPct val="45000"/>
              </a:spcBef>
            </a:pPr>
            <a:r>
              <a:rPr lang="en-US" altLang="zh-TW" b="1"/>
              <a:t>Return: 0 if OK, -1 on error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AAC2B78E-BC4E-41B4-956E-3AF430AEF6AD}" type="slidenum">
              <a:rPr lang="en-US" altLang="zh-TW"/>
              <a:pPr/>
              <a:t>57</a:t>
            </a:fld>
            <a:endParaRPr lang="en-US" altLang="zh-TW"/>
          </a:p>
        </p:txBody>
      </p:sp>
      <p:sp>
        <p:nvSpPr>
          <p:cNvPr id="344066" name="Rectangle 2"/>
          <p:cNvSpPr>
            <a:spLocks noGrp="1" noChangeArrowheads="1"/>
          </p:cNvSpPr>
          <p:nvPr>
            <p:ph type="title"/>
          </p:nvPr>
        </p:nvSpPr>
        <p:spPr/>
        <p:txBody>
          <a:bodyPr/>
          <a:lstStyle/>
          <a:p>
            <a:r>
              <a:rPr lang="en-US" altLang="zh-TW"/>
              <a:t>Changing UIDs and GIDs</a:t>
            </a:r>
          </a:p>
        </p:txBody>
      </p:sp>
      <p:sp>
        <p:nvSpPr>
          <p:cNvPr id="344067" name="Rectangle 3"/>
          <p:cNvSpPr>
            <a:spLocks noGrp="1" noChangeArrowheads="1"/>
          </p:cNvSpPr>
          <p:nvPr>
            <p:ph type="body" idx="1"/>
          </p:nvPr>
        </p:nvSpPr>
        <p:spPr/>
        <p:txBody>
          <a:bodyPr/>
          <a:lstStyle/>
          <a:p>
            <a:pPr>
              <a:spcBef>
                <a:spcPct val="45000"/>
              </a:spcBef>
            </a:pPr>
            <a:r>
              <a:rPr lang="en-US" altLang="zh-TW"/>
              <a:t>Rules:</a:t>
            </a:r>
          </a:p>
          <a:p>
            <a:pPr>
              <a:spcBef>
                <a:spcPct val="45000"/>
              </a:spcBef>
            </a:pPr>
            <a:r>
              <a:rPr lang="en-US" altLang="zh-TW"/>
              <a:t>Superuser </a:t>
            </a:r>
            <a:r>
              <a:rPr lang="en-US" altLang="zh-TW">
                <a:sym typeface="Wingdings" pitchFamily="2" charset="2"/>
              </a:rPr>
              <a:t> real, effective, saved set-UID := uid</a:t>
            </a:r>
          </a:p>
          <a:p>
            <a:pPr>
              <a:spcBef>
                <a:spcPct val="45000"/>
              </a:spcBef>
            </a:pPr>
            <a:r>
              <a:rPr lang="en-US" altLang="zh-TW">
                <a:sym typeface="Wingdings" pitchFamily="2" charset="2"/>
              </a:rPr>
              <a:t>real, saved set-UID = uid  effective := uid</a:t>
            </a:r>
          </a:p>
          <a:p>
            <a:pPr>
              <a:spcBef>
                <a:spcPct val="45000"/>
              </a:spcBef>
            </a:pPr>
            <a:r>
              <a:rPr lang="en-US" altLang="zh-TW">
                <a:sym typeface="Wingdings" pitchFamily="2" charset="2"/>
              </a:rPr>
              <a:t>errno := EPERM; return -1;</a:t>
            </a:r>
            <a:endParaRPr lang="en-US" altLang="zh-TW"/>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14852401-ADE2-49FD-92D1-E23FC82204BA}" type="slidenum">
              <a:rPr lang="en-US" altLang="zh-TW"/>
              <a:pPr/>
              <a:t>58</a:t>
            </a:fld>
            <a:endParaRPr lang="en-US" altLang="zh-TW"/>
          </a:p>
        </p:txBody>
      </p:sp>
      <p:sp>
        <p:nvSpPr>
          <p:cNvPr id="345090" name="Rectangle 2"/>
          <p:cNvSpPr>
            <a:spLocks noGrp="1" noChangeArrowheads="1"/>
          </p:cNvSpPr>
          <p:nvPr>
            <p:ph type="title"/>
          </p:nvPr>
        </p:nvSpPr>
        <p:spPr/>
        <p:txBody>
          <a:bodyPr/>
          <a:lstStyle/>
          <a:p>
            <a:r>
              <a:rPr lang="en-US" altLang="zh-TW"/>
              <a:t>Changing 3 UIDs</a:t>
            </a:r>
          </a:p>
        </p:txBody>
      </p:sp>
      <p:sp>
        <p:nvSpPr>
          <p:cNvPr id="345091" name="Rectangle 3"/>
          <p:cNvSpPr>
            <a:spLocks noGrp="1" noChangeArrowheads="1"/>
          </p:cNvSpPr>
          <p:nvPr>
            <p:ph type="body" idx="1"/>
          </p:nvPr>
        </p:nvSpPr>
        <p:spPr/>
        <p:txBody>
          <a:bodyPr/>
          <a:lstStyle/>
          <a:p>
            <a:endParaRPr lang="zh-TW" altLang="zh-TW"/>
          </a:p>
        </p:txBody>
      </p:sp>
      <p:pic>
        <p:nvPicPr>
          <p:cNvPr id="345092" name="Picture 4" descr="APUE-Fig"/>
          <p:cNvPicPr>
            <a:picLocks noChangeAspect="1" noChangeArrowheads="1"/>
          </p:cNvPicPr>
          <p:nvPr/>
        </p:nvPicPr>
        <p:blipFill>
          <a:blip r:embed="rId2"/>
          <a:srcRect l="2516" r="2534" b="15590"/>
          <a:stretch>
            <a:fillRect/>
          </a:stretch>
        </p:blipFill>
        <p:spPr bwMode="auto">
          <a:xfrm>
            <a:off x="611188" y="2636838"/>
            <a:ext cx="8207375" cy="2303462"/>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324762FD-2B3F-44AF-AEF0-7B8429BB1237}" type="slidenum">
              <a:rPr lang="en-US" altLang="zh-TW"/>
              <a:pPr/>
              <a:t>59</a:t>
            </a:fld>
            <a:endParaRPr lang="en-US" altLang="zh-TW"/>
          </a:p>
        </p:txBody>
      </p:sp>
      <p:sp>
        <p:nvSpPr>
          <p:cNvPr id="346114" name="Rectangle 2"/>
          <p:cNvSpPr>
            <a:spLocks noGrp="1" noChangeArrowheads="1"/>
          </p:cNvSpPr>
          <p:nvPr>
            <p:ph type="title"/>
          </p:nvPr>
        </p:nvSpPr>
        <p:spPr/>
        <p:txBody>
          <a:bodyPr/>
          <a:lstStyle/>
          <a:p>
            <a:r>
              <a:rPr lang="en-US" altLang="zh-TW"/>
              <a:t>What is </a:t>
            </a:r>
            <a:r>
              <a:rPr lang="en-US" altLang="zh-TW">
                <a:latin typeface="Times New Roman"/>
              </a:rPr>
              <a:t>“</a:t>
            </a:r>
            <a:r>
              <a:rPr lang="en-US" altLang="zh-TW"/>
              <a:t>saved set-UID</a:t>
            </a:r>
            <a:r>
              <a:rPr lang="en-US" altLang="zh-TW">
                <a:latin typeface="Times New Roman"/>
              </a:rPr>
              <a:t>”</a:t>
            </a:r>
            <a:r>
              <a:rPr lang="en-US" altLang="zh-TW"/>
              <a:t>?</a:t>
            </a:r>
          </a:p>
        </p:txBody>
      </p:sp>
      <p:sp>
        <p:nvSpPr>
          <p:cNvPr id="346115" name="Rectangle 3"/>
          <p:cNvSpPr>
            <a:spLocks noGrp="1" noChangeArrowheads="1"/>
          </p:cNvSpPr>
          <p:nvPr>
            <p:ph type="body" idx="1"/>
          </p:nvPr>
        </p:nvSpPr>
        <p:spPr>
          <a:xfrm>
            <a:off x="1182688" y="2017713"/>
            <a:ext cx="7772400" cy="4364037"/>
          </a:xfrm>
        </p:spPr>
        <p:txBody>
          <a:bodyPr/>
          <a:lstStyle/>
          <a:p>
            <a:pPr marL="533400" indent="-533400"/>
            <a:r>
              <a:rPr lang="en-US" altLang="zh-TW" sz="2800"/>
              <a:t>Example: tip (Berkeley) or cu (System V)</a:t>
            </a:r>
          </a:p>
          <a:p>
            <a:pPr marL="533400" indent="-533400"/>
            <a:r>
              <a:rPr lang="en-US" altLang="zh-TW" sz="2800"/>
              <a:t>tip: Program to remote connection through modem (exclusive access through lock files)</a:t>
            </a:r>
          </a:p>
          <a:p>
            <a:pPr marL="533400" indent="-533400">
              <a:buSzPct val="90000"/>
              <a:buFont typeface="Wingdings" pitchFamily="2" charset="2"/>
              <a:buAutoNum type="arabicPeriod"/>
            </a:pPr>
            <a:r>
              <a:rPr lang="en-US" altLang="zh-TW" sz="2800"/>
              <a:t>owned by uucp, set-UID bit is SET, on exec:</a:t>
            </a:r>
          </a:p>
          <a:p>
            <a:pPr marL="1082675" lvl="1" indent="-369888">
              <a:buSzPct val="90000"/>
            </a:pPr>
            <a:r>
              <a:rPr lang="en-US" altLang="zh-TW" sz="2400"/>
              <a:t>Real UID = our own UID</a:t>
            </a:r>
          </a:p>
          <a:p>
            <a:pPr marL="1082675" lvl="1" indent="-369888">
              <a:buSzPct val="90000"/>
            </a:pPr>
            <a:r>
              <a:rPr lang="en-US" altLang="zh-TW" sz="2400"/>
              <a:t>Effective UID = </a:t>
            </a:r>
            <a:r>
              <a:rPr lang="en-US" altLang="zh-TW" sz="2400" b="1">
                <a:latin typeface="Courier New" pitchFamily="49" charset="0"/>
              </a:rPr>
              <a:t>uucp</a:t>
            </a:r>
          </a:p>
          <a:p>
            <a:pPr marL="1082675" lvl="1" indent="-369888">
              <a:buSzPct val="90000"/>
            </a:pPr>
            <a:r>
              <a:rPr lang="en-US" altLang="zh-TW" sz="2400"/>
              <a:t>Saved set-UID = </a:t>
            </a:r>
            <a:r>
              <a:rPr lang="en-US" altLang="zh-TW" sz="2400" b="1">
                <a:latin typeface="Courier New" pitchFamily="49" charset="0"/>
              </a:rPr>
              <a:t>uucp</a:t>
            </a:r>
          </a:p>
          <a:p>
            <a:pPr marL="533400" indent="-533400">
              <a:buSzPct val="90000"/>
              <a:buFont typeface="Wingdings" pitchFamily="2" charset="2"/>
              <a:buAutoNum type="arabicPeriod"/>
            </a:pPr>
            <a:r>
              <a:rPr lang="en-US" altLang="zh-TW" sz="2800"/>
              <a:t>tip accesses lock files owned by uucp (allowed because e-UID == uucp)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28EE3175-F1E3-490E-9B07-B5A1E4A1257C}" type="slidenum">
              <a:rPr lang="en-US" altLang="zh-TW"/>
              <a:pPr/>
              <a:t>6</a:t>
            </a:fld>
            <a:endParaRPr lang="en-US" altLang="zh-TW"/>
          </a:p>
        </p:txBody>
      </p:sp>
      <p:sp>
        <p:nvSpPr>
          <p:cNvPr id="293890" name="Rectangle 2"/>
          <p:cNvSpPr>
            <a:spLocks noGrp="1" noChangeArrowheads="1"/>
          </p:cNvSpPr>
          <p:nvPr>
            <p:ph type="title"/>
          </p:nvPr>
        </p:nvSpPr>
        <p:spPr/>
        <p:txBody>
          <a:bodyPr/>
          <a:lstStyle/>
          <a:p>
            <a:r>
              <a:rPr lang="en-US" altLang="zh-TW"/>
              <a:t>Parent / Child Processes</a:t>
            </a:r>
          </a:p>
        </p:txBody>
      </p:sp>
      <p:sp>
        <p:nvSpPr>
          <p:cNvPr id="293891" name="Rectangle 3"/>
          <p:cNvSpPr>
            <a:spLocks noGrp="1" noChangeArrowheads="1"/>
          </p:cNvSpPr>
          <p:nvPr>
            <p:ph type="body" idx="1"/>
          </p:nvPr>
        </p:nvSpPr>
        <p:spPr>
          <a:xfrm>
            <a:off x="1182688" y="2017713"/>
            <a:ext cx="7772400" cy="4506912"/>
          </a:xfrm>
        </p:spPr>
        <p:txBody>
          <a:bodyPr/>
          <a:lstStyle/>
          <a:p>
            <a:r>
              <a:rPr lang="en-US" altLang="zh-TW"/>
              <a:t>Parent and child continue executing instructions following the fork() call</a:t>
            </a:r>
          </a:p>
          <a:p>
            <a:r>
              <a:rPr lang="en-US" altLang="zh-TW"/>
              <a:t>Child gets a </a:t>
            </a:r>
            <a:r>
              <a:rPr lang="en-US" altLang="zh-TW">
                <a:solidFill>
                  <a:schemeClr val="hlink"/>
                </a:solidFill>
              </a:rPr>
              <a:t>copy</a:t>
            </a:r>
            <a:r>
              <a:rPr lang="en-US" altLang="zh-TW"/>
              <a:t> of parent</a:t>
            </a:r>
            <a:r>
              <a:rPr lang="en-US" altLang="zh-TW">
                <a:latin typeface="Times New Roman"/>
              </a:rPr>
              <a:t>’</a:t>
            </a:r>
            <a:r>
              <a:rPr lang="en-US" altLang="zh-TW"/>
              <a:t>s data space, heap, and stack </a:t>
            </a:r>
          </a:p>
          <a:p>
            <a:r>
              <a:rPr lang="en-US" altLang="zh-TW"/>
              <a:t>Often, read-only text segment is </a:t>
            </a:r>
            <a:r>
              <a:rPr lang="en-US" altLang="zh-TW">
                <a:solidFill>
                  <a:schemeClr val="hlink"/>
                </a:solidFill>
              </a:rPr>
              <a:t>shared</a:t>
            </a:r>
          </a:p>
          <a:p>
            <a:r>
              <a:rPr lang="en-US" altLang="zh-TW"/>
              <a:t>Often, fork() is followed by exec()</a:t>
            </a:r>
          </a:p>
          <a:p>
            <a:r>
              <a:rPr lang="en-US" altLang="zh-TW"/>
              <a:t>Waste of space and time for setting up child</a:t>
            </a:r>
            <a:r>
              <a:rPr lang="en-US" altLang="zh-TW">
                <a:latin typeface="Times New Roman"/>
              </a:rPr>
              <a:t>’</a:t>
            </a:r>
            <a:r>
              <a:rPr lang="en-US" altLang="zh-TW"/>
              <a:t>s program space!!!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BCD62A48-6E1C-4280-9E62-FA75DAD0D3FA}" type="slidenum">
              <a:rPr lang="en-US" altLang="zh-TW"/>
              <a:pPr/>
              <a:t>60</a:t>
            </a:fld>
            <a:endParaRPr lang="en-US" altLang="zh-TW"/>
          </a:p>
        </p:txBody>
      </p:sp>
      <p:sp>
        <p:nvSpPr>
          <p:cNvPr id="347138" name="Rectangle 2"/>
          <p:cNvSpPr>
            <a:spLocks noGrp="1" noChangeArrowheads="1"/>
          </p:cNvSpPr>
          <p:nvPr>
            <p:ph type="title"/>
          </p:nvPr>
        </p:nvSpPr>
        <p:spPr/>
        <p:txBody>
          <a:bodyPr/>
          <a:lstStyle/>
          <a:p>
            <a:r>
              <a:rPr lang="en-US" altLang="zh-TW"/>
              <a:t>What is </a:t>
            </a:r>
            <a:r>
              <a:rPr lang="en-US" altLang="zh-TW">
                <a:latin typeface="Times New Roman"/>
              </a:rPr>
              <a:t>“</a:t>
            </a:r>
            <a:r>
              <a:rPr lang="en-US" altLang="zh-TW"/>
              <a:t>saved set-UID</a:t>
            </a:r>
            <a:r>
              <a:rPr lang="en-US" altLang="zh-TW">
                <a:latin typeface="Times New Roman"/>
              </a:rPr>
              <a:t>”</a:t>
            </a:r>
            <a:r>
              <a:rPr lang="en-US" altLang="zh-TW"/>
              <a:t>?</a:t>
            </a:r>
          </a:p>
        </p:txBody>
      </p:sp>
      <p:sp>
        <p:nvSpPr>
          <p:cNvPr id="347139" name="Rectangle 3"/>
          <p:cNvSpPr>
            <a:spLocks noGrp="1" noChangeArrowheads="1"/>
          </p:cNvSpPr>
          <p:nvPr>
            <p:ph type="body" idx="1"/>
          </p:nvPr>
        </p:nvSpPr>
        <p:spPr>
          <a:xfrm>
            <a:off x="1182688" y="1844675"/>
            <a:ext cx="7772400" cy="4752975"/>
          </a:xfrm>
        </p:spPr>
        <p:txBody>
          <a:bodyPr/>
          <a:lstStyle/>
          <a:p>
            <a:pPr marL="609600" indent="-609600">
              <a:spcBef>
                <a:spcPct val="30000"/>
              </a:spcBef>
              <a:buSzPct val="90000"/>
              <a:buFont typeface="Wingdings" pitchFamily="2" charset="2"/>
              <a:buAutoNum type="arabicPeriod" startAt="3"/>
            </a:pPr>
            <a:r>
              <a:rPr lang="en-US" altLang="zh-TW" sz="2800"/>
              <a:t>tip executes </a:t>
            </a:r>
            <a:r>
              <a:rPr lang="en-US" altLang="zh-TW" sz="2800">
                <a:latin typeface="Courier New" pitchFamily="49" charset="0"/>
              </a:rPr>
              <a:t>setuid(getuid())</a:t>
            </a:r>
            <a:r>
              <a:rPr lang="en-US" altLang="zh-TW" sz="2800"/>
              <a:t>, only e-UID is changed:</a:t>
            </a:r>
          </a:p>
          <a:p>
            <a:pPr marL="1082675" lvl="1" indent="-293688">
              <a:spcBef>
                <a:spcPct val="30000"/>
              </a:spcBef>
              <a:buSzPct val="90000"/>
            </a:pPr>
            <a:r>
              <a:rPr lang="en-US" altLang="zh-TW" sz="2400"/>
              <a:t>Real UID = our own UID (unchanged!)</a:t>
            </a:r>
          </a:p>
          <a:p>
            <a:pPr marL="1082675" lvl="1" indent="-293688">
              <a:spcBef>
                <a:spcPct val="30000"/>
              </a:spcBef>
              <a:buSzPct val="90000"/>
            </a:pPr>
            <a:r>
              <a:rPr lang="en-US" altLang="zh-TW" sz="2400"/>
              <a:t>Effective UID = our own UID</a:t>
            </a:r>
          </a:p>
          <a:p>
            <a:pPr marL="1082675" lvl="1" indent="-293688">
              <a:spcBef>
                <a:spcPct val="30000"/>
              </a:spcBef>
              <a:buSzPct val="90000"/>
            </a:pPr>
            <a:r>
              <a:rPr lang="en-US" altLang="zh-TW" sz="2400"/>
              <a:t>Saved set-UID = </a:t>
            </a:r>
            <a:r>
              <a:rPr lang="en-US" altLang="zh-TW" sz="2400" b="1">
                <a:latin typeface="Courier New" pitchFamily="49" charset="0"/>
              </a:rPr>
              <a:t>uucp</a:t>
            </a:r>
            <a:r>
              <a:rPr lang="en-US" altLang="zh-TW" sz="2400"/>
              <a:t> (unchanged!)</a:t>
            </a:r>
          </a:p>
          <a:p>
            <a:pPr marL="609600" indent="-609600">
              <a:spcBef>
                <a:spcPct val="30000"/>
              </a:spcBef>
              <a:buSzPct val="90000"/>
              <a:buFont typeface="Wingdings" pitchFamily="2" charset="2"/>
              <a:buNone/>
            </a:pPr>
            <a:r>
              <a:rPr lang="en-US" altLang="zh-TW" sz="2800"/>
              <a:t>	tip runs with our own UID as effective UID, can access only our own normally accessed files. No additional permissions.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43469BB2-9BB6-45FD-8F48-D367CF888079}" type="slidenum">
              <a:rPr lang="en-US" altLang="zh-TW"/>
              <a:pPr/>
              <a:t>61</a:t>
            </a:fld>
            <a:endParaRPr lang="en-US" altLang="zh-TW"/>
          </a:p>
        </p:txBody>
      </p:sp>
      <p:sp>
        <p:nvSpPr>
          <p:cNvPr id="348162" name="Rectangle 2"/>
          <p:cNvSpPr>
            <a:spLocks noGrp="1" noChangeArrowheads="1"/>
          </p:cNvSpPr>
          <p:nvPr>
            <p:ph type="title"/>
          </p:nvPr>
        </p:nvSpPr>
        <p:spPr/>
        <p:txBody>
          <a:bodyPr/>
          <a:lstStyle/>
          <a:p>
            <a:r>
              <a:rPr lang="en-US" altLang="zh-TW"/>
              <a:t>What is </a:t>
            </a:r>
            <a:r>
              <a:rPr lang="en-US" altLang="zh-TW">
                <a:latin typeface="Times New Roman"/>
              </a:rPr>
              <a:t>“</a:t>
            </a:r>
            <a:r>
              <a:rPr lang="en-US" altLang="zh-TW"/>
              <a:t>saved set-UID</a:t>
            </a:r>
            <a:r>
              <a:rPr lang="en-US" altLang="zh-TW">
                <a:latin typeface="Times New Roman"/>
              </a:rPr>
              <a:t>”</a:t>
            </a:r>
            <a:r>
              <a:rPr lang="en-US" altLang="zh-TW"/>
              <a:t>?</a:t>
            </a:r>
          </a:p>
        </p:txBody>
      </p:sp>
      <p:sp>
        <p:nvSpPr>
          <p:cNvPr id="348163" name="Rectangle 3"/>
          <p:cNvSpPr>
            <a:spLocks noGrp="1" noChangeArrowheads="1"/>
          </p:cNvSpPr>
          <p:nvPr>
            <p:ph type="body" idx="1"/>
          </p:nvPr>
        </p:nvSpPr>
        <p:spPr>
          <a:xfrm>
            <a:off x="1187450" y="1916113"/>
            <a:ext cx="7772400" cy="4392612"/>
          </a:xfrm>
        </p:spPr>
        <p:txBody>
          <a:bodyPr/>
          <a:lstStyle/>
          <a:p>
            <a:pPr marL="609600" indent="-609600">
              <a:buSzPct val="90000"/>
              <a:buFont typeface="Wingdings" pitchFamily="2" charset="2"/>
              <a:buAutoNum type="arabicPeriod" startAt="4"/>
            </a:pPr>
            <a:r>
              <a:rPr lang="en-US" altLang="zh-TW" sz="2800"/>
              <a:t>tip executes setuid(uucpuid), uucpuid was saved by calling geteuid() when tip started. This call is allowed because the saved set-UID == uucpuid! Thus, we have:</a:t>
            </a:r>
          </a:p>
          <a:p>
            <a:pPr marL="990600" lvl="1" indent="-533400">
              <a:buSzPct val="90000"/>
            </a:pPr>
            <a:r>
              <a:rPr lang="en-US" altLang="zh-TW" sz="2400"/>
              <a:t>Real UID = our own UID (unchanged!)</a:t>
            </a:r>
          </a:p>
          <a:p>
            <a:pPr marL="990600" lvl="1" indent="-533400">
              <a:buSzPct val="90000"/>
            </a:pPr>
            <a:r>
              <a:rPr lang="en-US" altLang="zh-TW" sz="2400"/>
              <a:t>Effective UID = </a:t>
            </a:r>
            <a:r>
              <a:rPr lang="en-US" altLang="zh-TW" sz="2400" b="1">
                <a:latin typeface="Courier New" pitchFamily="49" charset="0"/>
              </a:rPr>
              <a:t>uucp</a:t>
            </a:r>
          </a:p>
          <a:p>
            <a:pPr marL="990600" lvl="1" indent="-533400">
              <a:buSzPct val="90000"/>
            </a:pPr>
            <a:r>
              <a:rPr lang="en-US" altLang="zh-TW" sz="2400"/>
              <a:t>Saved set-UID = </a:t>
            </a:r>
            <a:r>
              <a:rPr lang="en-US" altLang="zh-TW" sz="2400" b="1">
                <a:latin typeface="Courier New" pitchFamily="49" charset="0"/>
              </a:rPr>
              <a:t>uucp</a:t>
            </a:r>
            <a:r>
              <a:rPr lang="en-US" altLang="zh-TW" sz="2400"/>
              <a:t> (unchanged!)</a:t>
            </a:r>
          </a:p>
          <a:p>
            <a:pPr marL="609600" indent="-609600">
              <a:buSzPct val="90000"/>
              <a:buFont typeface="Wingdings" pitchFamily="2" charset="2"/>
              <a:buAutoNum type="arabicPeriod" startAt="5"/>
            </a:pPr>
            <a:r>
              <a:rPr lang="en-US" altLang="zh-TW" sz="2800"/>
              <a:t>tip can now release lock files (because its effective UID == uucp!)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BA869F6D-6D5E-4A97-9862-EDC517A4B1C7}" type="slidenum">
              <a:rPr lang="en-US" altLang="zh-TW"/>
              <a:pPr/>
              <a:t>62</a:t>
            </a:fld>
            <a:endParaRPr lang="en-US" altLang="zh-TW"/>
          </a:p>
        </p:txBody>
      </p:sp>
      <p:sp>
        <p:nvSpPr>
          <p:cNvPr id="349186" name="Rectangle 2"/>
          <p:cNvSpPr>
            <a:spLocks noGrp="1" noChangeArrowheads="1"/>
          </p:cNvSpPr>
          <p:nvPr>
            <p:ph type="title"/>
          </p:nvPr>
        </p:nvSpPr>
        <p:spPr/>
        <p:txBody>
          <a:bodyPr/>
          <a:lstStyle/>
          <a:p>
            <a:r>
              <a:rPr lang="en-US" altLang="zh-TW"/>
              <a:t>setreuid(), setregid()</a:t>
            </a:r>
          </a:p>
        </p:txBody>
      </p:sp>
      <p:sp>
        <p:nvSpPr>
          <p:cNvPr id="349187" name="Rectangle 3"/>
          <p:cNvSpPr>
            <a:spLocks noGrp="1" noChangeArrowheads="1"/>
          </p:cNvSpPr>
          <p:nvPr>
            <p:ph type="body" idx="1"/>
          </p:nvPr>
        </p:nvSpPr>
        <p:spPr>
          <a:xfrm>
            <a:off x="827088" y="2017713"/>
            <a:ext cx="8128000" cy="4114800"/>
          </a:xfrm>
        </p:spPr>
        <p:txBody>
          <a:bodyPr/>
          <a:lstStyle/>
          <a:p>
            <a:pPr>
              <a:lnSpc>
                <a:spcPct val="90000"/>
              </a:lnSpc>
              <a:spcBef>
                <a:spcPct val="40000"/>
              </a:spcBef>
              <a:buFont typeface="Wingdings" pitchFamily="2" charset="2"/>
              <a:buNone/>
            </a:pPr>
            <a:r>
              <a:rPr lang="en-US" altLang="zh-TW" sz="2800" b="1">
                <a:latin typeface="Courier New" pitchFamily="49" charset="0"/>
              </a:rPr>
              <a:t>#include &lt;unistd.h&gt;</a:t>
            </a:r>
          </a:p>
          <a:p>
            <a:pPr>
              <a:lnSpc>
                <a:spcPct val="90000"/>
              </a:lnSpc>
              <a:spcBef>
                <a:spcPct val="40000"/>
              </a:spcBef>
              <a:buFont typeface="Wingdings" pitchFamily="2" charset="2"/>
              <a:buNone/>
            </a:pPr>
            <a:r>
              <a:rPr lang="en-US" altLang="zh-TW" sz="2800" b="1">
                <a:latin typeface="Courier New" pitchFamily="49" charset="0"/>
              </a:rPr>
              <a:t>int setreuid(uid_t </a:t>
            </a:r>
            <a:r>
              <a:rPr lang="en-US" altLang="zh-TW" sz="2800" b="1" i="1">
                <a:latin typeface="Courier New" pitchFamily="49" charset="0"/>
              </a:rPr>
              <a:t>ruid</a:t>
            </a:r>
            <a:r>
              <a:rPr lang="en-US" altLang="zh-TW" sz="2800" b="1">
                <a:latin typeface="Courier New" pitchFamily="49" charset="0"/>
              </a:rPr>
              <a:t>, uid_t </a:t>
            </a:r>
            <a:r>
              <a:rPr lang="en-US" altLang="zh-TW" sz="2800" b="1" i="1">
                <a:latin typeface="Courier New" pitchFamily="49" charset="0"/>
              </a:rPr>
              <a:t>euid</a:t>
            </a:r>
            <a:r>
              <a:rPr lang="en-US" altLang="zh-TW" sz="2800" b="1">
                <a:latin typeface="Courier New" pitchFamily="49" charset="0"/>
              </a:rPr>
              <a:t>);</a:t>
            </a:r>
          </a:p>
          <a:p>
            <a:pPr>
              <a:lnSpc>
                <a:spcPct val="90000"/>
              </a:lnSpc>
              <a:spcBef>
                <a:spcPct val="40000"/>
              </a:spcBef>
              <a:buFont typeface="Wingdings" pitchFamily="2" charset="2"/>
              <a:buNone/>
            </a:pPr>
            <a:r>
              <a:rPr lang="en-US" altLang="zh-TW" sz="2800" b="1">
                <a:latin typeface="Courier New" pitchFamily="49" charset="0"/>
              </a:rPr>
              <a:t>int setregid(gid_t </a:t>
            </a:r>
            <a:r>
              <a:rPr lang="en-US" altLang="zh-TW" sz="2800" b="1" i="1">
                <a:latin typeface="Courier New" pitchFamily="49" charset="0"/>
              </a:rPr>
              <a:t>rgid</a:t>
            </a:r>
            <a:r>
              <a:rPr lang="en-US" altLang="zh-TW" sz="2800" b="1">
                <a:latin typeface="Courier New" pitchFamily="49" charset="0"/>
              </a:rPr>
              <a:t>, gid_t </a:t>
            </a:r>
            <a:r>
              <a:rPr lang="en-US" altLang="zh-TW" sz="2800" b="1" i="1">
                <a:latin typeface="Courier New" pitchFamily="49" charset="0"/>
              </a:rPr>
              <a:t>egid</a:t>
            </a:r>
            <a:r>
              <a:rPr lang="en-US" altLang="zh-TW" sz="2800" b="1">
                <a:latin typeface="Courier New" pitchFamily="49" charset="0"/>
              </a:rPr>
              <a:t>);</a:t>
            </a:r>
          </a:p>
          <a:p>
            <a:pPr>
              <a:lnSpc>
                <a:spcPct val="90000"/>
              </a:lnSpc>
              <a:spcBef>
                <a:spcPct val="40000"/>
              </a:spcBef>
            </a:pPr>
            <a:r>
              <a:rPr lang="en-US" altLang="zh-TW"/>
              <a:t>Return: 0 if OK, -1 on error</a:t>
            </a:r>
          </a:p>
          <a:p>
            <a:pPr>
              <a:lnSpc>
                <a:spcPct val="90000"/>
              </a:lnSpc>
              <a:spcBef>
                <a:spcPct val="40000"/>
              </a:spcBef>
            </a:pPr>
            <a:r>
              <a:rPr lang="en-US" altLang="zh-TW"/>
              <a:t>For swapping real ID </a:t>
            </a:r>
            <a:r>
              <a:rPr lang="en-US" altLang="zh-TW">
                <a:sym typeface="Wingdings" pitchFamily="2" charset="2"/>
              </a:rPr>
              <a:t> effective ID</a:t>
            </a:r>
          </a:p>
          <a:p>
            <a:pPr>
              <a:lnSpc>
                <a:spcPct val="90000"/>
              </a:lnSpc>
              <a:spcBef>
                <a:spcPct val="40000"/>
              </a:spcBef>
            </a:pPr>
            <a:r>
              <a:rPr lang="en-US" altLang="zh-TW"/>
              <a:t>XSI extensions in the Single UNIX Specification (BSD supports it currently)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E5503922-C782-4185-8F84-D7F04FDA3F5D}" type="slidenum">
              <a:rPr lang="en-US" altLang="zh-TW"/>
              <a:pPr/>
              <a:t>63</a:t>
            </a:fld>
            <a:endParaRPr lang="en-US" altLang="zh-TW"/>
          </a:p>
        </p:txBody>
      </p:sp>
      <p:sp>
        <p:nvSpPr>
          <p:cNvPr id="350210" name="Rectangle 2"/>
          <p:cNvSpPr>
            <a:spLocks noGrp="1" noChangeArrowheads="1"/>
          </p:cNvSpPr>
          <p:nvPr>
            <p:ph type="title"/>
          </p:nvPr>
        </p:nvSpPr>
        <p:spPr/>
        <p:txBody>
          <a:bodyPr/>
          <a:lstStyle/>
          <a:p>
            <a:r>
              <a:rPr lang="en-US" altLang="zh-TW"/>
              <a:t>seteuid(), setegid()</a:t>
            </a:r>
          </a:p>
        </p:txBody>
      </p:sp>
      <p:sp>
        <p:nvSpPr>
          <p:cNvPr id="350211" name="Rectangle 3"/>
          <p:cNvSpPr>
            <a:spLocks noGrp="1" noChangeArrowheads="1"/>
          </p:cNvSpPr>
          <p:nvPr>
            <p:ph type="body" idx="1"/>
          </p:nvPr>
        </p:nvSpPr>
        <p:spPr/>
        <p:txBody>
          <a:bodyPr/>
          <a:lstStyle/>
          <a:p>
            <a:pPr>
              <a:lnSpc>
                <a:spcPct val="80000"/>
              </a:lnSpc>
              <a:spcBef>
                <a:spcPct val="30000"/>
              </a:spcBef>
              <a:buFont typeface="Wingdings" pitchFamily="2" charset="2"/>
              <a:buNone/>
            </a:pPr>
            <a:r>
              <a:rPr lang="en-US" altLang="zh-TW" sz="2800" b="1">
                <a:latin typeface="Courier New" pitchFamily="49" charset="0"/>
              </a:rPr>
              <a:t>#include &lt;unistd.h&gt;</a:t>
            </a:r>
          </a:p>
          <a:p>
            <a:pPr>
              <a:lnSpc>
                <a:spcPct val="80000"/>
              </a:lnSpc>
              <a:spcBef>
                <a:spcPct val="30000"/>
              </a:spcBef>
              <a:buFont typeface="Wingdings" pitchFamily="2" charset="2"/>
              <a:buNone/>
            </a:pPr>
            <a:r>
              <a:rPr lang="en-US" altLang="zh-TW" sz="2800" b="1">
                <a:latin typeface="Courier New" pitchFamily="49" charset="0"/>
              </a:rPr>
              <a:t>int seteuid(uid_t </a:t>
            </a:r>
            <a:r>
              <a:rPr lang="en-US" altLang="zh-TW" sz="2800" b="1" i="1">
                <a:latin typeface="Courier New" pitchFamily="49" charset="0"/>
              </a:rPr>
              <a:t>uid</a:t>
            </a:r>
            <a:r>
              <a:rPr lang="en-US" altLang="zh-TW" sz="2800" b="1">
                <a:latin typeface="Courier New" pitchFamily="49" charset="0"/>
              </a:rPr>
              <a:t>);</a:t>
            </a:r>
          </a:p>
          <a:p>
            <a:pPr>
              <a:lnSpc>
                <a:spcPct val="80000"/>
              </a:lnSpc>
              <a:spcBef>
                <a:spcPct val="30000"/>
              </a:spcBef>
              <a:buFont typeface="Wingdings" pitchFamily="2" charset="2"/>
              <a:buNone/>
            </a:pPr>
            <a:r>
              <a:rPr lang="en-US" altLang="zh-TW" sz="2800" b="1">
                <a:latin typeface="Courier New" pitchFamily="49" charset="0"/>
              </a:rPr>
              <a:t>int setegid(gid_t </a:t>
            </a:r>
            <a:r>
              <a:rPr lang="en-US" altLang="zh-TW" sz="2800" b="1" i="1">
                <a:latin typeface="Courier New" pitchFamily="49" charset="0"/>
              </a:rPr>
              <a:t>gid</a:t>
            </a:r>
            <a:r>
              <a:rPr lang="en-US" altLang="zh-TW" sz="2800" b="1">
                <a:latin typeface="Courier New" pitchFamily="49" charset="0"/>
              </a:rPr>
              <a:t>);</a:t>
            </a:r>
          </a:p>
          <a:p>
            <a:pPr>
              <a:lnSpc>
                <a:spcPct val="80000"/>
              </a:lnSpc>
              <a:spcBef>
                <a:spcPct val="30000"/>
              </a:spcBef>
            </a:pPr>
            <a:r>
              <a:rPr lang="en-US" altLang="zh-TW" sz="2800"/>
              <a:t>Return: 0 if OK, -1 on error</a:t>
            </a:r>
          </a:p>
          <a:p>
            <a:pPr>
              <a:lnSpc>
                <a:spcPct val="80000"/>
              </a:lnSpc>
              <a:spcBef>
                <a:spcPct val="30000"/>
              </a:spcBef>
            </a:pPr>
            <a:r>
              <a:rPr lang="en-US" altLang="zh-TW" sz="2800"/>
              <a:t>Only effective UID or GID is changed</a:t>
            </a:r>
          </a:p>
          <a:p>
            <a:pPr>
              <a:lnSpc>
                <a:spcPct val="80000"/>
              </a:lnSpc>
              <a:spcBef>
                <a:spcPct val="30000"/>
              </a:spcBef>
            </a:pPr>
            <a:r>
              <a:rPr lang="en-US" altLang="zh-TW" sz="2800"/>
              <a:t>Unpriviledged user: </a:t>
            </a:r>
          </a:p>
          <a:p>
            <a:pPr lvl="1">
              <a:lnSpc>
                <a:spcPct val="80000"/>
              </a:lnSpc>
              <a:spcBef>
                <a:spcPct val="30000"/>
              </a:spcBef>
            </a:pPr>
            <a:r>
              <a:rPr lang="en-US" altLang="zh-TW" sz="2400"/>
              <a:t>EUID:=uid (== real UID or saved set-UID)</a:t>
            </a:r>
          </a:p>
          <a:p>
            <a:pPr>
              <a:lnSpc>
                <a:spcPct val="80000"/>
              </a:lnSpc>
              <a:spcBef>
                <a:spcPct val="30000"/>
              </a:spcBef>
            </a:pPr>
            <a:r>
              <a:rPr lang="en-US" altLang="zh-TW" sz="2800"/>
              <a:t>Priviledged user:</a:t>
            </a:r>
          </a:p>
          <a:p>
            <a:pPr lvl="1">
              <a:lnSpc>
                <a:spcPct val="80000"/>
              </a:lnSpc>
              <a:spcBef>
                <a:spcPct val="30000"/>
              </a:spcBef>
            </a:pPr>
            <a:r>
              <a:rPr lang="en-US" altLang="zh-TW" sz="2400"/>
              <a:t>EUID:=uid (different from setuid: sets all 3 UIDs)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9475E6AC-C584-4EDB-A19C-CD4FB49A29E6}" type="slidenum">
              <a:rPr lang="en-US" altLang="zh-TW"/>
              <a:pPr/>
              <a:t>64</a:t>
            </a:fld>
            <a:endParaRPr lang="en-US" altLang="zh-TW"/>
          </a:p>
        </p:txBody>
      </p:sp>
      <p:sp>
        <p:nvSpPr>
          <p:cNvPr id="351234" name="Rectangle 2"/>
          <p:cNvSpPr>
            <a:spLocks noGrp="1" noChangeArrowheads="1"/>
          </p:cNvSpPr>
          <p:nvPr>
            <p:ph type="title"/>
          </p:nvPr>
        </p:nvSpPr>
        <p:spPr/>
        <p:txBody>
          <a:bodyPr/>
          <a:lstStyle/>
          <a:p>
            <a:r>
              <a:rPr lang="en-US" altLang="zh-TW"/>
              <a:t>Summary of set ID functions</a:t>
            </a:r>
          </a:p>
        </p:txBody>
      </p:sp>
      <p:sp>
        <p:nvSpPr>
          <p:cNvPr id="351235" name="Rectangle 3"/>
          <p:cNvSpPr>
            <a:spLocks noGrp="1" noChangeArrowheads="1"/>
          </p:cNvSpPr>
          <p:nvPr>
            <p:ph type="body" idx="1"/>
          </p:nvPr>
        </p:nvSpPr>
        <p:spPr/>
        <p:txBody>
          <a:bodyPr/>
          <a:lstStyle/>
          <a:p>
            <a:endParaRPr lang="zh-TW" altLang="zh-TW"/>
          </a:p>
        </p:txBody>
      </p:sp>
      <p:pic>
        <p:nvPicPr>
          <p:cNvPr id="351236" name="Picture 4" descr="APUE-Fig"/>
          <p:cNvPicPr>
            <a:picLocks noChangeAspect="1" noChangeArrowheads="1"/>
          </p:cNvPicPr>
          <p:nvPr/>
        </p:nvPicPr>
        <p:blipFill>
          <a:blip r:embed="rId2"/>
          <a:srcRect l="3096" t="10576" b="14621"/>
          <a:stretch>
            <a:fillRect/>
          </a:stretch>
        </p:blipFill>
        <p:spPr bwMode="auto">
          <a:xfrm>
            <a:off x="1116013" y="2060575"/>
            <a:ext cx="7632700" cy="4032250"/>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D1E7E5CD-312E-428E-86FD-CD1F733D9313}" type="slidenum">
              <a:rPr lang="en-US" altLang="zh-TW"/>
              <a:pPr/>
              <a:t>65</a:t>
            </a:fld>
            <a:endParaRPr lang="en-US" altLang="zh-TW"/>
          </a:p>
        </p:txBody>
      </p:sp>
      <p:sp>
        <p:nvSpPr>
          <p:cNvPr id="352258" name="Rectangle 2"/>
          <p:cNvSpPr>
            <a:spLocks noGrp="1" noChangeArrowheads="1"/>
          </p:cNvSpPr>
          <p:nvPr>
            <p:ph type="title"/>
          </p:nvPr>
        </p:nvSpPr>
        <p:spPr/>
        <p:txBody>
          <a:bodyPr/>
          <a:lstStyle/>
          <a:p>
            <a:r>
              <a:rPr lang="en-US" altLang="zh-TW"/>
              <a:t>Interpreter Files</a:t>
            </a:r>
          </a:p>
        </p:txBody>
      </p:sp>
      <p:sp>
        <p:nvSpPr>
          <p:cNvPr id="352259" name="Rectangle 3"/>
          <p:cNvSpPr>
            <a:spLocks noGrp="1" noChangeArrowheads="1"/>
          </p:cNvSpPr>
          <p:nvPr>
            <p:ph type="body" idx="1"/>
          </p:nvPr>
        </p:nvSpPr>
        <p:spPr>
          <a:xfrm>
            <a:off x="1182688" y="2017713"/>
            <a:ext cx="7772400" cy="4506912"/>
          </a:xfrm>
        </p:spPr>
        <p:txBody>
          <a:bodyPr/>
          <a:lstStyle/>
          <a:p>
            <a:pPr>
              <a:lnSpc>
                <a:spcPct val="90000"/>
              </a:lnSpc>
            </a:pPr>
            <a:r>
              <a:rPr lang="en-US" altLang="zh-TW" sz="2400" dirty="0"/>
              <a:t>Interpreter (script) files that begin with:</a:t>
            </a:r>
          </a:p>
          <a:p>
            <a:pPr>
              <a:lnSpc>
                <a:spcPct val="90000"/>
              </a:lnSpc>
            </a:pPr>
            <a:r>
              <a:rPr lang="en-US" altLang="zh-TW" sz="2400" dirty="0"/>
              <a:t>#! pathname [optional-argument]</a:t>
            </a:r>
          </a:p>
          <a:p>
            <a:pPr>
              <a:lnSpc>
                <a:spcPct val="90000"/>
              </a:lnSpc>
            </a:pPr>
            <a:r>
              <a:rPr lang="en-US" altLang="zh-TW" sz="2400" dirty="0"/>
              <a:t>E.g.: #! /bin/</a:t>
            </a:r>
            <a:r>
              <a:rPr lang="en-US" altLang="zh-TW" sz="2400" dirty="0" err="1"/>
              <a:t>sh</a:t>
            </a:r>
            <a:endParaRPr lang="en-US" altLang="zh-TW" sz="2400" dirty="0"/>
          </a:p>
          <a:p>
            <a:pPr>
              <a:lnSpc>
                <a:spcPct val="90000"/>
              </a:lnSpc>
            </a:pPr>
            <a:r>
              <a:rPr lang="en-US" altLang="zh-TW" sz="2400" dirty="0"/>
              <a:t>E.g.: #! /bin/</a:t>
            </a:r>
            <a:r>
              <a:rPr lang="en-US" altLang="zh-TW" sz="2400" dirty="0" err="1"/>
              <a:t>csh</a:t>
            </a:r>
            <a:endParaRPr lang="en-US" altLang="zh-TW" sz="2400" dirty="0"/>
          </a:p>
          <a:p>
            <a:pPr>
              <a:lnSpc>
                <a:spcPct val="90000"/>
              </a:lnSpc>
            </a:pPr>
            <a:r>
              <a:rPr lang="en-US" altLang="zh-TW" sz="2400" dirty="0"/>
              <a:t>E.g.: #! /bin/</a:t>
            </a:r>
            <a:r>
              <a:rPr lang="en-US" altLang="zh-TW" sz="2400" dirty="0" err="1"/>
              <a:t>awk</a:t>
            </a:r>
            <a:r>
              <a:rPr lang="en-US" altLang="zh-TW" sz="2400" dirty="0"/>
              <a:t> </a:t>
            </a:r>
            <a:r>
              <a:rPr lang="en-US" altLang="zh-TW" sz="2400" dirty="0">
                <a:latin typeface="Times New Roman"/>
              </a:rPr>
              <a:t>–</a:t>
            </a:r>
            <a:r>
              <a:rPr lang="en-US" altLang="zh-TW" sz="2400" dirty="0"/>
              <a:t>f</a:t>
            </a:r>
          </a:p>
          <a:p>
            <a:pPr>
              <a:lnSpc>
                <a:spcPct val="90000"/>
              </a:lnSpc>
            </a:pPr>
            <a:r>
              <a:rPr lang="en-US" altLang="zh-TW" sz="2400" dirty="0"/>
              <a:t>Allows users an easier and efficient way to execute some commands using scripts</a:t>
            </a:r>
          </a:p>
          <a:p>
            <a:pPr>
              <a:lnSpc>
                <a:spcPct val="90000"/>
              </a:lnSpc>
            </a:pPr>
            <a:r>
              <a:rPr lang="en-US" altLang="zh-TW" sz="2400" dirty="0"/>
              <a:t>Limit on 1st line of interpreter files</a:t>
            </a:r>
          </a:p>
          <a:p>
            <a:pPr lvl="1">
              <a:lnSpc>
                <a:spcPct val="90000"/>
              </a:lnSpc>
            </a:pPr>
            <a:r>
              <a:rPr lang="en-US" altLang="zh-TW" sz="2000" dirty="0"/>
              <a:t>FreeBSD </a:t>
            </a:r>
            <a:r>
              <a:rPr lang="en-US" altLang="zh-TW" sz="2000" dirty="0" smtClean="0"/>
              <a:t>8.0: 4,097 </a:t>
            </a:r>
            <a:r>
              <a:rPr lang="en-US" altLang="zh-TW" sz="2000" dirty="0"/>
              <a:t>bytes, </a:t>
            </a:r>
          </a:p>
          <a:p>
            <a:pPr lvl="1">
              <a:lnSpc>
                <a:spcPct val="90000"/>
              </a:lnSpc>
            </a:pPr>
            <a:r>
              <a:rPr lang="en-US" altLang="zh-TW" sz="2000" dirty="0"/>
              <a:t>Mac OS X </a:t>
            </a:r>
            <a:r>
              <a:rPr lang="en-US" altLang="zh-TW" sz="2000" dirty="0" smtClean="0"/>
              <a:t>10.6.8: 513 </a:t>
            </a:r>
            <a:r>
              <a:rPr lang="en-US" altLang="zh-TW" sz="2000" dirty="0"/>
              <a:t>bytes, </a:t>
            </a:r>
          </a:p>
          <a:p>
            <a:pPr lvl="1">
              <a:lnSpc>
                <a:spcPct val="90000"/>
              </a:lnSpc>
            </a:pPr>
            <a:r>
              <a:rPr lang="en-US" altLang="zh-TW" sz="2000" dirty="0"/>
              <a:t>Linux </a:t>
            </a:r>
            <a:r>
              <a:rPr lang="en-US" altLang="zh-TW" sz="2000" dirty="0" smtClean="0"/>
              <a:t>3.2.0: 128 </a:t>
            </a:r>
            <a:r>
              <a:rPr lang="en-US" altLang="zh-TW" sz="2000" dirty="0"/>
              <a:t>bytes, </a:t>
            </a:r>
          </a:p>
          <a:p>
            <a:pPr lvl="1">
              <a:lnSpc>
                <a:spcPct val="90000"/>
              </a:lnSpc>
            </a:pPr>
            <a:r>
              <a:rPr lang="en-US" altLang="zh-TW" sz="2000" dirty="0"/>
              <a:t>Solaris </a:t>
            </a:r>
            <a:r>
              <a:rPr lang="en-US" altLang="zh-TW" sz="2000" dirty="0" smtClean="0"/>
              <a:t>10: 1024 </a:t>
            </a:r>
            <a:r>
              <a:rPr lang="en-US" altLang="zh-TW" sz="2000" dirty="0"/>
              <a:t>bytes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2C3E0215-F001-4D22-9BB1-1F30BB04C242}" type="slidenum">
              <a:rPr lang="en-US" altLang="zh-TW"/>
              <a:pPr/>
              <a:t>66</a:t>
            </a:fld>
            <a:endParaRPr lang="en-US" altLang="zh-TW"/>
          </a:p>
        </p:txBody>
      </p:sp>
      <p:sp>
        <p:nvSpPr>
          <p:cNvPr id="353282" name="Rectangle 2"/>
          <p:cNvSpPr>
            <a:spLocks noGrp="1" noChangeArrowheads="1"/>
          </p:cNvSpPr>
          <p:nvPr>
            <p:ph type="title"/>
          </p:nvPr>
        </p:nvSpPr>
        <p:spPr/>
        <p:txBody>
          <a:bodyPr/>
          <a:lstStyle/>
          <a:p>
            <a:r>
              <a:rPr lang="en-US" altLang="zh-TW" sz="4000"/>
              <a:t>Figure 8.20: exec an interpreter file</a:t>
            </a:r>
          </a:p>
        </p:txBody>
      </p:sp>
      <p:sp>
        <p:nvSpPr>
          <p:cNvPr id="353283" name="Rectangle 3"/>
          <p:cNvSpPr>
            <a:spLocks noGrp="1" noChangeArrowheads="1"/>
          </p:cNvSpPr>
          <p:nvPr>
            <p:ph type="body" idx="1"/>
          </p:nvPr>
        </p:nvSpPr>
        <p:spPr>
          <a:xfrm>
            <a:off x="1182688" y="1916113"/>
            <a:ext cx="7772400" cy="4608512"/>
          </a:xfrm>
        </p:spPr>
        <p:txBody>
          <a:bodyPr/>
          <a:lstStyle/>
          <a:p>
            <a:pPr>
              <a:lnSpc>
                <a:spcPct val="80000"/>
              </a:lnSpc>
              <a:buFont typeface="Wingdings" pitchFamily="2" charset="2"/>
              <a:buNone/>
            </a:pPr>
            <a:r>
              <a:rPr lang="en-US" altLang="zh-TW" sz="1600" b="1">
                <a:latin typeface="Courier New" pitchFamily="49" charset="0"/>
              </a:rPr>
              <a:t>#include	&lt;sys/wait.h&gt;</a:t>
            </a:r>
          </a:p>
          <a:p>
            <a:pPr>
              <a:lnSpc>
                <a:spcPct val="80000"/>
              </a:lnSpc>
              <a:buFont typeface="Wingdings" pitchFamily="2" charset="2"/>
              <a:buNone/>
            </a:pPr>
            <a:r>
              <a:rPr lang="en-US" altLang="zh-TW" sz="1600" b="1">
                <a:latin typeface="Courier New" pitchFamily="49" charset="0"/>
              </a:rPr>
              <a:t>#include	“apue.h"</a:t>
            </a:r>
          </a:p>
          <a:p>
            <a:pPr>
              <a:lnSpc>
                <a:spcPct val="80000"/>
              </a:lnSpc>
              <a:buFont typeface="Wingdings" pitchFamily="2" charset="2"/>
              <a:buNone/>
            </a:pPr>
            <a:r>
              <a:rPr lang="en-US" altLang="zh-TW" sz="1600" b="1">
                <a:latin typeface="Courier New" pitchFamily="49" charset="0"/>
              </a:rPr>
              <a:t>int main(void) {</a:t>
            </a:r>
          </a:p>
          <a:p>
            <a:pPr>
              <a:lnSpc>
                <a:spcPct val="80000"/>
              </a:lnSpc>
              <a:buFont typeface="Wingdings" pitchFamily="2" charset="2"/>
              <a:buNone/>
            </a:pPr>
            <a:r>
              <a:rPr lang="en-US" altLang="zh-TW" sz="1600" b="1">
                <a:latin typeface="Courier New" pitchFamily="49" charset="0"/>
              </a:rPr>
              <a:t>	pid_t	pid;</a:t>
            </a:r>
          </a:p>
          <a:p>
            <a:pPr>
              <a:lnSpc>
                <a:spcPct val="80000"/>
              </a:lnSpc>
              <a:buFont typeface="Wingdings" pitchFamily="2" charset="2"/>
              <a:buNone/>
            </a:pPr>
            <a:endParaRPr lang="en-US" altLang="zh-TW" sz="1600" b="1">
              <a:latin typeface="Courier New" pitchFamily="49" charset="0"/>
            </a:endParaRPr>
          </a:p>
          <a:p>
            <a:pPr>
              <a:lnSpc>
                <a:spcPct val="80000"/>
              </a:lnSpc>
              <a:buFont typeface="Wingdings" pitchFamily="2" charset="2"/>
              <a:buNone/>
            </a:pPr>
            <a:r>
              <a:rPr lang="en-US" altLang="zh-TW" sz="1600" b="1">
                <a:latin typeface="Courier New" pitchFamily="49" charset="0"/>
              </a:rPr>
              <a:t>	if ( (pid = fork()) &lt; 0)</a:t>
            </a:r>
          </a:p>
          <a:p>
            <a:pPr>
              <a:lnSpc>
                <a:spcPct val="80000"/>
              </a:lnSpc>
              <a:buFont typeface="Wingdings" pitchFamily="2" charset="2"/>
              <a:buNone/>
            </a:pPr>
            <a:r>
              <a:rPr lang="en-US" altLang="zh-TW" sz="1600" b="1">
                <a:latin typeface="Courier New" pitchFamily="49" charset="0"/>
              </a:rPr>
              <a:t>		err_sys("fork error");</a:t>
            </a:r>
          </a:p>
          <a:p>
            <a:pPr>
              <a:lnSpc>
                <a:spcPct val="80000"/>
              </a:lnSpc>
              <a:buFont typeface="Wingdings" pitchFamily="2" charset="2"/>
              <a:buNone/>
            </a:pPr>
            <a:r>
              <a:rPr lang="en-US" altLang="zh-TW" sz="1600" b="1">
                <a:latin typeface="Courier New" pitchFamily="49" charset="0"/>
              </a:rPr>
              <a:t>	else if (pid == 0) {		/* child */</a:t>
            </a:r>
          </a:p>
          <a:p>
            <a:pPr>
              <a:lnSpc>
                <a:spcPct val="80000"/>
              </a:lnSpc>
              <a:buFont typeface="Wingdings" pitchFamily="2" charset="2"/>
              <a:buNone/>
            </a:pPr>
            <a:r>
              <a:rPr lang="en-US" altLang="zh-TW" sz="1600" b="1">
                <a:latin typeface="Courier New" pitchFamily="49" charset="0"/>
              </a:rPr>
              <a:t>		if (execl("/home/sar/bin/testinterp",</a:t>
            </a:r>
          </a:p>
          <a:p>
            <a:pPr>
              <a:lnSpc>
                <a:spcPct val="80000"/>
              </a:lnSpc>
              <a:buFont typeface="Wingdings" pitchFamily="2" charset="2"/>
              <a:buNone/>
            </a:pPr>
            <a:r>
              <a:rPr lang="en-US" altLang="zh-TW" sz="1600" b="1">
                <a:latin typeface="Courier New" pitchFamily="49" charset="0"/>
              </a:rPr>
              <a:t>		"testinterp", "myarg1", "MY ARG2", (char *) 0) &lt; 0)</a:t>
            </a:r>
          </a:p>
          <a:p>
            <a:pPr>
              <a:lnSpc>
                <a:spcPct val="80000"/>
              </a:lnSpc>
              <a:buFont typeface="Wingdings" pitchFamily="2" charset="2"/>
              <a:buNone/>
            </a:pPr>
            <a:r>
              <a:rPr lang="en-US" altLang="zh-TW" sz="1600" b="1">
                <a:latin typeface="Courier New" pitchFamily="49" charset="0"/>
              </a:rPr>
              <a:t>			err_sys("execl error");</a:t>
            </a:r>
          </a:p>
          <a:p>
            <a:pPr>
              <a:lnSpc>
                <a:spcPct val="80000"/>
              </a:lnSpc>
              <a:buFont typeface="Wingdings" pitchFamily="2" charset="2"/>
              <a:buNone/>
            </a:pPr>
            <a:r>
              <a:rPr lang="en-US" altLang="zh-TW" sz="1600" b="1">
                <a:latin typeface="Courier New" pitchFamily="49" charset="0"/>
              </a:rPr>
              <a:t>	}</a:t>
            </a:r>
          </a:p>
          <a:p>
            <a:pPr>
              <a:lnSpc>
                <a:spcPct val="80000"/>
              </a:lnSpc>
              <a:buFont typeface="Wingdings" pitchFamily="2" charset="2"/>
              <a:buNone/>
            </a:pPr>
            <a:endParaRPr lang="en-US" altLang="zh-TW" sz="1600" b="1">
              <a:latin typeface="Courier New" pitchFamily="49" charset="0"/>
            </a:endParaRPr>
          </a:p>
          <a:p>
            <a:pPr>
              <a:lnSpc>
                <a:spcPct val="80000"/>
              </a:lnSpc>
              <a:buFont typeface="Wingdings" pitchFamily="2" charset="2"/>
              <a:buNone/>
            </a:pPr>
            <a:r>
              <a:rPr lang="en-US" altLang="zh-TW" sz="1600" b="1">
                <a:latin typeface="Courier New" pitchFamily="49" charset="0"/>
              </a:rPr>
              <a:t>	if (waitpid(pid, NULL, 0) &lt; 0)	/* parent */</a:t>
            </a:r>
          </a:p>
          <a:p>
            <a:pPr>
              <a:lnSpc>
                <a:spcPct val="80000"/>
              </a:lnSpc>
              <a:buFont typeface="Wingdings" pitchFamily="2" charset="2"/>
              <a:buNone/>
            </a:pPr>
            <a:r>
              <a:rPr lang="en-US" altLang="zh-TW" sz="1600" b="1">
                <a:latin typeface="Courier New" pitchFamily="49" charset="0"/>
              </a:rPr>
              <a:t>		err_sys("waitpid error");</a:t>
            </a:r>
          </a:p>
          <a:p>
            <a:pPr>
              <a:lnSpc>
                <a:spcPct val="80000"/>
              </a:lnSpc>
              <a:buFont typeface="Wingdings" pitchFamily="2" charset="2"/>
              <a:buNone/>
            </a:pPr>
            <a:r>
              <a:rPr lang="en-US" altLang="zh-TW" sz="1600" b="1">
                <a:latin typeface="Courier New" pitchFamily="49" charset="0"/>
              </a:rPr>
              <a:t>	exit(0);</a:t>
            </a:r>
          </a:p>
          <a:p>
            <a:pPr>
              <a:lnSpc>
                <a:spcPct val="80000"/>
              </a:lnSpc>
              <a:buFont typeface="Wingdings" pitchFamily="2" charset="2"/>
              <a:buNone/>
            </a:pPr>
            <a:r>
              <a:rPr lang="en-US" altLang="zh-TW" sz="1600" b="1">
                <a:latin typeface="Courier New" pitchFamily="49" charset="0"/>
              </a:rPr>
              <a:t>}</a:t>
            </a:r>
          </a:p>
          <a:p>
            <a:pPr>
              <a:lnSpc>
                <a:spcPct val="80000"/>
              </a:lnSpc>
              <a:buFont typeface="Wingdings" pitchFamily="2" charset="2"/>
              <a:buNone/>
            </a:pPr>
            <a:endParaRPr lang="en-US" altLang="zh-TW" sz="1600" b="1">
              <a:latin typeface="Courier New"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1CD5E4AB-21D7-4541-B05C-C37AD7E3B719}" type="slidenum">
              <a:rPr lang="en-US" altLang="zh-TW"/>
              <a:pPr/>
              <a:t>67</a:t>
            </a:fld>
            <a:endParaRPr lang="en-US" altLang="zh-TW"/>
          </a:p>
        </p:txBody>
      </p:sp>
      <p:sp>
        <p:nvSpPr>
          <p:cNvPr id="354306" name="Rectangle 2"/>
          <p:cNvSpPr>
            <a:spLocks noGrp="1" noChangeArrowheads="1"/>
          </p:cNvSpPr>
          <p:nvPr>
            <p:ph type="title"/>
          </p:nvPr>
        </p:nvSpPr>
        <p:spPr/>
        <p:txBody>
          <a:bodyPr/>
          <a:lstStyle/>
          <a:p>
            <a:r>
              <a:rPr lang="en-US" altLang="zh-TW"/>
              <a:t>Figure 8.20: results</a:t>
            </a:r>
          </a:p>
        </p:txBody>
      </p:sp>
      <p:sp>
        <p:nvSpPr>
          <p:cNvPr id="354307" name="Rectangle 3"/>
          <p:cNvSpPr>
            <a:spLocks noGrp="1" noChangeArrowheads="1"/>
          </p:cNvSpPr>
          <p:nvPr>
            <p:ph type="body" idx="1"/>
          </p:nvPr>
        </p:nvSpPr>
        <p:spPr>
          <a:xfrm>
            <a:off x="755650" y="2017713"/>
            <a:ext cx="8199438" cy="4114800"/>
          </a:xfrm>
        </p:spPr>
        <p:txBody>
          <a:bodyPr/>
          <a:lstStyle/>
          <a:p>
            <a:pPr>
              <a:buFont typeface="Wingdings" pitchFamily="2" charset="2"/>
              <a:buNone/>
            </a:pPr>
            <a:r>
              <a:rPr lang="en-US" altLang="zh-TW" sz="2800">
                <a:latin typeface="Courier New" pitchFamily="49" charset="0"/>
              </a:rPr>
              <a:t>$ </a:t>
            </a:r>
            <a:r>
              <a:rPr lang="en-US" altLang="zh-TW" sz="2800" b="1">
                <a:latin typeface="Courier New" pitchFamily="49" charset="0"/>
              </a:rPr>
              <a:t>cat /home/sar/bin/testinterp</a:t>
            </a:r>
          </a:p>
          <a:p>
            <a:pPr>
              <a:buFont typeface="Wingdings" pitchFamily="2" charset="2"/>
              <a:buNone/>
            </a:pPr>
            <a:r>
              <a:rPr lang="en-US" altLang="zh-TW" sz="2800">
                <a:latin typeface="Courier New" pitchFamily="49" charset="0"/>
              </a:rPr>
              <a:t>#! /home/sar/bin/echoarg foo</a:t>
            </a:r>
          </a:p>
          <a:p>
            <a:pPr>
              <a:buFont typeface="Wingdings" pitchFamily="2" charset="2"/>
              <a:buNone/>
            </a:pPr>
            <a:r>
              <a:rPr lang="en-US" altLang="zh-TW" sz="2800">
                <a:latin typeface="Courier New" pitchFamily="49" charset="0"/>
              </a:rPr>
              <a:t>$ </a:t>
            </a:r>
            <a:r>
              <a:rPr lang="en-US" altLang="zh-TW" sz="2800" b="1">
                <a:latin typeface="Courier New" pitchFamily="49" charset="0"/>
              </a:rPr>
              <a:t>./a.out</a:t>
            </a:r>
          </a:p>
          <a:p>
            <a:pPr>
              <a:buFont typeface="Wingdings" pitchFamily="2" charset="2"/>
              <a:buNone/>
            </a:pPr>
            <a:r>
              <a:rPr lang="en-US" altLang="zh-TW" sz="2800">
                <a:latin typeface="Courier New" pitchFamily="49" charset="0"/>
              </a:rPr>
              <a:t>argv[0]: /home/sar/bin/echoarg</a:t>
            </a:r>
          </a:p>
          <a:p>
            <a:pPr>
              <a:buFont typeface="Wingdings" pitchFamily="2" charset="2"/>
              <a:buNone/>
            </a:pPr>
            <a:r>
              <a:rPr lang="en-US" altLang="zh-TW" sz="2800">
                <a:latin typeface="Courier New" pitchFamily="49" charset="0"/>
              </a:rPr>
              <a:t>argv[1]: foo</a:t>
            </a:r>
          </a:p>
          <a:p>
            <a:pPr>
              <a:buFont typeface="Wingdings" pitchFamily="2" charset="2"/>
              <a:buNone/>
            </a:pPr>
            <a:r>
              <a:rPr lang="en-US" altLang="zh-TW" sz="2800">
                <a:latin typeface="Courier New" pitchFamily="49" charset="0"/>
              </a:rPr>
              <a:t>argv[2]: /home/sar/bin/testinterp</a:t>
            </a:r>
          </a:p>
          <a:p>
            <a:pPr>
              <a:buFont typeface="Wingdings" pitchFamily="2" charset="2"/>
              <a:buNone/>
            </a:pPr>
            <a:r>
              <a:rPr lang="en-US" altLang="zh-TW" sz="2800">
                <a:latin typeface="Courier New" pitchFamily="49" charset="0"/>
              </a:rPr>
              <a:t>argv[3]: myarg1</a:t>
            </a:r>
          </a:p>
          <a:p>
            <a:pPr>
              <a:buFont typeface="Wingdings" pitchFamily="2" charset="2"/>
              <a:buNone/>
            </a:pPr>
            <a:r>
              <a:rPr lang="en-US" altLang="zh-TW" sz="2800">
                <a:latin typeface="Courier New" pitchFamily="49" charset="0"/>
              </a:rPr>
              <a:t>argv[4]: MY ARG2</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189CEE07-1942-4FFE-8765-A1BB82172D49}" type="slidenum">
              <a:rPr lang="en-US" altLang="zh-TW"/>
              <a:pPr/>
              <a:t>68</a:t>
            </a:fld>
            <a:endParaRPr lang="en-US" altLang="zh-TW"/>
          </a:p>
        </p:txBody>
      </p:sp>
      <p:sp>
        <p:nvSpPr>
          <p:cNvPr id="355330" name="Rectangle 2"/>
          <p:cNvSpPr>
            <a:spLocks noGrp="1" noChangeArrowheads="1"/>
          </p:cNvSpPr>
          <p:nvPr>
            <p:ph type="title"/>
          </p:nvPr>
        </p:nvSpPr>
        <p:spPr/>
        <p:txBody>
          <a:bodyPr/>
          <a:lstStyle/>
          <a:p>
            <a:r>
              <a:rPr lang="en-US" altLang="zh-TW" sz="4000"/>
              <a:t>Figure 8.21: awk interpreter file</a:t>
            </a:r>
            <a:br>
              <a:rPr lang="en-US" altLang="zh-TW" sz="4000"/>
            </a:br>
            <a:r>
              <a:rPr lang="en-US" altLang="zh-TW" sz="4000"/>
              <a:t>(/usr/local/bin/awkexample)</a:t>
            </a:r>
          </a:p>
        </p:txBody>
      </p:sp>
      <p:sp>
        <p:nvSpPr>
          <p:cNvPr id="355331" name="Rectangle 3"/>
          <p:cNvSpPr>
            <a:spLocks noGrp="1" noChangeArrowheads="1"/>
          </p:cNvSpPr>
          <p:nvPr>
            <p:ph type="body" idx="1"/>
          </p:nvPr>
        </p:nvSpPr>
        <p:spPr/>
        <p:txBody>
          <a:bodyPr/>
          <a:lstStyle/>
          <a:p>
            <a:pPr>
              <a:buFont typeface="Wingdings" pitchFamily="2" charset="2"/>
              <a:buNone/>
            </a:pPr>
            <a:r>
              <a:rPr lang="en-US" altLang="zh-TW" sz="2800"/>
              <a:t>#!/bin/awk -f</a:t>
            </a:r>
          </a:p>
          <a:p>
            <a:pPr>
              <a:buFont typeface="Wingdings" pitchFamily="2" charset="2"/>
              <a:buNone/>
            </a:pPr>
            <a:endParaRPr lang="en-US" altLang="zh-TW" sz="2800"/>
          </a:p>
          <a:p>
            <a:pPr>
              <a:buFont typeface="Wingdings" pitchFamily="2" charset="2"/>
              <a:buNone/>
            </a:pPr>
            <a:r>
              <a:rPr lang="en-US" altLang="zh-TW" sz="2800"/>
              <a:t>BEGIN {</a:t>
            </a:r>
          </a:p>
          <a:p>
            <a:pPr>
              <a:buFont typeface="Wingdings" pitchFamily="2" charset="2"/>
              <a:buNone/>
            </a:pPr>
            <a:r>
              <a:rPr lang="en-US" altLang="zh-TW" sz="2800"/>
              <a:t>	for (i = 0; i &lt; ARGC; i++)</a:t>
            </a:r>
          </a:p>
          <a:p>
            <a:pPr>
              <a:buFont typeface="Wingdings" pitchFamily="2" charset="2"/>
              <a:buNone/>
            </a:pPr>
            <a:r>
              <a:rPr lang="en-US" altLang="zh-TW" sz="2800"/>
              <a:t>		printf "ARGV[%d] = %s\n", i, ARGV[i]</a:t>
            </a:r>
          </a:p>
          <a:p>
            <a:pPr>
              <a:buFont typeface="Wingdings" pitchFamily="2" charset="2"/>
              <a:buNone/>
            </a:pPr>
            <a:r>
              <a:rPr lang="en-US" altLang="zh-TW" sz="2800"/>
              <a:t>	exit</a:t>
            </a:r>
          </a:p>
          <a:p>
            <a:pPr>
              <a:buFont typeface="Wingdings" pitchFamily="2" charset="2"/>
              <a:buNone/>
            </a:pPr>
            <a:r>
              <a:rPr lang="en-US" altLang="zh-TW" sz="280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8" name="投影片編號版面配置區 5"/>
          <p:cNvSpPr>
            <a:spLocks noGrp="1"/>
          </p:cNvSpPr>
          <p:nvPr>
            <p:ph type="sldNum" sz="quarter" idx="12"/>
          </p:nvPr>
        </p:nvSpPr>
        <p:spPr/>
        <p:txBody>
          <a:bodyPr/>
          <a:lstStyle/>
          <a:p>
            <a:fld id="{D17C332B-883C-4402-8B45-B6716595AE48}" type="slidenum">
              <a:rPr lang="en-US" altLang="zh-TW"/>
              <a:pPr/>
              <a:t>69</a:t>
            </a:fld>
            <a:endParaRPr lang="en-US" altLang="zh-TW"/>
          </a:p>
        </p:txBody>
      </p:sp>
      <p:sp>
        <p:nvSpPr>
          <p:cNvPr id="356354" name="Rectangle 2"/>
          <p:cNvSpPr>
            <a:spLocks noGrp="1" noChangeArrowheads="1"/>
          </p:cNvSpPr>
          <p:nvPr>
            <p:ph type="title"/>
          </p:nvPr>
        </p:nvSpPr>
        <p:spPr/>
        <p:txBody>
          <a:bodyPr/>
          <a:lstStyle/>
          <a:p>
            <a:r>
              <a:rPr lang="en-US" altLang="zh-TW"/>
              <a:t>Figure 8.21: results</a:t>
            </a:r>
          </a:p>
        </p:txBody>
      </p:sp>
      <p:sp>
        <p:nvSpPr>
          <p:cNvPr id="356355" name="Rectangle 3"/>
          <p:cNvSpPr>
            <a:spLocks noGrp="1" noChangeArrowheads="1"/>
          </p:cNvSpPr>
          <p:nvPr>
            <p:ph type="body" idx="1"/>
          </p:nvPr>
        </p:nvSpPr>
        <p:spPr>
          <a:xfrm>
            <a:off x="468313" y="2017713"/>
            <a:ext cx="8486775" cy="4114800"/>
          </a:xfrm>
        </p:spPr>
        <p:txBody>
          <a:bodyPr/>
          <a:lstStyle/>
          <a:p>
            <a:pPr>
              <a:buFont typeface="Wingdings" pitchFamily="2" charset="2"/>
              <a:buNone/>
            </a:pPr>
            <a:r>
              <a:rPr lang="en-US" altLang="zh-TW">
                <a:latin typeface="Courier New" pitchFamily="49" charset="0"/>
              </a:rPr>
              <a:t>$ </a:t>
            </a:r>
            <a:r>
              <a:rPr lang="en-US" altLang="zh-TW" b="1">
                <a:latin typeface="Courier New" pitchFamily="49" charset="0"/>
              </a:rPr>
              <a:t>awkexample file1 FILENAME2 f3</a:t>
            </a:r>
          </a:p>
          <a:p>
            <a:pPr>
              <a:buFont typeface="Wingdings" pitchFamily="2" charset="2"/>
              <a:buNone/>
            </a:pPr>
            <a:r>
              <a:rPr lang="en-US" altLang="zh-TW">
                <a:latin typeface="Courier New" pitchFamily="49" charset="0"/>
              </a:rPr>
              <a:t>ARGV[0]: /bin/awk</a:t>
            </a:r>
          </a:p>
          <a:p>
            <a:pPr>
              <a:buFont typeface="Wingdings" pitchFamily="2" charset="2"/>
              <a:buNone/>
            </a:pPr>
            <a:r>
              <a:rPr lang="en-US" altLang="zh-TW">
                <a:latin typeface="Courier New" pitchFamily="49" charset="0"/>
              </a:rPr>
              <a:t>ARGV[1]: file1</a:t>
            </a:r>
          </a:p>
          <a:p>
            <a:pPr>
              <a:buFont typeface="Wingdings" pitchFamily="2" charset="2"/>
              <a:buNone/>
            </a:pPr>
            <a:r>
              <a:rPr lang="en-US" altLang="zh-TW">
                <a:latin typeface="Courier New" pitchFamily="49" charset="0"/>
              </a:rPr>
              <a:t>ARGV[2]: FILENAME2</a:t>
            </a:r>
          </a:p>
          <a:p>
            <a:pPr>
              <a:buFont typeface="Wingdings" pitchFamily="2" charset="2"/>
              <a:buNone/>
            </a:pPr>
            <a:r>
              <a:rPr lang="en-US" altLang="zh-TW">
                <a:latin typeface="Courier New" pitchFamily="49" charset="0"/>
              </a:rPr>
              <a:t>ARGV[3]: f3</a:t>
            </a:r>
          </a:p>
          <a:p>
            <a:r>
              <a:rPr lang="en-US" altLang="zh-TW"/>
              <a:t>Actually: </a:t>
            </a:r>
            <a:br>
              <a:rPr lang="en-US" altLang="zh-TW"/>
            </a:br>
            <a:r>
              <a:rPr lang="en-US" altLang="zh-TW" sz="2200" b="1">
                <a:solidFill>
                  <a:schemeClr val="tx2"/>
                </a:solidFill>
                <a:latin typeface="Arial" charset="0"/>
              </a:rPr>
              <a:t>/bin/awk –f /usr/local/bin/awkexample </a:t>
            </a:r>
            <a:r>
              <a:rPr lang="en-US" altLang="zh-TW" sz="2200" b="1">
                <a:solidFill>
                  <a:schemeClr val="hlink"/>
                </a:solidFill>
                <a:latin typeface="Arial" charset="0"/>
              </a:rPr>
              <a:t>file1 FILENAME2 f3</a:t>
            </a:r>
          </a:p>
        </p:txBody>
      </p:sp>
      <p:sp>
        <p:nvSpPr>
          <p:cNvPr id="356356" name="Freeform 4"/>
          <p:cNvSpPr>
            <a:spLocks/>
          </p:cNvSpPr>
          <p:nvPr/>
        </p:nvSpPr>
        <p:spPr bwMode="auto">
          <a:xfrm>
            <a:off x="5045075" y="4005263"/>
            <a:ext cx="2025650" cy="1450975"/>
          </a:xfrm>
          <a:custGeom>
            <a:avLst/>
            <a:gdLst/>
            <a:ahLst/>
            <a:cxnLst>
              <a:cxn ang="0">
                <a:pos x="0" y="2"/>
              </a:cxn>
              <a:cxn ang="0">
                <a:pos x="1273" y="0"/>
              </a:cxn>
              <a:cxn ang="0">
                <a:pos x="1276" y="914"/>
              </a:cxn>
            </a:cxnLst>
            <a:rect l="0" t="0" r="r" b="b"/>
            <a:pathLst>
              <a:path w="1276" h="914">
                <a:moveTo>
                  <a:pt x="0" y="2"/>
                </a:moveTo>
                <a:lnTo>
                  <a:pt x="1273" y="0"/>
                </a:lnTo>
                <a:lnTo>
                  <a:pt x="1276" y="914"/>
                </a:lnTo>
              </a:path>
            </a:pathLst>
          </a:custGeom>
          <a:noFill/>
          <a:ln w="9525" cap="flat" cmpd="sng">
            <a:solidFill>
              <a:schemeClr val="tx1"/>
            </a:solidFill>
            <a:prstDash val="solid"/>
            <a:round/>
            <a:headEnd type="none" w="med" len="med"/>
            <a:tailEnd type="stealth" w="lg" len="lg"/>
          </a:ln>
          <a:effectLst/>
        </p:spPr>
        <p:txBody>
          <a:bodyPr/>
          <a:lstStyle/>
          <a:p>
            <a:endParaRPr lang="zh-TW" altLang="en-US"/>
          </a:p>
        </p:txBody>
      </p:sp>
      <p:sp>
        <p:nvSpPr>
          <p:cNvPr id="356357" name="Freeform 5"/>
          <p:cNvSpPr>
            <a:spLocks/>
          </p:cNvSpPr>
          <p:nvPr/>
        </p:nvSpPr>
        <p:spPr bwMode="auto">
          <a:xfrm>
            <a:off x="4140200" y="3500438"/>
            <a:ext cx="2016125" cy="1944687"/>
          </a:xfrm>
          <a:custGeom>
            <a:avLst/>
            <a:gdLst/>
            <a:ahLst/>
            <a:cxnLst>
              <a:cxn ang="0">
                <a:pos x="0" y="2"/>
              </a:cxn>
              <a:cxn ang="0">
                <a:pos x="1273" y="0"/>
              </a:cxn>
              <a:cxn ang="0">
                <a:pos x="1276" y="914"/>
              </a:cxn>
            </a:cxnLst>
            <a:rect l="0" t="0" r="r" b="b"/>
            <a:pathLst>
              <a:path w="1276" h="914">
                <a:moveTo>
                  <a:pt x="0" y="2"/>
                </a:moveTo>
                <a:lnTo>
                  <a:pt x="1273" y="0"/>
                </a:lnTo>
                <a:lnTo>
                  <a:pt x="1276" y="914"/>
                </a:lnTo>
              </a:path>
            </a:pathLst>
          </a:custGeom>
          <a:noFill/>
          <a:ln w="9525" cap="flat" cmpd="sng">
            <a:solidFill>
              <a:schemeClr val="tx1"/>
            </a:solidFill>
            <a:prstDash val="solid"/>
            <a:round/>
            <a:headEnd type="none" w="med" len="med"/>
            <a:tailEnd type="stealth" w="lg" len="lg"/>
          </a:ln>
          <a:effectLst/>
        </p:spPr>
        <p:txBody>
          <a:bodyPr/>
          <a:lstStyle/>
          <a:p>
            <a:endParaRPr lang="zh-TW" altLang="en-US"/>
          </a:p>
        </p:txBody>
      </p:sp>
      <p:sp>
        <p:nvSpPr>
          <p:cNvPr id="356358" name="Freeform 6"/>
          <p:cNvSpPr>
            <a:spLocks/>
          </p:cNvSpPr>
          <p:nvPr/>
        </p:nvSpPr>
        <p:spPr bwMode="auto">
          <a:xfrm>
            <a:off x="3419475" y="4581525"/>
            <a:ext cx="4897438" cy="863600"/>
          </a:xfrm>
          <a:custGeom>
            <a:avLst/>
            <a:gdLst/>
            <a:ahLst/>
            <a:cxnLst>
              <a:cxn ang="0">
                <a:pos x="0" y="2"/>
              </a:cxn>
              <a:cxn ang="0">
                <a:pos x="1273" y="0"/>
              </a:cxn>
              <a:cxn ang="0">
                <a:pos x="1276" y="914"/>
              </a:cxn>
            </a:cxnLst>
            <a:rect l="0" t="0" r="r" b="b"/>
            <a:pathLst>
              <a:path w="1276" h="914">
                <a:moveTo>
                  <a:pt x="0" y="2"/>
                </a:moveTo>
                <a:lnTo>
                  <a:pt x="1273" y="0"/>
                </a:lnTo>
                <a:lnTo>
                  <a:pt x="1276" y="914"/>
                </a:lnTo>
              </a:path>
            </a:pathLst>
          </a:custGeom>
          <a:noFill/>
          <a:ln w="9525" cap="flat" cmpd="sng">
            <a:solidFill>
              <a:schemeClr val="tx1"/>
            </a:solidFill>
            <a:prstDash val="solid"/>
            <a:round/>
            <a:headEnd type="none" w="med" len="med"/>
            <a:tailEnd type="stealth" w="lg" len="lg"/>
          </a:ln>
          <a:effectLst/>
        </p:spPr>
        <p:txBody>
          <a:bodyPr/>
          <a:lstStyle/>
          <a:p>
            <a:endParaRPr lang="zh-TW"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835BFE9F-A6F3-433B-9152-2A91E7C08281}" type="slidenum">
              <a:rPr lang="en-US" altLang="zh-TW"/>
              <a:pPr/>
              <a:t>7</a:t>
            </a:fld>
            <a:endParaRPr lang="en-US" altLang="zh-TW"/>
          </a:p>
        </p:txBody>
      </p:sp>
      <p:sp>
        <p:nvSpPr>
          <p:cNvPr id="294914" name="Rectangle 2"/>
          <p:cNvSpPr>
            <a:spLocks noGrp="1" noChangeArrowheads="1"/>
          </p:cNvSpPr>
          <p:nvPr>
            <p:ph type="title"/>
          </p:nvPr>
        </p:nvSpPr>
        <p:spPr/>
        <p:txBody>
          <a:bodyPr/>
          <a:lstStyle/>
          <a:p>
            <a:r>
              <a:rPr lang="en-US" altLang="zh-TW"/>
              <a:t>Copy-On-Write (COW)</a:t>
            </a:r>
          </a:p>
        </p:txBody>
      </p:sp>
      <p:sp>
        <p:nvSpPr>
          <p:cNvPr id="294915" name="Rectangle 3"/>
          <p:cNvSpPr>
            <a:spLocks noGrp="1" noChangeArrowheads="1"/>
          </p:cNvSpPr>
          <p:nvPr>
            <p:ph type="body" idx="1"/>
          </p:nvPr>
        </p:nvSpPr>
        <p:spPr/>
        <p:txBody>
          <a:bodyPr/>
          <a:lstStyle/>
          <a:p>
            <a:pPr>
              <a:spcBef>
                <a:spcPct val="40000"/>
              </a:spcBef>
            </a:pPr>
            <a:r>
              <a:rPr lang="en-US" altLang="zh-TW"/>
              <a:t>Memory regions are </a:t>
            </a:r>
            <a:r>
              <a:rPr lang="en-US" altLang="zh-TW">
                <a:solidFill>
                  <a:schemeClr val="hlink"/>
                </a:solidFill>
              </a:rPr>
              <a:t>read-only</a:t>
            </a:r>
            <a:r>
              <a:rPr lang="en-US" altLang="zh-TW"/>
              <a:t> and </a:t>
            </a:r>
            <a:r>
              <a:rPr lang="en-US" altLang="zh-TW">
                <a:solidFill>
                  <a:schemeClr val="hlink"/>
                </a:solidFill>
              </a:rPr>
              <a:t>shared</a:t>
            </a:r>
            <a:r>
              <a:rPr lang="en-US" altLang="zh-TW"/>
              <a:t> by parent and child</a:t>
            </a:r>
          </a:p>
          <a:p>
            <a:pPr>
              <a:spcBef>
                <a:spcPct val="40000"/>
              </a:spcBef>
            </a:pPr>
            <a:r>
              <a:rPr lang="en-US" altLang="zh-TW"/>
              <a:t>If either process wants to write, kernel makes a </a:t>
            </a:r>
            <a:r>
              <a:rPr lang="en-US" altLang="zh-TW">
                <a:solidFill>
                  <a:schemeClr val="hlink"/>
                </a:solidFill>
              </a:rPr>
              <a:t>copy</a:t>
            </a:r>
            <a:r>
              <a:rPr lang="en-US" altLang="zh-TW"/>
              <a:t> of that memory only for that process.</a:t>
            </a:r>
          </a:p>
          <a:p>
            <a:pPr>
              <a:spcBef>
                <a:spcPct val="40000"/>
              </a:spcBef>
            </a:pPr>
            <a:r>
              <a:rPr lang="en-US" altLang="zh-TW"/>
              <a:t>Saves space and time!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9B9C4CB3-BC6C-495B-B6D0-BFA608754BD2}" type="slidenum">
              <a:rPr lang="en-US" altLang="zh-TW"/>
              <a:pPr/>
              <a:t>70</a:t>
            </a:fld>
            <a:endParaRPr lang="en-US" altLang="zh-TW"/>
          </a:p>
        </p:txBody>
      </p:sp>
      <p:sp>
        <p:nvSpPr>
          <p:cNvPr id="357378" name="Rectangle 2"/>
          <p:cNvSpPr>
            <a:spLocks noGrp="1" noChangeArrowheads="1"/>
          </p:cNvSpPr>
          <p:nvPr>
            <p:ph type="title"/>
          </p:nvPr>
        </p:nvSpPr>
        <p:spPr/>
        <p:txBody>
          <a:bodyPr/>
          <a:lstStyle/>
          <a:p>
            <a:r>
              <a:rPr lang="en-US" altLang="zh-TW"/>
              <a:t>system Function</a:t>
            </a:r>
          </a:p>
        </p:txBody>
      </p:sp>
      <p:sp>
        <p:nvSpPr>
          <p:cNvPr id="357379" name="Rectangle 3"/>
          <p:cNvSpPr>
            <a:spLocks noGrp="1" noChangeArrowheads="1"/>
          </p:cNvSpPr>
          <p:nvPr>
            <p:ph type="body" idx="1"/>
          </p:nvPr>
        </p:nvSpPr>
        <p:spPr>
          <a:xfrm>
            <a:off x="755650" y="2017713"/>
            <a:ext cx="8199438" cy="4114800"/>
          </a:xfrm>
        </p:spPr>
        <p:txBody>
          <a:bodyPr/>
          <a:lstStyle/>
          <a:p>
            <a:pPr>
              <a:spcBef>
                <a:spcPct val="30000"/>
              </a:spcBef>
              <a:buFont typeface="Wingdings" pitchFamily="2" charset="2"/>
              <a:buNone/>
            </a:pPr>
            <a:r>
              <a:rPr lang="en-US" altLang="zh-TW"/>
              <a:t>#include &lt;stdlib.h&gt;</a:t>
            </a:r>
          </a:p>
          <a:p>
            <a:pPr>
              <a:spcBef>
                <a:spcPct val="30000"/>
              </a:spcBef>
              <a:buFont typeface="Wingdings" pitchFamily="2" charset="2"/>
              <a:buNone/>
            </a:pPr>
            <a:r>
              <a:rPr lang="en-US" altLang="zh-TW"/>
              <a:t>int system ( const char *cmdstring );</a:t>
            </a:r>
          </a:p>
          <a:p>
            <a:pPr>
              <a:spcBef>
                <a:spcPct val="30000"/>
              </a:spcBef>
            </a:pPr>
            <a:r>
              <a:rPr lang="en-US" altLang="zh-TW"/>
              <a:t>Return values:</a:t>
            </a:r>
          </a:p>
          <a:p>
            <a:pPr>
              <a:spcBef>
                <a:spcPct val="30000"/>
              </a:spcBef>
            </a:pPr>
            <a:r>
              <a:rPr lang="en-US" altLang="zh-TW"/>
              <a:t>-1 with errno set if </a:t>
            </a:r>
            <a:r>
              <a:rPr lang="en-US" altLang="zh-TW">
                <a:latin typeface="Courier New" pitchFamily="49" charset="0"/>
              </a:rPr>
              <a:t>fork</a:t>
            </a:r>
            <a:r>
              <a:rPr lang="en-US" altLang="zh-TW"/>
              <a:t> or </a:t>
            </a:r>
            <a:r>
              <a:rPr lang="en-US" altLang="zh-TW">
                <a:latin typeface="Courier New" pitchFamily="49" charset="0"/>
              </a:rPr>
              <a:t>waitpid</a:t>
            </a:r>
            <a:r>
              <a:rPr lang="en-US" altLang="zh-TW"/>
              <a:t> fails</a:t>
            </a:r>
          </a:p>
          <a:p>
            <a:pPr>
              <a:spcBef>
                <a:spcPct val="30000"/>
              </a:spcBef>
            </a:pPr>
            <a:r>
              <a:rPr lang="en-US" altLang="zh-TW"/>
              <a:t>127 as if shell exit(127) if </a:t>
            </a:r>
            <a:r>
              <a:rPr lang="en-US" altLang="zh-TW">
                <a:latin typeface="Courier New" pitchFamily="49" charset="0"/>
              </a:rPr>
              <a:t>exec</a:t>
            </a:r>
            <a:r>
              <a:rPr lang="en-US" altLang="zh-TW"/>
              <a:t> fails</a:t>
            </a:r>
          </a:p>
          <a:p>
            <a:pPr>
              <a:spcBef>
                <a:spcPct val="30000"/>
              </a:spcBef>
            </a:pPr>
            <a:r>
              <a:rPr lang="en-US" altLang="zh-TW"/>
              <a:t>Termination status of shell if all 3 succeed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3694F413-DEB5-4181-9D85-89DA51D630E6}" type="slidenum">
              <a:rPr lang="en-US" altLang="zh-TW"/>
              <a:pPr/>
              <a:t>71</a:t>
            </a:fld>
            <a:endParaRPr lang="en-US" altLang="zh-TW"/>
          </a:p>
        </p:txBody>
      </p:sp>
      <p:sp>
        <p:nvSpPr>
          <p:cNvPr id="358402" name="Rectangle 2"/>
          <p:cNvSpPr>
            <a:spLocks noGrp="1" noChangeArrowheads="1"/>
          </p:cNvSpPr>
          <p:nvPr>
            <p:ph type="title"/>
          </p:nvPr>
        </p:nvSpPr>
        <p:spPr/>
        <p:txBody>
          <a:bodyPr/>
          <a:lstStyle/>
          <a:p>
            <a:r>
              <a:rPr lang="en-US" altLang="zh-TW"/>
              <a:t>Figure 8.22: system</a:t>
            </a:r>
          </a:p>
        </p:txBody>
      </p:sp>
      <p:sp>
        <p:nvSpPr>
          <p:cNvPr id="358403" name="Rectangle 3"/>
          <p:cNvSpPr>
            <a:spLocks noGrp="1" noChangeArrowheads="1"/>
          </p:cNvSpPr>
          <p:nvPr>
            <p:ph type="body" idx="1"/>
          </p:nvPr>
        </p:nvSpPr>
        <p:spPr>
          <a:xfrm>
            <a:off x="1182688" y="2017713"/>
            <a:ext cx="7772400" cy="4506912"/>
          </a:xfrm>
        </p:spPr>
        <p:txBody>
          <a:bodyPr/>
          <a:lstStyle/>
          <a:p>
            <a:pPr>
              <a:lnSpc>
                <a:spcPct val="80000"/>
              </a:lnSpc>
              <a:buFont typeface="Wingdings" pitchFamily="2" charset="2"/>
              <a:buNone/>
            </a:pPr>
            <a:r>
              <a:rPr lang="en-US" altLang="zh-TW" sz="1600" b="1">
                <a:latin typeface="Courier New" pitchFamily="49" charset="0"/>
              </a:rPr>
              <a:t>#include	&lt;sys/wait.h&gt;</a:t>
            </a:r>
          </a:p>
          <a:p>
            <a:pPr>
              <a:lnSpc>
                <a:spcPct val="80000"/>
              </a:lnSpc>
              <a:buFont typeface="Wingdings" pitchFamily="2" charset="2"/>
              <a:buNone/>
            </a:pPr>
            <a:r>
              <a:rPr lang="en-US" altLang="zh-TW" sz="1600" b="1">
                <a:latin typeface="Courier New" pitchFamily="49" charset="0"/>
              </a:rPr>
              <a:t>#include	&lt;errno.h&gt;</a:t>
            </a:r>
          </a:p>
          <a:p>
            <a:pPr>
              <a:lnSpc>
                <a:spcPct val="80000"/>
              </a:lnSpc>
              <a:buFont typeface="Wingdings" pitchFamily="2" charset="2"/>
              <a:buNone/>
            </a:pPr>
            <a:r>
              <a:rPr lang="en-US" altLang="zh-TW" sz="1600" b="1">
                <a:latin typeface="Courier New" pitchFamily="49" charset="0"/>
              </a:rPr>
              <a:t>#include	&lt;unistd.h&gt;</a:t>
            </a:r>
          </a:p>
          <a:p>
            <a:pPr>
              <a:lnSpc>
                <a:spcPct val="80000"/>
              </a:lnSpc>
              <a:buFont typeface="Wingdings" pitchFamily="2" charset="2"/>
              <a:buNone/>
            </a:pPr>
            <a:endParaRPr lang="en-US" altLang="zh-TW" sz="1600" b="1">
              <a:latin typeface="Courier New" pitchFamily="49" charset="0"/>
            </a:endParaRPr>
          </a:p>
          <a:p>
            <a:pPr>
              <a:lnSpc>
                <a:spcPct val="80000"/>
              </a:lnSpc>
              <a:buFont typeface="Wingdings" pitchFamily="2" charset="2"/>
              <a:buNone/>
            </a:pPr>
            <a:r>
              <a:rPr lang="en-US" altLang="zh-TW" sz="1600" b="1">
                <a:latin typeface="Courier New" pitchFamily="49" charset="0"/>
              </a:rPr>
              <a:t>int system(const char *cmdstring)	</a:t>
            </a:r>
            <a:br>
              <a:rPr lang="en-US" altLang="zh-TW" sz="1600" b="1">
                <a:latin typeface="Courier New" pitchFamily="49" charset="0"/>
              </a:rPr>
            </a:br>
            <a:r>
              <a:rPr lang="en-US" altLang="zh-TW" sz="1600" b="1">
                <a:latin typeface="Courier New" pitchFamily="49" charset="0"/>
              </a:rPr>
              <a:t>		/* version without signal handling */</a:t>
            </a:r>
          </a:p>
          <a:p>
            <a:pPr>
              <a:lnSpc>
                <a:spcPct val="80000"/>
              </a:lnSpc>
              <a:buFont typeface="Wingdings" pitchFamily="2" charset="2"/>
              <a:buNone/>
            </a:pPr>
            <a:r>
              <a:rPr lang="en-US" altLang="zh-TW" sz="1600" b="1">
                <a:latin typeface="Courier New" pitchFamily="49" charset="0"/>
              </a:rPr>
              <a:t>{</a:t>
            </a:r>
          </a:p>
          <a:p>
            <a:pPr>
              <a:lnSpc>
                <a:spcPct val="80000"/>
              </a:lnSpc>
              <a:buFont typeface="Wingdings" pitchFamily="2" charset="2"/>
              <a:buNone/>
            </a:pPr>
            <a:r>
              <a:rPr lang="en-US" altLang="zh-TW" sz="1600" b="1">
                <a:latin typeface="Courier New" pitchFamily="49" charset="0"/>
              </a:rPr>
              <a:t>	pid_t	pid;</a:t>
            </a:r>
          </a:p>
          <a:p>
            <a:pPr>
              <a:lnSpc>
                <a:spcPct val="80000"/>
              </a:lnSpc>
              <a:buFont typeface="Wingdings" pitchFamily="2" charset="2"/>
              <a:buNone/>
            </a:pPr>
            <a:r>
              <a:rPr lang="en-US" altLang="zh-TW" sz="1600" b="1">
                <a:latin typeface="Courier New" pitchFamily="49" charset="0"/>
              </a:rPr>
              <a:t>	int		status;</a:t>
            </a:r>
          </a:p>
          <a:p>
            <a:pPr>
              <a:lnSpc>
                <a:spcPct val="80000"/>
              </a:lnSpc>
              <a:buFont typeface="Wingdings" pitchFamily="2" charset="2"/>
              <a:buNone/>
            </a:pPr>
            <a:endParaRPr lang="en-US" altLang="zh-TW" sz="1600" b="1">
              <a:latin typeface="Courier New" pitchFamily="49" charset="0"/>
            </a:endParaRPr>
          </a:p>
          <a:p>
            <a:pPr>
              <a:lnSpc>
                <a:spcPct val="80000"/>
              </a:lnSpc>
              <a:buFont typeface="Wingdings" pitchFamily="2" charset="2"/>
              <a:buNone/>
            </a:pPr>
            <a:r>
              <a:rPr lang="en-US" altLang="zh-TW" sz="1600" b="1">
                <a:latin typeface="Courier New" pitchFamily="49" charset="0"/>
              </a:rPr>
              <a:t>	if (cmdstring == NULL)</a:t>
            </a:r>
          </a:p>
          <a:p>
            <a:pPr>
              <a:lnSpc>
                <a:spcPct val="80000"/>
              </a:lnSpc>
              <a:buFont typeface="Wingdings" pitchFamily="2" charset="2"/>
              <a:buNone/>
            </a:pPr>
            <a:r>
              <a:rPr lang="en-US" altLang="zh-TW" sz="1600" b="1">
                <a:latin typeface="Courier New" pitchFamily="49" charset="0"/>
              </a:rPr>
              <a:t>		return(1);  /* always a command processor with Unix */</a:t>
            </a:r>
          </a:p>
          <a:p>
            <a:pPr>
              <a:lnSpc>
                <a:spcPct val="80000"/>
              </a:lnSpc>
              <a:buFont typeface="Wingdings" pitchFamily="2" charset="2"/>
              <a:buNone/>
            </a:pPr>
            <a:endParaRPr lang="en-US" altLang="zh-TW" sz="1600" b="1">
              <a:latin typeface="Courier New" pitchFamily="49" charset="0"/>
            </a:endParaRPr>
          </a:p>
          <a:p>
            <a:pPr>
              <a:lnSpc>
                <a:spcPct val="80000"/>
              </a:lnSpc>
              <a:buFont typeface="Wingdings" pitchFamily="2" charset="2"/>
              <a:buNone/>
            </a:pPr>
            <a:r>
              <a:rPr lang="en-US" altLang="zh-TW" sz="1600" b="1">
                <a:latin typeface="Courier New" pitchFamily="49" charset="0"/>
              </a:rPr>
              <a:t>	if ( (pid = fork()) &lt; 0) {</a:t>
            </a:r>
          </a:p>
          <a:p>
            <a:pPr>
              <a:lnSpc>
                <a:spcPct val="80000"/>
              </a:lnSpc>
              <a:buFont typeface="Wingdings" pitchFamily="2" charset="2"/>
              <a:buNone/>
            </a:pPr>
            <a:r>
              <a:rPr lang="en-US" altLang="zh-TW" sz="1600" b="1">
                <a:latin typeface="Courier New" pitchFamily="49" charset="0"/>
              </a:rPr>
              <a:t>		status = -1;	/* probably out of processes */</a:t>
            </a:r>
          </a:p>
          <a:p>
            <a:pPr>
              <a:lnSpc>
                <a:spcPct val="80000"/>
              </a:lnSpc>
              <a:buFont typeface="Wingdings" pitchFamily="2" charset="2"/>
              <a:buNone/>
            </a:pPr>
            <a:r>
              <a:rPr lang="en-US" altLang="zh-TW" sz="1600" b="1">
                <a:latin typeface="Courier New" pitchFamily="49" charset="0"/>
              </a:rPr>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7" name="投影片編號版面配置區 5"/>
          <p:cNvSpPr>
            <a:spLocks noGrp="1"/>
          </p:cNvSpPr>
          <p:nvPr>
            <p:ph type="sldNum" sz="quarter" idx="12"/>
          </p:nvPr>
        </p:nvSpPr>
        <p:spPr/>
        <p:txBody>
          <a:bodyPr/>
          <a:lstStyle/>
          <a:p>
            <a:fld id="{80C73846-60A6-4A03-B0B3-EA2AAEA1410D}" type="slidenum">
              <a:rPr lang="en-US" altLang="zh-TW"/>
              <a:pPr/>
              <a:t>72</a:t>
            </a:fld>
            <a:endParaRPr lang="en-US" altLang="zh-TW"/>
          </a:p>
        </p:txBody>
      </p:sp>
      <p:sp>
        <p:nvSpPr>
          <p:cNvPr id="359426" name="Rectangle 2"/>
          <p:cNvSpPr>
            <a:spLocks noGrp="1" noChangeArrowheads="1"/>
          </p:cNvSpPr>
          <p:nvPr>
            <p:ph type="title"/>
          </p:nvPr>
        </p:nvSpPr>
        <p:spPr/>
        <p:txBody>
          <a:bodyPr/>
          <a:lstStyle/>
          <a:p>
            <a:r>
              <a:rPr lang="en-US" altLang="zh-TW"/>
              <a:t>Program 8.12: system</a:t>
            </a:r>
          </a:p>
        </p:txBody>
      </p:sp>
      <p:sp>
        <p:nvSpPr>
          <p:cNvPr id="359427" name="Rectangle 3"/>
          <p:cNvSpPr>
            <a:spLocks noGrp="1" noChangeArrowheads="1"/>
          </p:cNvSpPr>
          <p:nvPr>
            <p:ph type="body" idx="1"/>
          </p:nvPr>
        </p:nvSpPr>
        <p:spPr>
          <a:xfrm>
            <a:off x="827088" y="2017713"/>
            <a:ext cx="8128000" cy="4291012"/>
          </a:xfrm>
        </p:spPr>
        <p:txBody>
          <a:bodyPr/>
          <a:lstStyle/>
          <a:p>
            <a:pPr>
              <a:lnSpc>
                <a:spcPct val="80000"/>
              </a:lnSpc>
              <a:buFont typeface="Wingdings" pitchFamily="2" charset="2"/>
              <a:buNone/>
            </a:pPr>
            <a:endParaRPr lang="en-US" altLang="zh-TW" sz="1800" b="1">
              <a:latin typeface="Courier New" pitchFamily="49" charset="0"/>
            </a:endParaRPr>
          </a:p>
          <a:p>
            <a:pPr>
              <a:lnSpc>
                <a:spcPct val="80000"/>
              </a:lnSpc>
              <a:buFont typeface="Wingdings" pitchFamily="2" charset="2"/>
              <a:buNone/>
            </a:pPr>
            <a:r>
              <a:rPr lang="en-US" altLang="zh-TW" sz="1800" b="1">
                <a:latin typeface="Courier New" pitchFamily="49" charset="0"/>
              </a:rPr>
              <a:t>	else if (pid == 0) {		/* child */</a:t>
            </a:r>
          </a:p>
          <a:p>
            <a:pPr>
              <a:lnSpc>
                <a:spcPct val="80000"/>
              </a:lnSpc>
              <a:buFont typeface="Wingdings" pitchFamily="2" charset="2"/>
              <a:buNone/>
            </a:pPr>
            <a:r>
              <a:rPr lang="en-US" altLang="zh-TW" sz="1800" b="1">
                <a:latin typeface="Courier New" pitchFamily="49" charset="0"/>
              </a:rPr>
              <a:t>	    execl("/bin/sh", "sh", "-c", cmdstring, (char *) 0);</a:t>
            </a:r>
          </a:p>
          <a:p>
            <a:pPr>
              <a:lnSpc>
                <a:spcPct val="80000"/>
              </a:lnSpc>
              <a:buFont typeface="Wingdings" pitchFamily="2" charset="2"/>
              <a:buNone/>
            </a:pPr>
            <a:r>
              <a:rPr lang="en-US" altLang="zh-TW" sz="1800" b="1">
                <a:latin typeface="Courier New" pitchFamily="49" charset="0"/>
              </a:rPr>
              <a:t>		_exit(127);		/* execl error */</a:t>
            </a:r>
          </a:p>
          <a:p>
            <a:pPr>
              <a:lnSpc>
                <a:spcPct val="80000"/>
              </a:lnSpc>
              <a:buFont typeface="Wingdings" pitchFamily="2" charset="2"/>
              <a:buNone/>
            </a:pPr>
            <a:endParaRPr lang="en-US" altLang="zh-TW" sz="1800" b="1">
              <a:latin typeface="Courier New" pitchFamily="49" charset="0"/>
            </a:endParaRPr>
          </a:p>
          <a:p>
            <a:pPr>
              <a:lnSpc>
                <a:spcPct val="80000"/>
              </a:lnSpc>
              <a:buFont typeface="Wingdings" pitchFamily="2" charset="2"/>
              <a:buNone/>
            </a:pPr>
            <a:r>
              <a:rPr lang="en-US" altLang="zh-TW" sz="1800" b="1">
                <a:latin typeface="Courier New" pitchFamily="49" charset="0"/>
              </a:rPr>
              <a:t>	} else {				/* parent */</a:t>
            </a:r>
          </a:p>
          <a:p>
            <a:pPr>
              <a:lnSpc>
                <a:spcPct val="80000"/>
              </a:lnSpc>
              <a:buFont typeface="Wingdings" pitchFamily="2" charset="2"/>
              <a:buNone/>
            </a:pPr>
            <a:r>
              <a:rPr lang="en-US" altLang="zh-TW" sz="1800" b="1">
                <a:latin typeface="Courier New" pitchFamily="49" charset="0"/>
              </a:rPr>
              <a:t>		while (waitpid(pid, &amp;status, 0) &lt; 0)</a:t>
            </a:r>
          </a:p>
          <a:p>
            <a:pPr>
              <a:lnSpc>
                <a:spcPct val="80000"/>
              </a:lnSpc>
              <a:buFont typeface="Wingdings" pitchFamily="2" charset="2"/>
              <a:buNone/>
            </a:pPr>
            <a:r>
              <a:rPr lang="en-US" altLang="zh-TW" sz="1800" b="1">
                <a:latin typeface="Courier New" pitchFamily="49" charset="0"/>
              </a:rPr>
              <a:t>		  if (errno != EINTR) {</a:t>
            </a:r>
          </a:p>
          <a:p>
            <a:pPr>
              <a:lnSpc>
                <a:spcPct val="80000"/>
              </a:lnSpc>
              <a:buFont typeface="Wingdings" pitchFamily="2" charset="2"/>
              <a:buNone/>
            </a:pPr>
            <a:r>
              <a:rPr lang="en-US" altLang="zh-TW" sz="1800" b="1">
                <a:latin typeface="Courier New" pitchFamily="49" charset="0"/>
              </a:rPr>
              <a:t>		    status = -1; /* error other than EINTR */</a:t>
            </a:r>
          </a:p>
          <a:p>
            <a:pPr>
              <a:lnSpc>
                <a:spcPct val="80000"/>
              </a:lnSpc>
              <a:buFont typeface="Wingdings" pitchFamily="2" charset="2"/>
              <a:buNone/>
            </a:pPr>
            <a:r>
              <a:rPr lang="en-US" altLang="zh-TW" sz="1800" b="1">
                <a:latin typeface="Courier New" pitchFamily="49" charset="0"/>
              </a:rPr>
              <a:t>		    break;</a:t>
            </a:r>
          </a:p>
          <a:p>
            <a:pPr>
              <a:lnSpc>
                <a:spcPct val="80000"/>
              </a:lnSpc>
              <a:buFont typeface="Wingdings" pitchFamily="2" charset="2"/>
              <a:buNone/>
            </a:pPr>
            <a:r>
              <a:rPr lang="en-US" altLang="zh-TW" sz="1800" b="1">
                <a:latin typeface="Courier New" pitchFamily="49" charset="0"/>
              </a:rPr>
              <a:t>		  }</a:t>
            </a:r>
          </a:p>
          <a:p>
            <a:pPr>
              <a:lnSpc>
                <a:spcPct val="80000"/>
              </a:lnSpc>
              <a:buFont typeface="Wingdings" pitchFamily="2" charset="2"/>
              <a:buNone/>
            </a:pPr>
            <a:r>
              <a:rPr lang="en-US" altLang="zh-TW" sz="1800" b="1">
                <a:latin typeface="Courier New" pitchFamily="49" charset="0"/>
              </a:rPr>
              <a:t>	}</a:t>
            </a:r>
          </a:p>
          <a:p>
            <a:pPr>
              <a:lnSpc>
                <a:spcPct val="80000"/>
              </a:lnSpc>
              <a:buFont typeface="Wingdings" pitchFamily="2" charset="2"/>
              <a:buNone/>
            </a:pPr>
            <a:r>
              <a:rPr lang="en-US" altLang="zh-TW" sz="1800" b="1">
                <a:latin typeface="Courier New" pitchFamily="49" charset="0"/>
              </a:rPr>
              <a:t>	return(status);</a:t>
            </a:r>
          </a:p>
          <a:p>
            <a:pPr>
              <a:lnSpc>
                <a:spcPct val="80000"/>
              </a:lnSpc>
              <a:buFont typeface="Wingdings" pitchFamily="2" charset="2"/>
              <a:buNone/>
            </a:pPr>
            <a:r>
              <a:rPr lang="en-US" altLang="zh-TW" sz="1800" b="1">
                <a:latin typeface="Courier New" pitchFamily="49" charset="0"/>
              </a:rPr>
              <a:t>}</a:t>
            </a:r>
          </a:p>
        </p:txBody>
      </p:sp>
      <p:sp>
        <p:nvSpPr>
          <p:cNvPr id="359428" name="AutoShape 4"/>
          <p:cNvSpPr>
            <a:spLocks noChangeArrowheads="1"/>
          </p:cNvSpPr>
          <p:nvPr/>
        </p:nvSpPr>
        <p:spPr bwMode="auto">
          <a:xfrm>
            <a:off x="0" y="2924175"/>
            <a:ext cx="1497013" cy="504825"/>
          </a:xfrm>
          <a:prstGeom prst="wedgeRoundRectCallout">
            <a:avLst>
              <a:gd name="adj1" fmla="val 72907"/>
              <a:gd name="adj2" fmla="val -34907"/>
              <a:gd name="adj3" fmla="val 16667"/>
            </a:avLst>
          </a:prstGeom>
          <a:noFill/>
          <a:ln w="9525" algn="ctr">
            <a:solidFill>
              <a:schemeClr val="tx1"/>
            </a:solidFill>
            <a:miter lim="800000"/>
            <a:headEnd/>
            <a:tailEnd/>
          </a:ln>
          <a:effectLst/>
        </p:spPr>
        <p:txBody>
          <a:bodyPr/>
          <a:lstStyle/>
          <a:p>
            <a:r>
              <a:rPr lang="en-US" altLang="zh-TW">
                <a:solidFill>
                  <a:schemeClr val="hlink"/>
                </a:solidFill>
              </a:rPr>
              <a:t>to prevent child flushing buffer</a:t>
            </a:r>
          </a:p>
        </p:txBody>
      </p:sp>
      <p:sp>
        <p:nvSpPr>
          <p:cNvPr id="359429" name="AutoShape 5"/>
          <p:cNvSpPr>
            <a:spLocks noChangeArrowheads="1"/>
          </p:cNvSpPr>
          <p:nvPr/>
        </p:nvSpPr>
        <p:spPr bwMode="auto">
          <a:xfrm>
            <a:off x="0" y="1989138"/>
            <a:ext cx="1187450" cy="720725"/>
          </a:xfrm>
          <a:prstGeom prst="wedgeRoundRectCallout">
            <a:avLst>
              <a:gd name="adj1" fmla="val 86898"/>
              <a:gd name="adj2" fmla="val 52866"/>
              <a:gd name="adj3" fmla="val 16667"/>
            </a:avLst>
          </a:prstGeom>
          <a:noFill/>
          <a:ln w="9525" algn="ctr">
            <a:solidFill>
              <a:schemeClr val="tx1"/>
            </a:solidFill>
            <a:miter lim="800000"/>
            <a:headEnd/>
            <a:tailEnd/>
          </a:ln>
          <a:effectLst/>
        </p:spPr>
        <p:txBody>
          <a:bodyPr/>
          <a:lstStyle/>
          <a:p>
            <a:r>
              <a:rPr lang="en-US" altLang="zh-TW">
                <a:solidFill>
                  <a:schemeClr val="hlink"/>
                </a:solidFill>
              </a:rPr>
              <a:t>no need of breaking up cmdstring</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003D1044-E28D-4BF3-8098-4D7BAA2F12A1}" type="slidenum">
              <a:rPr lang="en-US" altLang="zh-TW"/>
              <a:pPr/>
              <a:t>73</a:t>
            </a:fld>
            <a:endParaRPr lang="en-US" altLang="zh-TW"/>
          </a:p>
        </p:txBody>
      </p:sp>
      <p:sp>
        <p:nvSpPr>
          <p:cNvPr id="360450" name="Rectangle 2"/>
          <p:cNvSpPr>
            <a:spLocks noGrp="1" noChangeArrowheads="1"/>
          </p:cNvSpPr>
          <p:nvPr>
            <p:ph type="title"/>
          </p:nvPr>
        </p:nvSpPr>
        <p:spPr/>
        <p:txBody>
          <a:bodyPr/>
          <a:lstStyle/>
          <a:p>
            <a:r>
              <a:rPr lang="en-US" altLang="zh-TW"/>
              <a:t>Figure 8.23: calling system</a:t>
            </a:r>
          </a:p>
        </p:txBody>
      </p:sp>
      <p:sp>
        <p:nvSpPr>
          <p:cNvPr id="360451" name="Rectangle 3"/>
          <p:cNvSpPr>
            <a:spLocks noGrp="1" noChangeArrowheads="1"/>
          </p:cNvSpPr>
          <p:nvPr>
            <p:ph type="body" idx="1"/>
          </p:nvPr>
        </p:nvSpPr>
        <p:spPr>
          <a:xfrm>
            <a:off x="1182688" y="2017713"/>
            <a:ext cx="7772400" cy="4579937"/>
          </a:xfrm>
        </p:spPr>
        <p:txBody>
          <a:bodyPr/>
          <a:lstStyle/>
          <a:p>
            <a:pPr>
              <a:lnSpc>
                <a:spcPct val="80000"/>
              </a:lnSpc>
              <a:buFont typeface="Wingdings" pitchFamily="2" charset="2"/>
              <a:buNone/>
            </a:pPr>
            <a:r>
              <a:rPr lang="en-US" altLang="zh-TW" sz="1400" b="1">
                <a:latin typeface="Courier New" pitchFamily="49" charset="0"/>
              </a:rPr>
              <a:t>#include	&lt;sys/wait.h&gt;</a:t>
            </a:r>
          </a:p>
          <a:p>
            <a:pPr>
              <a:lnSpc>
                <a:spcPct val="80000"/>
              </a:lnSpc>
              <a:buFont typeface="Wingdings" pitchFamily="2" charset="2"/>
              <a:buNone/>
            </a:pPr>
            <a:r>
              <a:rPr lang="en-US" altLang="zh-TW" sz="1400" b="1">
                <a:latin typeface="Courier New" pitchFamily="49" charset="0"/>
              </a:rPr>
              <a:t>#include	“apue.h"</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int main(void) {</a:t>
            </a:r>
          </a:p>
          <a:p>
            <a:pPr>
              <a:lnSpc>
                <a:spcPct val="80000"/>
              </a:lnSpc>
              <a:buFont typeface="Wingdings" pitchFamily="2" charset="2"/>
              <a:buNone/>
            </a:pPr>
            <a:r>
              <a:rPr lang="en-US" altLang="zh-TW" sz="1400" b="1">
                <a:latin typeface="Courier New" pitchFamily="49" charset="0"/>
              </a:rPr>
              <a:t>	int		status;</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	if ( (status = system("date")) &lt; 0)</a:t>
            </a:r>
          </a:p>
          <a:p>
            <a:pPr>
              <a:lnSpc>
                <a:spcPct val="80000"/>
              </a:lnSpc>
              <a:buFont typeface="Wingdings" pitchFamily="2" charset="2"/>
              <a:buNone/>
            </a:pPr>
            <a:r>
              <a:rPr lang="en-US" altLang="zh-TW" sz="1400" b="1">
                <a:latin typeface="Courier New" pitchFamily="49" charset="0"/>
              </a:rPr>
              <a:t>		err_sys("system() error");</a:t>
            </a:r>
          </a:p>
          <a:p>
            <a:pPr>
              <a:lnSpc>
                <a:spcPct val="80000"/>
              </a:lnSpc>
              <a:buFont typeface="Wingdings" pitchFamily="2" charset="2"/>
              <a:buNone/>
            </a:pPr>
            <a:r>
              <a:rPr lang="en-US" altLang="zh-TW" sz="1400" b="1">
                <a:latin typeface="Courier New" pitchFamily="49" charset="0"/>
              </a:rPr>
              <a:t>	pr_exit(status);</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	if ( (status = system("nosuchcommand")) &lt; 0)</a:t>
            </a:r>
          </a:p>
          <a:p>
            <a:pPr>
              <a:lnSpc>
                <a:spcPct val="80000"/>
              </a:lnSpc>
              <a:buFont typeface="Wingdings" pitchFamily="2" charset="2"/>
              <a:buNone/>
            </a:pPr>
            <a:r>
              <a:rPr lang="en-US" altLang="zh-TW" sz="1400" b="1">
                <a:latin typeface="Courier New" pitchFamily="49" charset="0"/>
              </a:rPr>
              <a:t>		err_sys("system() error");</a:t>
            </a:r>
          </a:p>
          <a:p>
            <a:pPr>
              <a:lnSpc>
                <a:spcPct val="80000"/>
              </a:lnSpc>
              <a:buFont typeface="Wingdings" pitchFamily="2" charset="2"/>
              <a:buNone/>
            </a:pPr>
            <a:r>
              <a:rPr lang="en-US" altLang="zh-TW" sz="1400" b="1">
                <a:latin typeface="Courier New" pitchFamily="49" charset="0"/>
              </a:rPr>
              <a:t>	pr_exit(status);</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	if ( (status = system("who; exit 44")) &lt; 0)</a:t>
            </a:r>
          </a:p>
          <a:p>
            <a:pPr>
              <a:lnSpc>
                <a:spcPct val="80000"/>
              </a:lnSpc>
              <a:buFont typeface="Wingdings" pitchFamily="2" charset="2"/>
              <a:buNone/>
            </a:pPr>
            <a:r>
              <a:rPr lang="en-US" altLang="zh-TW" sz="1400" b="1">
                <a:latin typeface="Courier New" pitchFamily="49" charset="0"/>
              </a:rPr>
              <a:t>		err_sys("system() error");</a:t>
            </a:r>
          </a:p>
          <a:p>
            <a:pPr>
              <a:lnSpc>
                <a:spcPct val="80000"/>
              </a:lnSpc>
              <a:buFont typeface="Wingdings" pitchFamily="2" charset="2"/>
              <a:buNone/>
            </a:pPr>
            <a:r>
              <a:rPr lang="en-US" altLang="zh-TW" sz="1400" b="1">
                <a:latin typeface="Courier New" pitchFamily="49" charset="0"/>
              </a:rPr>
              <a:t>	pr_exit(status);</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	exit(0);</a:t>
            </a:r>
          </a:p>
          <a:p>
            <a:pPr>
              <a:lnSpc>
                <a:spcPct val="80000"/>
              </a:lnSpc>
              <a:buFont typeface="Wingdings" pitchFamily="2" charset="2"/>
              <a:buNone/>
            </a:pPr>
            <a:r>
              <a:rPr lang="en-US" altLang="zh-TW" sz="1400" b="1">
                <a:latin typeface="Courier New" pitchFamily="49" charset="0"/>
              </a:rPr>
              <a:t>}</a:t>
            </a:r>
          </a:p>
          <a:p>
            <a:pPr>
              <a:lnSpc>
                <a:spcPct val="80000"/>
              </a:lnSpc>
              <a:buFont typeface="Wingdings" pitchFamily="2" charset="2"/>
              <a:buNone/>
            </a:pPr>
            <a:endParaRPr lang="en-US" altLang="zh-TW" sz="1400" b="1">
              <a:latin typeface="Courier New"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10" name="投影片編號版面配置區 5"/>
          <p:cNvSpPr>
            <a:spLocks noGrp="1"/>
          </p:cNvSpPr>
          <p:nvPr>
            <p:ph type="sldNum" sz="quarter" idx="12"/>
          </p:nvPr>
        </p:nvSpPr>
        <p:spPr/>
        <p:txBody>
          <a:bodyPr/>
          <a:lstStyle/>
          <a:p>
            <a:fld id="{83231389-1A2F-4F69-9B06-301F9C8A02BD}" type="slidenum">
              <a:rPr lang="en-US" altLang="zh-TW"/>
              <a:pPr/>
              <a:t>74</a:t>
            </a:fld>
            <a:endParaRPr lang="en-US" altLang="zh-TW"/>
          </a:p>
        </p:txBody>
      </p:sp>
      <p:sp>
        <p:nvSpPr>
          <p:cNvPr id="361480" name="Rectangle 8"/>
          <p:cNvSpPr>
            <a:spLocks noChangeArrowheads="1"/>
          </p:cNvSpPr>
          <p:nvPr/>
        </p:nvSpPr>
        <p:spPr bwMode="auto">
          <a:xfrm>
            <a:off x="684213" y="4292600"/>
            <a:ext cx="6192837" cy="2089150"/>
          </a:xfrm>
          <a:prstGeom prst="rect">
            <a:avLst/>
          </a:prstGeom>
          <a:solidFill>
            <a:srgbClr val="FFFF99"/>
          </a:solidFill>
          <a:ln w="9525" algn="ctr">
            <a:solidFill>
              <a:schemeClr val="hlink"/>
            </a:solidFill>
            <a:miter lim="800000"/>
            <a:headEnd/>
            <a:tailEnd/>
          </a:ln>
          <a:effectLst/>
        </p:spPr>
        <p:txBody>
          <a:bodyPr wrap="none" anchor="ctr"/>
          <a:lstStyle/>
          <a:p>
            <a:endParaRPr lang="zh-TW" altLang="en-US"/>
          </a:p>
        </p:txBody>
      </p:sp>
      <p:sp>
        <p:nvSpPr>
          <p:cNvPr id="361479" name="Rectangle 7"/>
          <p:cNvSpPr>
            <a:spLocks noChangeArrowheads="1"/>
          </p:cNvSpPr>
          <p:nvPr/>
        </p:nvSpPr>
        <p:spPr bwMode="auto">
          <a:xfrm>
            <a:off x="684213" y="2492375"/>
            <a:ext cx="6048375" cy="865188"/>
          </a:xfrm>
          <a:prstGeom prst="rect">
            <a:avLst/>
          </a:prstGeom>
          <a:solidFill>
            <a:srgbClr val="FFFF99"/>
          </a:solidFill>
          <a:ln w="9525" algn="ctr">
            <a:solidFill>
              <a:schemeClr val="hlink"/>
            </a:solidFill>
            <a:miter lim="800000"/>
            <a:headEnd/>
            <a:tailEnd/>
          </a:ln>
          <a:effectLst/>
        </p:spPr>
        <p:txBody>
          <a:bodyPr wrap="none" anchor="ctr"/>
          <a:lstStyle/>
          <a:p>
            <a:endParaRPr lang="zh-TW" altLang="en-US"/>
          </a:p>
        </p:txBody>
      </p:sp>
      <p:sp>
        <p:nvSpPr>
          <p:cNvPr id="361474" name="Rectangle 2"/>
          <p:cNvSpPr>
            <a:spLocks noGrp="1" noChangeArrowheads="1"/>
          </p:cNvSpPr>
          <p:nvPr>
            <p:ph type="title"/>
          </p:nvPr>
        </p:nvSpPr>
        <p:spPr/>
        <p:txBody>
          <a:bodyPr/>
          <a:lstStyle/>
          <a:p>
            <a:r>
              <a:rPr lang="en-US" altLang="zh-TW"/>
              <a:t>Figure 8.23: results</a:t>
            </a:r>
          </a:p>
        </p:txBody>
      </p:sp>
      <p:sp>
        <p:nvSpPr>
          <p:cNvPr id="361475" name="Rectangle 3"/>
          <p:cNvSpPr>
            <a:spLocks noGrp="1" noChangeArrowheads="1"/>
          </p:cNvSpPr>
          <p:nvPr>
            <p:ph type="body" idx="1"/>
          </p:nvPr>
        </p:nvSpPr>
        <p:spPr>
          <a:xfrm>
            <a:off x="684213" y="2017713"/>
            <a:ext cx="8270875" cy="4506912"/>
          </a:xfrm>
        </p:spPr>
        <p:txBody>
          <a:bodyPr/>
          <a:lstStyle/>
          <a:p>
            <a:pPr>
              <a:buFont typeface="Wingdings" pitchFamily="2" charset="2"/>
              <a:buNone/>
            </a:pPr>
            <a:r>
              <a:rPr lang="en-US" altLang="zh-TW" sz="2400"/>
              <a:t>$ </a:t>
            </a:r>
            <a:r>
              <a:rPr lang="en-US" altLang="zh-TW" sz="2400" b="1"/>
              <a:t>./a.out</a:t>
            </a:r>
          </a:p>
          <a:p>
            <a:pPr>
              <a:buFont typeface="Wingdings" pitchFamily="2" charset="2"/>
              <a:buNone/>
            </a:pPr>
            <a:r>
              <a:rPr lang="en-US" altLang="zh-TW" sz="2400"/>
              <a:t>Sun Mar 21 18:41:32 EST 2004</a:t>
            </a:r>
          </a:p>
          <a:p>
            <a:pPr>
              <a:buFont typeface="Wingdings" pitchFamily="2" charset="2"/>
              <a:buNone/>
            </a:pPr>
            <a:r>
              <a:rPr lang="en-US" altLang="zh-TW" sz="2400"/>
              <a:t>normal termination, exit status = 0 </a:t>
            </a:r>
            <a:r>
              <a:rPr lang="en-US" altLang="zh-TW" sz="2400">
                <a:solidFill>
                  <a:schemeClr val="hlink"/>
                </a:solidFill>
              </a:rPr>
              <a:t>for date</a:t>
            </a:r>
          </a:p>
          <a:p>
            <a:pPr>
              <a:buFont typeface="Wingdings" pitchFamily="2" charset="2"/>
              <a:buNone/>
            </a:pPr>
            <a:r>
              <a:rPr lang="en-US" altLang="zh-TW" sz="2400"/>
              <a:t>sh: nosuchcommand: not found</a:t>
            </a:r>
          </a:p>
          <a:p>
            <a:pPr>
              <a:buFont typeface="Wingdings" pitchFamily="2" charset="2"/>
              <a:buNone/>
            </a:pPr>
            <a:r>
              <a:rPr lang="en-US" altLang="zh-TW" sz="2400"/>
              <a:t>normal termination, exit status = 127 </a:t>
            </a:r>
            <a:r>
              <a:rPr lang="en-US" altLang="zh-TW" sz="2400">
                <a:solidFill>
                  <a:schemeClr val="hlink"/>
                </a:solidFill>
              </a:rPr>
              <a:t>for nosuchcommand</a:t>
            </a:r>
          </a:p>
          <a:p>
            <a:pPr>
              <a:buFont typeface="Wingdings" pitchFamily="2" charset="2"/>
              <a:buNone/>
            </a:pPr>
            <a:r>
              <a:rPr lang="en-US" altLang="zh-TW" sz="2400"/>
              <a:t>sar 	:0		Mar 18 19:45</a:t>
            </a:r>
          </a:p>
          <a:p>
            <a:pPr>
              <a:buFont typeface="Wingdings" pitchFamily="2" charset="2"/>
              <a:buNone/>
            </a:pPr>
            <a:r>
              <a:rPr lang="en-US" altLang="zh-TW" sz="2400"/>
              <a:t>sar 	pts/0		Mar 18 19:45 (:0)</a:t>
            </a:r>
          </a:p>
          <a:p>
            <a:pPr>
              <a:buFont typeface="Wingdings" pitchFamily="2" charset="2"/>
              <a:buNone/>
            </a:pPr>
            <a:r>
              <a:rPr lang="en-US" altLang="zh-TW" sz="2400"/>
              <a:t>sar 	pts/1		Mar 18 19:45 (:0)</a:t>
            </a:r>
          </a:p>
          <a:p>
            <a:pPr>
              <a:buFont typeface="Wingdings" pitchFamily="2" charset="2"/>
              <a:buNone/>
            </a:pPr>
            <a:r>
              <a:rPr lang="en-US" altLang="zh-TW" sz="2400"/>
              <a:t>sar 	pts/2		Mar 18 19:45 (:0)</a:t>
            </a:r>
          </a:p>
          <a:p>
            <a:pPr>
              <a:buFont typeface="Wingdings" pitchFamily="2" charset="2"/>
              <a:buNone/>
            </a:pPr>
            <a:r>
              <a:rPr lang="en-US" altLang="zh-TW" sz="2400"/>
              <a:t>normal termination, exit status = 44 </a:t>
            </a:r>
            <a:r>
              <a:rPr lang="en-US" altLang="zh-TW" sz="2400">
                <a:solidFill>
                  <a:schemeClr val="hlink"/>
                </a:solidFill>
              </a:rPr>
              <a:t>for exit</a:t>
            </a:r>
          </a:p>
        </p:txBody>
      </p:sp>
      <p:sp>
        <p:nvSpPr>
          <p:cNvPr id="361476" name="AutoShape 4"/>
          <p:cNvSpPr>
            <a:spLocks/>
          </p:cNvSpPr>
          <p:nvPr/>
        </p:nvSpPr>
        <p:spPr bwMode="auto">
          <a:xfrm>
            <a:off x="468313" y="2420938"/>
            <a:ext cx="215900" cy="936625"/>
          </a:xfrm>
          <a:prstGeom prst="leftBrace">
            <a:avLst>
              <a:gd name="adj1" fmla="val 36152"/>
              <a:gd name="adj2" fmla="val 50000"/>
            </a:avLst>
          </a:prstGeom>
          <a:noFill/>
          <a:ln w="9525">
            <a:solidFill>
              <a:schemeClr val="tx1"/>
            </a:solidFill>
            <a:round/>
            <a:headEnd/>
            <a:tailEnd/>
          </a:ln>
          <a:effectLst/>
        </p:spPr>
        <p:txBody>
          <a:bodyPr wrap="none" anchor="ctr"/>
          <a:lstStyle/>
          <a:p>
            <a:endParaRPr lang="zh-TW" altLang="en-US"/>
          </a:p>
        </p:txBody>
      </p:sp>
      <p:sp>
        <p:nvSpPr>
          <p:cNvPr id="361477" name="AutoShape 5"/>
          <p:cNvSpPr>
            <a:spLocks/>
          </p:cNvSpPr>
          <p:nvPr/>
        </p:nvSpPr>
        <p:spPr bwMode="auto">
          <a:xfrm>
            <a:off x="468313" y="3429000"/>
            <a:ext cx="215900" cy="792163"/>
          </a:xfrm>
          <a:prstGeom prst="leftBrace">
            <a:avLst>
              <a:gd name="adj1" fmla="val 30576"/>
              <a:gd name="adj2" fmla="val 50000"/>
            </a:avLst>
          </a:prstGeom>
          <a:noFill/>
          <a:ln w="9525">
            <a:solidFill>
              <a:schemeClr val="tx1"/>
            </a:solidFill>
            <a:round/>
            <a:headEnd/>
            <a:tailEnd/>
          </a:ln>
          <a:effectLst/>
        </p:spPr>
        <p:txBody>
          <a:bodyPr wrap="none" anchor="ctr"/>
          <a:lstStyle/>
          <a:p>
            <a:endParaRPr lang="zh-TW" altLang="en-US"/>
          </a:p>
        </p:txBody>
      </p:sp>
      <p:sp>
        <p:nvSpPr>
          <p:cNvPr id="361478" name="AutoShape 6"/>
          <p:cNvSpPr>
            <a:spLocks/>
          </p:cNvSpPr>
          <p:nvPr/>
        </p:nvSpPr>
        <p:spPr bwMode="auto">
          <a:xfrm>
            <a:off x="468313" y="4292600"/>
            <a:ext cx="215900" cy="2089150"/>
          </a:xfrm>
          <a:prstGeom prst="leftBrace">
            <a:avLst>
              <a:gd name="adj1" fmla="val 80637"/>
              <a:gd name="adj2" fmla="val 50000"/>
            </a:avLst>
          </a:prstGeom>
          <a:noFill/>
          <a:ln w="9525">
            <a:solidFill>
              <a:schemeClr val="tx1"/>
            </a:solidFill>
            <a:round/>
            <a:headEnd/>
            <a:tailEnd/>
          </a:ln>
          <a:effectLst/>
        </p:spPr>
        <p:txBody>
          <a:bodyPr wrap="none" anchor="ctr"/>
          <a:lstStyle/>
          <a:p>
            <a:endParaRPr lang="zh-TW"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FF248CB1-E51C-445D-AADA-B97B8C6015D4}" type="slidenum">
              <a:rPr lang="en-US" altLang="zh-TW"/>
              <a:pPr/>
              <a:t>75</a:t>
            </a:fld>
            <a:endParaRPr lang="en-US" altLang="zh-TW"/>
          </a:p>
        </p:txBody>
      </p:sp>
      <p:sp>
        <p:nvSpPr>
          <p:cNvPr id="362498" name="Rectangle 2"/>
          <p:cNvSpPr>
            <a:spLocks noGrp="1" noChangeArrowheads="1"/>
          </p:cNvSpPr>
          <p:nvPr>
            <p:ph type="title"/>
          </p:nvPr>
        </p:nvSpPr>
        <p:spPr/>
        <p:txBody>
          <a:bodyPr/>
          <a:lstStyle/>
          <a:p>
            <a:r>
              <a:rPr lang="en-US" altLang="zh-TW"/>
              <a:t>Set User-ID Programs</a:t>
            </a:r>
          </a:p>
        </p:txBody>
      </p:sp>
      <p:sp>
        <p:nvSpPr>
          <p:cNvPr id="362499" name="Rectangle 3"/>
          <p:cNvSpPr>
            <a:spLocks noGrp="1" noChangeArrowheads="1"/>
          </p:cNvSpPr>
          <p:nvPr>
            <p:ph type="body" idx="1"/>
          </p:nvPr>
        </p:nvSpPr>
        <p:spPr/>
        <p:txBody>
          <a:bodyPr/>
          <a:lstStyle/>
          <a:p>
            <a:pPr>
              <a:spcBef>
                <a:spcPct val="50000"/>
              </a:spcBef>
            </a:pPr>
            <a:r>
              <a:rPr lang="en-US" altLang="zh-TW"/>
              <a:t>What happens if we call system from a set-user-ID program?</a:t>
            </a:r>
          </a:p>
          <a:p>
            <a:pPr>
              <a:spcBef>
                <a:spcPct val="50000"/>
              </a:spcBef>
            </a:pPr>
            <a:r>
              <a:rPr lang="en-US" altLang="zh-TW"/>
              <a:t>A security hole!</a:t>
            </a:r>
          </a:p>
          <a:p>
            <a:pPr>
              <a:spcBef>
                <a:spcPct val="50000"/>
              </a:spcBef>
            </a:pPr>
            <a:r>
              <a:rPr lang="en-US" altLang="zh-TW"/>
              <a:t>Should never be done!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6" name="投影片編號版面配置區 5"/>
          <p:cNvSpPr>
            <a:spLocks noGrp="1"/>
          </p:cNvSpPr>
          <p:nvPr>
            <p:ph type="sldNum" sz="quarter" idx="12"/>
          </p:nvPr>
        </p:nvSpPr>
        <p:spPr/>
        <p:txBody>
          <a:bodyPr/>
          <a:lstStyle/>
          <a:p>
            <a:fld id="{5F650725-6A19-4C3D-9006-7C8C9DB49089}" type="slidenum">
              <a:rPr lang="en-US" altLang="zh-TW"/>
              <a:pPr/>
              <a:t>76</a:t>
            </a:fld>
            <a:endParaRPr lang="en-US" altLang="zh-TW"/>
          </a:p>
        </p:txBody>
      </p:sp>
      <p:sp>
        <p:nvSpPr>
          <p:cNvPr id="363522" name="Rectangle 2"/>
          <p:cNvSpPr>
            <a:spLocks noGrp="1" noChangeArrowheads="1"/>
          </p:cNvSpPr>
          <p:nvPr>
            <p:ph type="title"/>
          </p:nvPr>
        </p:nvSpPr>
        <p:spPr/>
        <p:txBody>
          <a:bodyPr/>
          <a:lstStyle/>
          <a:p>
            <a:r>
              <a:rPr lang="en-US" altLang="zh-TW"/>
              <a:t>Figure 8.24: system from cmd</a:t>
            </a:r>
          </a:p>
        </p:txBody>
      </p:sp>
      <p:sp>
        <p:nvSpPr>
          <p:cNvPr id="363523" name="Rectangle 3"/>
          <p:cNvSpPr>
            <a:spLocks noGrp="1" noChangeArrowheads="1"/>
          </p:cNvSpPr>
          <p:nvPr>
            <p:ph type="body" idx="1"/>
          </p:nvPr>
        </p:nvSpPr>
        <p:spPr>
          <a:xfrm>
            <a:off x="1182688" y="2017713"/>
            <a:ext cx="7772400" cy="4506912"/>
          </a:xfrm>
        </p:spPr>
        <p:txBody>
          <a:bodyPr/>
          <a:lstStyle/>
          <a:p>
            <a:pPr>
              <a:lnSpc>
                <a:spcPct val="80000"/>
              </a:lnSpc>
              <a:buFont typeface="Wingdings" pitchFamily="2" charset="2"/>
              <a:buNone/>
            </a:pPr>
            <a:r>
              <a:rPr lang="en-US" altLang="zh-TW" sz="1800" b="1">
                <a:latin typeface="Courier New" pitchFamily="49" charset="0"/>
              </a:rPr>
              <a:t>#include	“apue.h"</a:t>
            </a:r>
          </a:p>
          <a:p>
            <a:pPr>
              <a:lnSpc>
                <a:spcPct val="80000"/>
              </a:lnSpc>
              <a:buFont typeface="Wingdings" pitchFamily="2" charset="2"/>
              <a:buNone/>
            </a:pPr>
            <a:endParaRPr lang="en-US" altLang="zh-TW" sz="1800" b="1">
              <a:latin typeface="Courier New" pitchFamily="49" charset="0"/>
            </a:endParaRPr>
          </a:p>
          <a:p>
            <a:pPr>
              <a:lnSpc>
                <a:spcPct val="80000"/>
              </a:lnSpc>
              <a:buFont typeface="Wingdings" pitchFamily="2" charset="2"/>
              <a:buNone/>
            </a:pPr>
            <a:r>
              <a:rPr lang="en-US" altLang="zh-TW" sz="1800" b="1">
                <a:latin typeface="Courier New" pitchFamily="49" charset="0"/>
              </a:rPr>
              <a:t>int</a:t>
            </a:r>
          </a:p>
          <a:p>
            <a:pPr>
              <a:lnSpc>
                <a:spcPct val="80000"/>
              </a:lnSpc>
              <a:buFont typeface="Wingdings" pitchFamily="2" charset="2"/>
              <a:buNone/>
            </a:pPr>
            <a:r>
              <a:rPr lang="en-US" altLang="zh-TW" sz="1800" b="1">
                <a:latin typeface="Courier New" pitchFamily="49" charset="0"/>
              </a:rPr>
              <a:t>main(int argc, char *argv[])</a:t>
            </a:r>
          </a:p>
          <a:p>
            <a:pPr>
              <a:lnSpc>
                <a:spcPct val="80000"/>
              </a:lnSpc>
              <a:buFont typeface="Wingdings" pitchFamily="2" charset="2"/>
              <a:buNone/>
            </a:pPr>
            <a:r>
              <a:rPr lang="en-US" altLang="zh-TW" sz="1800" b="1">
                <a:latin typeface="Courier New" pitchFamily="49" charset="0"/>
              </a:rPr>
              <a:t>{</a:t>
            </a:r>
          </a:p>
          <a:p>
            <a:pPr>
              <a:lnSpc>
                <a:spcPct val="80000"/>
              </a:lnSpc>
              <a:buFont typeface="Wingdings" pitchFamily="2" charset="2"/>
              <a:buNone/>
            </a:pPr>
            <a:r>
              <a:rPr lang="en-US" altLang="zh-TW" sz="1800" b="1">
                <a:latin typeface="Courier New" pitchFamily="49" charset="0"/>
              </a:rPr>
              <a:t>	int		status;</a:t>
            </a:r>
          </a:p>
          <a:p>
            <a:pPr>
              <a:lnSpc>
                <a:spcPct val="80000"/>
              </a:lnSpc>
              <a:buFont typeface="Wingdings" pitchFamily="2" charset="2"/>
              <a:buNone/>
            </a:pPr>
            <a:endParaRPr lang="en-US" altLang="zh-TW" sz="1800" b="1">
              <a:latin typeface="Courier New" pitchFamily="49" charset="0"/>
            </a:endParaRPr>
          </a:p>
          <a:p>
            <a:pPr>
              <a:lnSpc>
                <a:spcPct val="80000"/>
              </a:lnSpc>
              <a:buFont typeface="Wingdings" pitchFamily="2" charset="2"/>
              <a:buNone/>
            </a:pPr>
            <a:r>
              <a:rPr lang="en-US" altLang="zh-TW" sz="1800" b="1">
                <a:latin typeface="Courier New" pitchFamily="49" charset="0"/>
              </a:rPr>
              <a:t>	if (argc &lt; 2)</a:t>
            </a:r>
          </a:p>
          <a:p>
            <a:pPr>
              <a:lnSpc>
                <a:spcPct val="80000"/>
              </a:lnSpc>
              <a:buFont typeface="Wingdings" pitchFamily="2" charset="2"/>
              <a:buNone/>
            </a:pPr>
            <a:r>
              <a:rPr lang="en-US" altLang="zh-TW" sz="1800" b="1">
                <a:latin typeface="Courier New" pitchFamily="49" charset="0"/>
              </a:rPr>
              <a:t>		err_quit("command-line argument required");</a:t>
            </a:r>
          </a:p>
          <a:p>
            <a:pPr>
              <a:lnSpc>
                <a:spcPct val="80000"/>
              </a:lnSpc>
              <a:buFont typeface="Wingdings" pitchFamily="2" charset="2"/>
              <a:buNone/>
            </a:pPr>
            <a:endParaRPr lang="en-US" altLang="zh-TW" sz="1800" b="1">
              <a:latin typeface="Courier New" pitchFamily="49" charset="0"/>
            </a:endParaRPr>
          </a:p>
          <a:p>
            <a:pPr>
              <a:lnSpc>
                <a:spcPct val="80000"/>
              </a:lnSpc>
              <a:buFont typeface="Wingdings" pitchFamily="2" charset="2"/>
              <a:buNone/>
            </a:pPr>
            <a:r>
              <a:rPr lang="en-US" altLang="zh-TW" sz="1800" b="1">
                <a:latin typeface="Courier New" pitchFamily="49" charset="0"/>
              </a:rPr>
              <a:t>	if ( (status = system(argv[1])) &lt; 0)</a:t>
            </a:r>
          </a:p>
          <a:p>
            <a:pPr>
              <a:lnSpc>
                <a:spcPct val="80000"/>
              </a:lnSpc>
              <a:buFont typeface="Wingdings" pitchFamily="2" charset="2"/>
              <a:buNone/>
            </a:pPr>
            <a:r>
              <a:rPr lang="en-US" altLang="zh-TW" sz="1800" b="1">
                <a:latin typeface="Courier New" pitchFamily="49" charset="0"/>
              </a:rPr>
              <a:t>		err_sys("system() error");</a:t>
            </a:r>
          </a:p>
          <a:p>
            <a:pPr>
              <a:lnSpc>
                <a:spcPct val="80000"/>
              </a:lnSpc>
              <a:buFont typeface="Wingdings" pitchFamily="2" charset="2"/>
              <a:buNone/>
            </a:pPr>
            <a:r>
              <a:rPr lang="en-US" altLang="zh-TW" sz="1800" b="1">
                <a:latin typeface="Courier New" pitchFamily="49" charset="0"/>
              </a:rPr>
              <a:t>	pr_exit(status);</a:t>
            </a:r>
          </a:p>
          <a:p>
            <a:pPr>
              <a:lnSpc>
                <a:spcPct val="80000"/>
              </a:lnSpc>
              <a:buFont typeface="Wingdings" pitchFamily="2" charset="2"/>
              <a:buNone/>
            </a:pPr>
            <a:endParaRPr lang="en-US" altLang="zh-TW" sz="1800" b="1">
              <a:latin typeface="Courier New" pitchFamily="49" charset="0"/>
            </a:endParaRPr>
          </a:p>
          <a:p>
            <a:pPr>
              <a:lnSpc>
                <a:spcPct val="80000"/>
              </a:lnSpc>
              <a:buFont typeface="Wingdings" pitchFamily="2" charset="2"/>
              <a:buNone/>
            </a:pPr>
            <a:r>
              <a:rPr lang="en-US" altLang="zh-TW" sz="1800" b="1">
                <a:latin typeface="Courier New" pitchFamily="49" charset="0"/>
              </a:rPr>
              <a:t>	exit(0);</a:t>
            </a:r>
          </a:p>
          <a:p>
            <a:pPr>
              <a:lnSpc>
                <a:spcPct val="80000"/>
              </a:lnSpc>
              <a:buFont typeface="Wingdings" pitchFamily="2" charset="2"/>
              <a:buNone/>
            </a:pPr>
            <a:r>
              <a:rPr lang="en-US" altLang="zh-TW" sz="1800" b="1">
                <a:latin typeface="Courier New" pitchFamily="49" charset="0"/>
              </a:rPr>
              <a:t>}</a:t>
            </a:r>
          </a:p>
        </p:txBody>
      </p:sp>
      <p:sp>
        <p:nvSpPr>
          <p:cNvPr id="363524" name="AutoShape 4"/>
          <p:cNvSpPr>
            <a:spLocks noChangeArrowheads="1"/>
          </p:cNvSpPr>
          <p:nvPr/>
        </p:nvSpPr>
        <p:spPr bwMode="auto">
          <a:xfrm>
            <a:off x="3132138" y="188913"/>
            <a:ext cx="3744912" cy="981075"/>
          </a:xfrm>
          <a:prstGeom prst="downArrowCallout">
            <a:avLst>
              <a:gd name="adj1" fmla="val 95429"/>
              <a:gd name="adj2" fmla="val 95429"/>
              <a:gd name="adj3" fmla="val 16667"/>
              <a:gd name="adj4" fmla="val 66667"/>
            </a:avLst>
          </a:prstGeom>
          <a:noFill/>
          <a:ln w="9525" algn="ctr">
            <a:solidFill>
              <a:schemeClr val="tx1"/>
            </a:solidFill>
            <a:miter lim="800000"/>
            <a:headEnd/>
            <a:tailEnd/>
          </a:ln>
          <a:effectLst/>
        </p:spPr>
        <p:txBody>
          <a:bodyPr wrap="none" anchor="ctr"/>
          <a:lstStyle/>
          <a:p>
            <a:pPr algn="ctr"/>
            <a:r>
              <a:rPr lang="en-US" altLang="zh-TW" sz="2000"/>
              <a:t>Compile into program tsys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6" name="投影片編號版面配置區 5"/>
          <p:cNvSpPr>
            <a:spLocks noGrp="1"/>
          </p:cNvSpPr>
          <p:nvPr>
            <p:ph type="sldNum" sz="quarter" idx="12"/>
          </p:nvPr>
        </p:nvSpPr>
        <p:spPr/>
        <p:txBody>
          <a:bodyPr/>
          <a:lstStyle/>
          <a:p>
            <a:fld id="{E35DBF1B-B7B2-4469-BC2B-078B1EFDF499}" type="slidenum">
              <a:rPr lang="en-US" altLang="zh-TW"/>
              <a:pPr/>
              <a:t>77</a:t>
            </a:fld>
            <a:endParaRPr lang="en-US" altLang="zh-TW"/>
          </a:p>
        </p:txBody>
      </p:sp>
      <p:sp>
        <p:nvSpPr>
          <p:cNvPr id="364546" name="Rectangle 2"/>
          <p:cNvSpPr>
            <a:spLocks noGrp="1" noChangeArrowheads="1"/>
          </p:cNvSpPr>
          <p:nvPr>
            <p:ph type="title"/>
          </p:nvPr>
        </p:nvSpPr>
        <p:spPr/>
        <p:txBody>
          <a:bodyPr/>
          <a:lstStyle/>
          <a:p>
            <a:r>
              <a:rPr lang="en-US" altLang="zh-TW"/>
              <a:t>Figure 8.25: print UIDs</a:t>
            </a:r>
          </a:p>
        </p:txBody>
      </p:sp>
      <p:sp>
        <p:nvSpPr>
          <p:cNvPr id="364547" name="Rectangle 3"/>
          <p:cNvSpPr>
            <a:spLocks noGrp="1" noChangeArrowheads="1"/>
          </p:cNvSpPr>
          <p:nvPr>
            <p:ph type="body" idx="1"/>
          </p:nvPr>
        </p:nvSpPr>
        <p:spPr/>
        <p:txBody>
          <a:bodyPr/>
          <a:lstStyle/>
          <a:p>
            <a:pPr>
              <a:lnSpc>
                <a:spcPct val="80000"/>
              </a:lnSpc>
              <a:buFont typeface="Wingdings" pitchFamily="2" charset="2"/>
              <a:buNone/>
            </a:pPr>
            <a:r>
              <a:rPr lang="en-US" altLang="zh-TW" sz="2800" b="1">
                <a:latin typeface="Courier New" pitchFamily="49" charset="0"/>
              </a:rPr>
              <a:t>#include	“apue.h"</a:t>
            </a:r>
          </a:p>
          <a:p>
            <a:pPr>
              <a:lnSpc>
                <a:spcPct val="80000"/>
              </a:lnSpc>
              <a:buFont typeface="Wingdings" pitchFamily="2" charset="2"/>
              <a:buNone/>
            </a:pPr>
            <a:endParaRPr lang="en-US" altLang="zh-TW" sz="2800" b="1">
              <a:latin typeface="Courier New" pitchFamily="49" charset="0"/>
            </a:endParaRPr>
          </a:p>
          <a:p>
            <a:pPr>
              <a:lnSpc>
                <a:spcPct val="80000"/>
              </a:lnSpc>
              <a:buFont typeface="Wingdings" pitchFamily="2" charset="2"/>
              <a:buNone/>
            </a:pPr>
            <a:r>
              <a:rPr lang="en-US" altLang="zh-TW" sz="2800" b="1">
                <a:latin typeface="Courier New" pitchFamily="49" charset="0"/>
              </a:rPr>
              <a:t>int</a:t>
            </a:r>
          </a:p>
          <a:p>
            <a:pPr>
              <a:lnSpc>
                <a:spcPct val="80000"/>
              </a:lnSpc>
              <a:buFont typeface="Wingdings" pitchFamily="2" charset="2"/>
              <a:buNone/>
            </a:pPr>
            <a:r>
              <a:rPr lang="en-US" altLang="zh-TW" sz="2800" b="1">
                <a:latin typeface="Courier New" pitchFamily="49" charset="0"/>
              </a:rPr>
              <a:t>main(void)</a:t>
            </a:r>
          </a:p>
          <a:p>
            <a:pPr>
              <a:lnSpc>
                <a:spcPct val="80000"/>
              </a:lnSpc>
              <a:buFont typeface="Wingdings" pitchFamily="2" charset="2"/>
              <a:buNone/>
            </a:pPr>
            <a:r>
              <a:rPr lang="en-US" altLang="zh-TW" sz="2800" b="1">
                <a:latin typeface="Courier New" pitchFamily="49" charset="0"/>
              </a:rPr>
              <a:t>{</a:t>
            </a:r>
          </a:p>
          <a:p>
            <a:pPr>
              <a:lnSpc>
                <a:spcPct val="80000"/>
              </a:lnSpc>
              <a:buFont typeface="Wingdings" pitchFamily="2" charset="2"/>
              <a:buNone/>
            </a:pPr>
            <a:r>
              <a:rPr lang="en-US" altLang="zh-TW" sz="2800" b="1">
                <a:latin typeface="Courier New" pitchFamily="49" charset="0"/>
              </a:rPr>
              <a:t>	printf("real uid = %d, effective uid = %d\n", getuid(), geteuid());</a:t>
            </a:r>
          </a:p>
          <a:p>
            <a:pPr>
              <a:lnSpc>
                <a:spcPct val="80000"/>
              </a:lnSpc>
              <a:buFont typeface="Wingdings" pitchFamily="2" charset="2"/>
              <a:buNone/>
            </a:pPr>
            <a:r>
              <a:rPr lang="en-US" altLang="zh-TW" sz="2800" b="1">
                <a:latin typeface="Courier New" pitchFamily="49" charset="0"/>
              </a:rPr>
              <a:t>	exit(0);</a:t>
            </a:r>
          </a:p>
          <a:p>
            <a:pPr>
              <a:lnSpc>
                <a:spcPct val="80000"/>
              </a:lnSpc>
              <a:buFont typeface="Wingdings" pitchFamily="2" charset="2"/>
              <a:buNone/>
            </a:pPr>
            <a:r>
              <a:rPr lang="en-US" altLang="zh-TW" sz="2800" b="1">
                <a:latin typeface="Courier New" pitchFamily="49" charset="0"/>
              </a:rPr>
              <a:t>}</a:t>
            </a:r>
          </a:p>
        </p:txBody>
      </p:sp>
      <p:sp>
        <p:nvSpPr>
          <p:cNvPr id="364548" name="AutoShape 4"/>
          <p:cNvSpPr>
            <a:spLocks noChangeArrowheads="1"/>
          </p:cNvSpPr>
          <p:nvPr/>
        </p:nvSpPr>
        <p:spPr bwMode="auto">
          <a:xfrm>
            <a:off x="3132138" y="188913"/>
            <a:ext cx="4392612" cy="981075"/>
          </a:xfrm>
          <a:prstGeom prst="downArrowCallout">
            <a:avLst>
              <a:gd name="adj1" fmla="val 111934"/>
              <a:gd name="adj2" fmla="val 111934"/>
              <a:gd name="adj3" fmla="val 16667"/>
              <a:gd name="adj4" fmla="val 66667"/>
            </a:avLst>
          </a:prstGeom>
          <a:noFill/>
          <a:ln w="9525" algn="ctr">
            <a:solidFill>
              <a:schemeClr val="tx1"/>
            </a:solidFill>
            <a:miter lim="800000"/>
            <a:headEnd/>
            <a:tailEnd/>
          </a:ln>
          <a:effectLst/>
        </p:spPr>
        <p:txBody>
          <a:bodyPr wrap="none" anchor="ctr"/>
          <a:lstStyle/>
          <a:p>
            <a:pPr algn="ctr"/>
            <a:r>
              <a:rPr lang="en-US" altLang="zh-TW" sz="2000"/>
              <a:t>Compile into program printuids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7" name="投影片編號版面配置區 5"/>
          <p:cNvSpPr>
            <a:spLocks noGrp="1"/>
          </p:cNvSpPr>
          <p:nvPr>
            <p:ph type="sldNum" sz="quarter" idx="12"/>
          </p:nvPr>
        </p:nvSpPr>
        <p:spPr/>
        <p:txBody>
          <a:bodyPr/>
          <a:lstStyle/>
          <a:p>
            <a:fld id="{E2F23997-9910-44AD-96ED-A6FE8F544BF1}" type="slidenum">
              <a:rPr lang="en-US" altLang="zh-TW"/>
              <a:pPr/>
              <a:t>78</a:t>
            </a:fld>
            <a:endParaRPr lang="en-US" altLang="zh-TW"/>
          </a:p>
        </p:txBody>
      </p:sp>
      <p:sp>
        <p:nvSpPr>
          <p:cNvPr id="365572" name="Rectangle 4"/>
          <p:cNvSpPr>
            <a:spLocks noChangeArrowheads="1"/>
          </p:cNvSpPr>
          <p:nvPr/>
        </p:nvSpPr>
        <p:spPr bwMode="auto">
          <a:xfrm>
            <a:off x="827088" y="3068638"/>
            <a:ext cx="5905500" cy="2232025"/>
          </a:xfrm>
          <a:prstGeom prst="rect">
            <a:avLst/>
          </a:prstGeom>
          <a:solidFill>
            <a:srgbClr val="CCFFCC"/>
          </a:solidFill>
          <a:ln w="9525" algn="ctr">
            <a:solidFill>
              <a:schemeClr val="tx1"/>
            </a:solidFill>
            <a:miter lim="800000"/>
            <a:headEnd/>
            <a:tailEnd/>
          </a:ln>
          <a:effectLst/>
        </p:spPr>
        <p:txBody>
          <a:bodyPr wrap="none" anchor="ctr"/>
          <a:lstStyle/>
          <a:p>
            <a:endParaRPr lang="zh-TW" altLang="en-US"/>
          </a:p>
        </p:txBody>
      </p:sp>
      <p:sp>
        <p:nvSpPr>
          <p:cNvPr id="365570" name="Rectangle 2"/>
          <p:cNvSpPr>
            <a:spLocks noGrp="1" noChangeArrowheads="1"/>
          </p:cNvSpPr>
          <p:nvPr>
            <p:ph type="title"/>
          </p:nvPr>
        </p:nvSpPr>
        <p:spPr/>
        <p:txBody>
          <a:bodyPr/>
          <a:lstStyle/>
          <a:p>
            <a:r>
              <a:rPr lang="en-US" altLang="zh-TW"/>
              <a:t>Figures 8.24, 8.25: results</a:t>
            </a:r>
          </a:p>
        </p:txBody>
      </p:sp>
      <p:sp>
        <p:nvSpPr>
          <p:cNvPr id="365571" name="Rectangle 3"/>
          <p:cNvSpPr>
            <a:spLocks noGrp="1" noChangeArrowheads="1"/>
          </p:cNvSpPr>
          <p:nvPr>
            <p:ph type="body" idx="1"/>
          </p:nvPr>
        </p:nvSpPr>
        <p:spPr>
          <a:xfrm>
            <a:off x="971550" y="2017713"/>
            <a:ext cx="6840538" cy="4435475"/>
          </a:xfrm>
        </p:spPr>
        <p:txBody>
          <a:bodyPr/>
          <a:lstStyle/>
          <a:p>
            <a:pPr>
              <a:buFont typeface="Wingdings" pitchFamily="2" charset="2"/>
              <a:buNone/>
            </a:pPr>
            <a:r>
              <a:rPr lang="en-US" altLang="zh-TW" sz="1800"/>
              <a:t>$ </a:t>
            </a:r>
            <a:r>
              <a:rPr lang="en-US" altLang="zh-TW" sz="1800" b="1"/>
              <a:t>tsys printuids</a:t>
            </a:r>
          </a:p>
          <a:p>
            <a:pPr>
              <a:buFont typeface="Wingdings" pitchFamily="2" charset="2"/>
              <a:buNone/>
            </a:pPr>
            <a:r>
              <a:rPr lang="en-US" altLang="zh-TW" sz="1800"/>
              <a:t>real uid = 224, effective uid = 224</a:t>
            </a:r>
          </a:p>
          <a:p>
            <a:pPr>
              <a:buFont typeface="Wingdings" pitchFamily="2" charset="2"/>
              <a:buNone/>
            </a:pPr>
            <a:r>
              <a:rPr lang="en-US" altLang="zh-TW" sz="1800"/>
              <a:t>normal termination, exit status = 0</a:t>
            </a:r>
          </a:p>
          <a:p>
            <a:pPr>
              <a:buFont typeface="Wingdings" pitchFamily="2" charset="2"/>
              <a:buNone/>
            </a:pPr>
            <a:r>
              <a:rPr lang="en-US" altLang="zh-TW" sz="1800"/>
              <a:t>$ </a:t>
            </a:r>
            <a:r>
              <a:rPr lang="en-US" altLang="zh-TW" sz="1800" b="1"/>
              <a:t>su</a:t>
            </a:r>
          </a:p>
          <a:p>
            <a:pPr>
              <a:buFont typeface="Wingdings" pitchFamily="2" charset="2"/>
              <a:buNone/>
            </a:pPr>
            <a:r>
              <a:rPr lang="en-US" altLang="zh-TW" sz="1800"/>
              <a:t>Password:</a:t>
            </a:r>
          </a:p>
          <a:p>
            <a:pPr>
              <a:buFont typeface="Wingdings" pitchFamily="2" charset="2"/>
              <a:buNone/>
            </a:pPr>
            <a:r>
              <a:rPr lang="en-US" altLang="zh-TW" sz="1800"/>
              <a:t># </a:t>
            </a:r>
            <a:r>
              <a:rPr lang="en-US" altLang="zh-TW" sz="1800" b="1"/>
              <a:t>chown root tsys</a:t>
            </a:r>
          </a:p>
          <a:p>
            <a:pPr>
              <a:buFont typeface="Wingdings" pitchFamily="2" charset="2"/>
              <a:buNone/>
            </a:pPr>
            <a:r>
              <a:rPr lang="en-US" altLang="zh-TW" sz="1800"/>
              <a:t># </a:t>
            </a:r>
            <a:r>
              <a:rPr lang="en-US" altLang="zh-TW" sz="1800" b="1"/>
              <a:t>chmod u+s tsys</a:t>
            </a:r>
          </a:p>
          <a:p>
            <a:pPr>
              <a:buFont typeface="Wingdings" pitchFamily="2" charset="2"/>
              <a:buNone/>
            </a:pPr>
            <a:r>
              <a:rPr lang="en-US" altLang="zh-TW" sz="1800"/>
              <a:t># </a:t>
            </a:r>
            <a:r>
              <a:rPr lang="en-US" altLang="zh-TW" sz="1800" b="1"/>
              <a:t>ls </a:t>
            </a:r>
            <a:r>
              <a:rPr lang="en-US" altLang="zh-TW" sz="1800" b="1">
                <a:latin typeface="Times New Roman"/>
              </a:rPr>
              <a:t>–</a:t>
            </a:r>
            <a:r>
              <a:rPr lang="en-US" altLang="zh-TW" sz="1800" b="1"/>
              <a:t>l tsys</a:t>
            </a:r>
          </a:p>
          <a:p>
            <a:pPr>
              <a:buFont typeface="Wingdings" pitchFamily="2" charset="2"/>
              <a:buNone/>
            </a:pPr>
            <a:r>
              <a:rPr lang="en-US" altLang="zh-TW" sz="1800"/>
              <a:t>-rwsrwxr-x  1  root   16361  Mar 16 16:59  tsys</a:t>
            </a:r>
          </a:p>
          <a:p>
            <a:pPr>
              <a:buFont typeface="Wingdings" pitchFamily="2" charset="2"/>
              <a:buNone/>
            </a:pPr>
            <a:r>
              <a:rPr lang="en-US" altLang="zh-TW" sz="1800"/>
              <a:t># </a:t>
            </a:r>
            <a:r>
              <a:rPr lang="en-US" altLang="zh-TW" sz="1800" b="1"/>
              <a:t>exit</a:t>
            </a:r>
          </a:p>
          <a:p>
            <a:pPr>
              <a:buFont typeface="Wingdings" pitchFamily="2" charset="2"/>
              <a:buNone/>
            </a:pPr>
            <a:r>
              <a:rPr lang="en-US" altLang="zh-TW" sz="1800"/>
              <a:t>$ </a:t>
            </a:r>
            <a:r>
              <a:rPr lang="en-US" altLang="zh-TW" sz="1800" b="1"/>
              <a:t>tsys printuids</a:t>
            </a:r>
          </a:p>
          <a:p>
            <a:pPr>
              <a:spcBef>
                <a:spcPct val="50000"/>
              </a:spcBef>
              <a:buFont typeface="Wingdings" pitchFamily="2" charset="2"/>
              <a:buNone/>
            </a:pPr>
            <a:r>
              <a:rPr lang="en-US" altLang="zh-TW" sz="1800"/>
              <a:t>real uid = 224, effective uid = 0	</a:t>
            </a:r>
            <a:r>
              <a:rPr lang="en-US" altLang="zh-TW" sz="1800">
                <a:solidFill>
                  <a:schemeClr val="hlink"/>
                </a:solidFill>
              </a:rPr>
              <a:t>oops, this is a security hole</a:t>
            </a:r>
          </a:p>
          <a:p>
            <a:pPr>
              <a:buFont typeface="Wingdings" pitchFamily="2" charset="2"/>
              <a:buNone/>
            </a:pPr>
            <a:r>
              <a:rPr lang="en-US" altLang="zh-TW" sz="1800"/>
              <a:t>normal termination, exit status = 0</a:t>
            </a:r>
          </a:p>
        </p:txBody>
      </p:sp>
      <p:sp>
        <p:nvSpPr>
          <p:cNvPr id="365573" name="AutoShape 5"/>
          <p:cNvSpPr>
            <a:spLocks noChangeArrowheads="1"/>
          </p:cNvSpPr>
          <p:nvPr/>
        </p:nvSpPr>
        <p:spPr bwMode="auto">
          <a:xfrm>
            <a:off x="5795963" y="2133600"/>
            <a:ext cx="3024187" cy="576263"/>
          </a:xfrm>
          <a:prstGeom prst="wedgeRectCallout">
            <a:avLst>
              <a:gd name="adj1" fmla="val -37662"/>
              <a:gd name="adj2" fmla="val 110056"/>
            </a:avLst>
          </a:prstGeom>
          <a:noFill/>
          <a:ln w="9525" algn="ctr">
            <a:solidFill>
              <a:schemeClr val="tx1"/>
            </a:solidFill>
            <a:miter lim="800000"/>
            <a:headEnd/>
            <a:tailEnd/>
          </a:ln>
          <a:effectLst/>
        </p:spPr>
        <p:txBody>
          <a:bodyPr/>
          <a:lstStyle/>
          <a:p>
            <a:pPr algn="ctr"/>
            <a:r>
              <a:rPr lang="en-US" altLang="zh-TW" sz="2000">
                <a:solidFill>
                  <a:srgbClr val="00AE80"/>
                </a:solidFill>
              </a:rPr>
              <a:t>make tsys set-user-ID</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0FD35491-6787-4BD8-8AC9-7583810763D8}" type="slidenum">
              <a:rPr lang="en-US" altLang="zh-TW"/>
              <a:pPr/>
              <a:t>79</a:t>
            </a:fld>
            <a:endParaRPr lang="en-US" altLang="zh-TW"/>
          </a:p>
        </p:txBody>
      </p:sp>
      <p:sp>
        <p:nvSpPr>
          <p:cNvPr id="366594" name="Rectangle 2"/>
          <p:cNvSpPr>
            <a:spLocks noGrp="1" noChangeArrowheads="1"/>
          </p:cNvSpPr>
          <p:nvPr>
            <p:ph type="title"/>
          </p:nvPr>
        </p:nvSpPr>
        <p:spPr/>
        <p:txBody>
          <a:bodyPr/>
          <a:lstStyle/>
          <a:p>
            <a:r>
              <a:rPr lang="en-US" altLang="zh-TW"/>
              <a:t>User Identification</a:t>
            </a:r>
          </a:p>
        </p:txBody>
      </p:sp>
      <p:sp>
        <p:nvSpPr>
          <p:cNvPr id="366595" name="Rectangle 3"/>
          <p:cNvSpPr>
            <a:spLocks noGrp="1" noChangeArrowheads="1"/>
          </p:cNvSpPr>
          <p:nvPr>
            <p:ph type="body" idx="1"/>
          </p:nvPr>
        </p:nvSpPr>
        <p:spPr>
          <a:xfrm>
            <a:off x="1182688" y="2017713"/>
            <a:ext cx="7772400" cy="4364037"/>
          </a:xfrm>
        </p:spPr>
        <p:txBody>
          <a:bodyPr/>
          <a:lstStyle/>
          <a:p>
            <a:pPr>
              <a:lnSpc>
                <a:spcPct val="90000"/>
              </a:lnSpc>
              <a:spcBef>
                <a:spcPct val="30000"/>
              </a:spcBef>
              <a:buFont typeface="Wingdings" pitchFamily="2" charset="2"/>
              <a:buNone/>
            </a:pPr>
            <a:r>
              <a:rPr lang="en-US" altLang="zh-TW"/>
              <a:t>#include &lt;unistd.h&gt;</a:t>
            </a:r>
          </a:p>
          <a:p>
            <a:pPr>
              <a:lnSpc>
                <a:spcPct val="90000"/>
              </a:lnSpc>
              <a:spcBef>
                <a:spcPct val="30000"/>
              </a:spcBef>
              <a:buFont typeface="Wingdings" pitchFamily="2" charset="2"/>
              <a:buNone/>
            </a:pPr>
            <a:r>
              <a:rPr lang="en-US" altLang="zh-TW"/>
              <a:t>char *getlogin(void);</a:t>
            </a:r>
          </a:p>
          <a:p>
            <a:pPr>
              <a:lnSpc>
                <a:spcPct val="90000"/>
              </a:lnSpc>
              <a:spcBef>
                <a:spcPct val="30000"/>
              </a:spcBef>
            </a:pPr>
            <a:r>
              <a:rPr lang="en-US" altLang="zh-TW"/>
              <a:t>Returns: pointer to string giving login name if OK, NULL on error</a:t>
            </a:r>
          </a:p>
          <a:p>
            <a:pPr>
              <a:lnSpc>
                <a:spcPct val="90000"/>
              </a:lnSpc>
              <a:spcBef>
                <a:spcPct val="30000"/>
              </a:spcBef>
            </a:pPr>
            <a:r>
              <a:rPr lang="en-US" altLang="zh-TW"/>
              <a:t>Used when a user has more than one login name</a:t>
            </a:r>
          </a:p>
          <a:p>
            <a:pPr>
              <a:lnSpc>
                <a:spcPct val="90000"/>
              </a:lnSpc>
              <a:spcBef>
                <a:spcPct val="30000"/>
              </a:spcBef>
            </a:pPr>
            <a:r>
              <a:rPr lang="en-US" altLang="zh-TW"/>
              <a:t>User with getpwnam() to get the user information from passwd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906BDE03-100B-45C6-913C-F8C20C8F8D01}" type="slidenum">
              <a:rPr lang="en-US" altLang="zh-TW"/>
              <a:pPr/>
              <a:t>8</a:t>
            </a:fld>
            <a:endParaRPr lang="en-US" altLang="zh-TW"/>
          </a:p>
        </p:txBody>
      </p:sp>
      <p:sp>
        <p:nvSpPr>
          <p:cNvPr id="373762" name="Rectangle 2"/>
          <p:cNvSpPr>
            <a:spLocks noGrp="1" noChangeArrowheads="1"/>
          </p:cNvSpPr>
          <p:nvPr>
            <p:ph type="title"/>
          </p:nvPr>
        </p:nvSpPr>
        <p:spPr/>
        <p:txBody>
          <a:bodyPr/>
          <a:lstStyle/>
          <a:p>
            <a:r>
              <a:rPr lang="en-US" altLang="zh-TW"/>
              <a:t>Variations of fork</a:t>
            </a:r>
          </a:p>
        </p:txBody>
      </p:sp>
      <p:sp>
        <p:nvSpPr>
          <p:cNvPr id="373763" name="Rectangle 3"/>
          <p:cNvSpPr>
            <a:spLocks noGrp="1" noChangeArrowheads="1"/>
          </p:cNvSpPr>
          <p:nvPr>
            <p:ph type="body" idx="1"/>
          </p:nvPr>
        </p:nvSpPr>
        <p:spPr>
          <a:xfrm>
            <a:off x="1182688" y="2017713"/>
            <a:ext cx="7772400" cy="4435475"/>
          </a:xfrm>
        </p:spPr>
        <p:txBody>
          <a:bodyPr>
            <a:normAutofit fontScale="85000" lnSpcReduction="10000"/>
          </a:bodyPr>
          <a:lstStyle/>
          <a:p>
            <a:pPr>
              <a:lnSpc>
                <a:spcPct val="80000"/>
              </a:lnSpc>
            </a:pPr>
            <a:r>
              <a:rPr lang="en-US" altLang="zh-TW" sz="2800" dirty="0"/>
              <a:t>All 4 platforms support </a:t>
            </a:r>
            <a:r>
              <a:rPr lang="en-US" altLang="zh-TW" sz="2800" dirty="0" err="1"/>
              <a:t>vfork</a:t>
            </a:r>
            <a:r>
              <a:rPr lang="en-US" altLang="zh-TW" sz="2800" dirty="0"/>
              <a:t>(2)</a:t>
            </a:r>
          </a:p>
          <a:p>
            <a:pPr>
              <a:lnSpc>
                <a:spcPct val="80000"/>
              </a:lnSpc>
            </a:pPr>
            <a:r>
              <a:rPr lang="en-US" altLang="zh-TW" sz="2800" dirty="0"/>
              <a:t>Linux </a:t>
            </a:r>
            <a:r>
              <a:rPr lang="en-US" altLang="zh-TW" sz="2800" dirty="0" smtClean="0"/>
              <a:t>3.2.0</a:t>
            </a:r>
            <a:endParaRPr lang="en-US" altLang="zh-TW" sz="2800" dirty="0"/>
          </a:p>
          <a:p>
            <a:pPr lvl="1">
              <a:lnSpc>
                <a:spcPct val="80000"/>
              </a:lnSpc>
            </a:pPr>
            <a:r>
              <a:rPr lang="en-US" altLang="zh-TW" sz="2400" dirty="0"/>
              <a:t>clone(2) system call</a:t>
            </a:r>
          </a:p>
          <a:p>
            <a:pPr lvl="2">
              <a:lnSpc>
                <a:spcPct val="80000"/>
              </a:lnSpc>
            </a:pPr>
            <a:r>
              <a:rPr lang="en-US" altLang="zh-TW" sz="2000" dirty="0"/>
              <a:t>Can control what to share between parent and child processes</a:t>
            </a:r>
          </a:p>
          <a:p>
            <a:pPr>
              <a:lnSpc>
                <a:spcPct val="80000"/>
              </a:lnSpc>
            </a:pPr>
            <a:r>
              <a:rPr lang="en-US" altLang="zh-TW" sz="2800" dirty="0"/>
              <a:t>FreeBSD </a:t>
            </a:r>
            <a:r>
              <a:rPr lang="en-US" altLang="zh-TW" sz="2800" dirty="0" smtClean="0"/>
              <a:t>8.0</a:t>
            </a:r>
            <a:endParaRPr lang="en-US" altLang="zh-TW" sz="2800" dirty="0"/>
          </a:p>
          <a:p>
            <a:pPr lvl="1">
              <a:lnSpc>
                <a:spcPct val="80000"/>
              </a:lnSpc>
            </a:pPr>
            <a:r>
              <a:rPr lang="en-US" altLang="zh-TW" sz="2400" dirty="0" err="1"/>
              <a:t>rfork</a:t>
            </a:r>
            <a:r>
              <a:rPr lang="en-US" altLang="zh-TW" sz="2400" dirty="0"/>
              <a:t>(2) system call: similar to clone()</a:t>
            </a:r>
          </a:p>
          <a:p>
            <a:pPr>
              <a:lnSpc>
                <a:spcPct val="80000"/>
              </a:lnSpc>
            </a:pPr>
            <a:r>
              <a:rPr lang="en-US" altLang="zh-TW" sz="2800" dirty="0"/>
              <a:t>Solaris </a:t>
            </a:r>
            <a:r>
              <a:rPr lang="en-US" altLang="zh-TW" sz="2800" dirty="0"/>
              <a:t>9</a:t>
            </a:r>
            <a:endParaRPr lang="en-US" altLang="zh-TW" sz="2800" dirty="0"/>
          </a:p>
          <a:p>
            <a:pPr lvl="1">
              <a:lnSpc>
                <a:spcPct val="80000"/>
              </a:lnSpc>
            </a:pPr>
            <a:r>
              <a:rPr lang="en-US" altLang="zh-TW" sz="2400" dirty="0"/>
              <a:t>POSIX </a:t>
            </a:r>
            <a:r>
              <a:rPr lang="en-US" altLang="zh-TW" sz="2400" dirty="0" smtClean="0"/>
              <a:t>Thread (</a:t>
            </a:r>
            <a:r>
              <a:rPr lang="en-US" altLang="zh-TW" sz="2400" dirty="0" err="1" smtClean="0"/>
              <a:t>pthread</a:t>
            </a:r>
            <a:r>
              <a:rPr lang="en-US" altLang="zh-TW" sz="2400" dirty="0" smtClean="0"/>
              <a:t>): </a:t>
            </a:r>
            <a:r>
              <a:rPr lang="en-US" altLang="zh-TW" sz="2400" dirty="0"/>
              <a:t>a new process with only the calling thread</a:t>
            </a:r>
          </a:p>
          <a:p>
            <a:pPr lvl="1">
              <a:lnSpc>
                <a:spcPct val="80000"/>
              </a:lnSpc>
            </a:pPr>
            <a:r>
              <a:rPr lang="en-US" altLang="zh-TW" sz="2400" dirty="0"/>
              <a:t>Solaris Thread: a new process with all threads from the process of calling </a:t>
            </a:r>
            <a:r>
              <a:rPr lang="en-US" altLang="zh-TW" sz="2400" dirty="0" smtClean="0"/>
              <a:t>thread</a:t>
            </a:r>
          </a:p>
          <a:p>
            <a:pPr>
              <a:lnSpc>
                <a:spcPct val="80000"/>
              </a:lnSpc>
            </a:pPr>
            <a:r>
              <a:rPr lang="en-US" altLang="zh-TW" dirty="0" smtClean="0">
                <a:solidFill>
                  <a:srgbClr val="FF0000"/>
                </a:solidFill>
              </a:rPr>
              <a:t>Solaris 10</a:t>
            </a:r>
          </a:p>
          <a:p>
            <a:pPr lvl="1">
              <a:lnSpc>
                <a:spcPct val="80000"/>
              </a:lnSpc>
            </a:pPr>
            <a:r>
              <a:rPr lang="en-US" altLang="zh-TW" dirty="0" smtClean="0">
                <a:solidFill>
                  <a:srgbClr val="FF0000"/>
                </a:solidFill>
              </a:rPr>
              <a:t>fork (fork1): a new process with only the calling thread</a:t>
            </a:r>
          </a:p>
          <a:p>
            <a:pPr lvl="1">
              <a:lnSpc>
                <a:spcPct val="80000"/>
              </a:lnSpc>
            </a:pPr>
            <a:r>
              <a:rPr lang="en-US" altLang="zh-TW" dirty="0" err="1" smtClean="0">
                <a:solidFill>
                  <a:srgbClr val="FF0000"/>
                </a:solidFill>
              </a:rPr>
              <a:t>forkall</a:t>
            </a:r>
            <a:r>
              <a:rPr lang="en-US" altLang="zh-TW" dirty="0" smtClean="0">
                <a:solidFill>
                  <a:srgbClr val="FF0000"/>
                </a:solidFill>
              </a:rPr>
              <a:t>: a new process with all threads duplicated</a:t>
            </a:r>
            <a:endParaRPr lang="en-US" altLang="zh-TW" dirty="0">
              <a:solidFill>
                <a:srgbClr val="FF000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9F8B7DB6-EE1D-4AF0-90BB-C672CD45C6E1}" type="slidenum">
              <a:rPr lang="en-US" altLang="zh-TW"/>
              <a:pPr/>
              <a:t>80</a:t>
            </a:fld>
            <a:endParaRPr lang="en-US" altLang="zh-TW"/>
          </a:p>
        </p:txBody>
      </p:sp>
      <p:sp>
        <p:nvSpPr>
          <p:cNvPr id="367618" name="Rectangle 2"/>
          <p:cNvSpPr>
            <a:spLocks noGrp="1" noChangeArrowheads="1"/>
          </p:cNvSpPr>
          <p:nvPr>
            <p:ph type="title"/>
          </p:nvPr>
        </p:nvSpPr>
        <p:spPr/>
        <p:txBody>
          <a:bodyPr/>
          <a:lstStyle/>
          <a:p>
            <a:r>
              <a:rPr lang="en-US" altLang="zh-TW"/>
              <a:t>Process Times</a:t>
            </a:r>
          </a:p>
        </p:txBody>
      </p:sp>
      <p:sp>
        <p:nvSpPr>
          <p:cNvPr id="367619" name="Rectangle 3"/>
          <p:cNvSpPr>
            <a:spLocks noGrp="1" noChangeArrowheads="1"/>
          </p:cNvSpPr>
          <p:nvPr>
            <p:ph type="body" idx="1"/>
          </p:nvPr>
        </p:nvSpPr>
        <p:spPr>
          <a:xfrm>
            <a:off x="395288" y="1916113"/>
            <a:ext cx="8559800" cy="4608512"/>
          </a:xfrm>
        </p:spPr>
        <p:txBody>
          <a:bodyPr/>
          <a:lstStyle/>
          <a:p>
            <a:pPr>
              <a:spcBef>
                <a:spcPct val="50000"/>
              </a:spcBef>
              <a:buFont typeface="Wingdings" pitchFamily="2" charset="2"/>
              <a:buNone/>
            </a:pPr>
            <a:r>
              <a:rPr lang="en-US" altLang="zh-TW" sz="2000" b="1">
                <a:latin typeface="Courier New" pitchFamily="49" charset="0"/>
              </a:rPr>
              <a:t>#include &lt;sys/times.h&gt;</a:t>
            </a:r>
          </a:p>
          <a:p>
            <a:pPr>
              <a:spcBef>
                <a:spcPct val="50000"/>
              </a:spcBef>
              <a:buFont typeface="Wingdings" pitchFamily="2" charset="2"/>
              <a:buNone/>
            </a:pPr>
            <a:r>
              <a:rPr lang="en-US" altLang="zh-TW" sz="2000" b="1">
                <a:latin typeface="Courier New" pitchFamily="49" charset="0"/>
              </a:rPr>
              <a:t>clock_t times(struct tms *buf);</a:t>
            </a:r>
          </a:p>
          <a:p>
            <a:pPr>
              <a:spcBef>
                <a:spcPct val="50000"/>
              </a:spcBef>
            </a:pPr>
            <a:r>
              <a:rPr lang="en-US" altLang="zh-TW" sz="2000"/>
              <a:t>Returns: elapsed wall clock time in clock ticks if OK, -1 on error</a:t>
            </a:r>
          </a:p>
          <a:p>
            <a:pPr>
              <a:spcBef>
                <a:spcPct val="50000"/>
              </a:spcBef>
              <a:buFont typeface="Wingdings" pitchFamily="2" charset="2"/>
              <a:buNone/>
            </a:pPr>
            <a:r>
              <a:rPr lang="en-US" altLang="zh-TW" sz="2000" b="1">
                <a:latin typeface="Courier New" pitchFamily="49" charset="0"/>
              </a:rPr>
              <a:t>struct tms {</a:t>
            </a:r>
          </a:p>
          <a:p>
            <a:pPr>
              <a:spcBef>
                <a:spcPct val="50000"/>
              </a:spcBef>
              <a:buFont typeface="Wingdings" pitchFamily="2" charset="2"/>
              <a:buNone/>
            </a:pPr>
            <a:r>
              <a:rPr lang="en-US" altLang="zh-TW" sz="2000" b="1">
                <a:latin typeface="Courier New" pitchFamily="49" charset="0"/>
              </a:rPr>
              <a:t> clock_t tms_utime;  /* user CPU time */</a:t>
            </a:r>
          </a:p>
          <a:p>
            <a:pPr>
              <a:spcBef>
                <a:spcPct val="50000"/>
              </a:spcBef>
              <a:buFont typeface="Wingdings" pitchFamily="2" charset="2"/>
              <a:buNone/>
            </a:pPr>
            <a:r>
              <a:rPr lang="en-US" altLang="zh-TW" sz="2000" b="1">
                <a:latin typeface="Courier New" pitchFamily="49" charset="0"/>
              </a:rPr>
              <a:t> clock_t tms_stime;  /* system CPU time */</a:t>
            </a:r>
          </a:p>
          <a:p>
            <a:pPr>
              <a:spcBef>
                <a:spcPct val="50000"/>
              </a:spcBef>
              <a:buFont typeface="Wingdings" pitchFamily="2" charset="2"/>
              <a:buNone/>
            </a:pPr>
            <a:r>
              <a:rPr lang="en-US" altLang="zh-TW" sz="2000" b="1">
                <a:latin typeface="Courier New" pitchFamily="49" charset="0"/>
              </a:rPr>
              <a:t> clock_t tms_cutime; /* user time, term’d children */</a:t>
            </a:r>
          </a:p>
          <a:p>
            <a:pPr>
              <a:spcBef>
                <a:spcPct val="50000"/>
              </a:spcBef>
              <a:buFont typeface="Wingdings" pitchFamily="2" charset="2"/>
              <a:buNone/>
            </a:pPr>
            <a:r>
              <a:rPr lang="en-US" altLang="zh-TW" sz="2000" b="1">
                <a:latin typeface="Courier New" pitchFamily="49" charset="0"/>
              </a:rPr>
              <a:t> clock_t tms_cstime; /* system time, term’d children*/</a:t>
            </a:r>
          </a:p>
          <a:p>
            <a:pPr>
              <a:spcBef>
                <a:spcPct val="50000"/>
              </a:spcBef>
              <a:buFont typeface="Wingdings" pitchFamily="2" charset="2"/>
              <a:buNone/>
            </a:pPr>
            <a:r>
              <a:rPr lang="en-US" altLang="zh-TW" sz="2000" b="1">
                <a:latin typeface="Courier New" pitchFamily="49" charset="0"/>
              </a:rPr>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650084FC-EE4B-43D3-835C-589977B31500}" type="slidenum">
              <a:rPr lang="en-US" altLang="zh-TW"/>
              <a:pPr/>
              <a:t>81</a:t>
            </a:fld>
            <a:endParaRPr lang="en-US" altLang="zh-TW"/>
          </a:p>
        </p:txBody>
      </p:sp>
      <p:sp>
        <p:nvSpPr>
          <p:cNvPr id="368642" name="Rectangle 2"/>
          <p:cNvSpPr>
            <a:spLocks noGrp="1" noChangeArrowheads="1"/>
          </p:cNvSpPr>
          <p:nvPr>
            <p:ph type="title"/>
          </p:nvPr>
        </p:nvSpPr>
        <p:spPr/>
        <p:txBody>
          <a:bodyPr/>
          <a:lstStyle/>
          <a:p>
            <a:r>
              <a:rPr lang="en-US" altLang="zh-TW"/>
              <a:t>Figure 8.30 (main())</a:t>
            </a:r>
          </a:p>
        </p:txBody>
      </p:sp>
      <p:sp>
        <p:nvSpPr>
          <p:cNvPr id="368643" name="Rectangle 3"/>
          <p:cNvSpPr>
            <a:spLocks noGrp="1" noChangeArrowheads="1"/>
          </p:cNvSpPr>
          <p:nvPr>
            <p:ph type="body" idx="1"/>
          </p:nvPr>
        </p:nvSpPr>
        <p:spPr>
          <a:xfrm>
            <a:off x="755650" y="2017713"/>
            <a:ext cx="8199438" cy="4114800"/>
          </a:xfrm>
        </p:spPr>
        <p:txBody>
          <a:bodyPr/>
          <a:lstStyle/>
          <a:p>
            <a:pPr>
              <a:lnSpc>
                <a:spcPct val="80000"/>
              </a:lnSpc>
              <a:buFont typeface="Wingdings" pitchFamily="2" charset="2"/>
              <a:buNone/>
            </a:pPr>
            <a:r>
              <a:rPr lang="en-US" altLang="zh-TW" sz="1800" b="1">
                <a:latin typeface="Courier New" pitchFamily="49" charset="0"/>
              </a:rPr>
              <a:t>#include	&lt;sys/times.h&gt;</a:t>
            </a:r>
          </a:p>
          <a:p>
            <a:pPr>
              <a:lnSpc>
                <a:spcPct val="80000"/>
              </a:lnSpc>
              <a:buFont typeface="Wingdings" pitchFamily="2" charset="2"/>
              <a:buNone/>
            </a:pPr>
            <a:r>
              <a:rPr lang="en-US" altLang="zh-TW" sz="1800" b="1">
                <a:latin typeface="Courier New" pitchFamily="49" charset="0"/>
              </a:rPr>
              <a:t>#include	“apue.h"</a:t>
            </a:r>
          </a:p>
          <a:p>
            <a:pPr>
              <a:lnSpc>
                <a:spcPct val="80000"/>
              </a:lnSpc>
              <a:buFont typeface="Wingdings" pitchFamily="2" charset="2"/>
              <a:buNone/>
            </a:pPr>
            <a:endParaRPr lang="en-US" altLang="zh-TW" sz="1800" b="1">
              <a:latin typeface="Courier New" pitchFamily="49" charset="0"/>
            </a:endParaRPr>
          </a:p>
          <a:p>
            <a:pPr>
              <a:lnSpc>
                <a:spcPct val="80000"/>
              </a:lnSpc>
              <a:buFont typeface="Wingdings" pitchFamily="2" charset="2"/>
              <a:buNone/>
            </a:pPr>
            <a:r>
              <a:rPr lang="en-US" altLang="zh-TW" sz="1800" b="1">
                <a:latin typeface="Courier New" pitchFamily="49" charset="0"/>
              </a:rPr>
              <a:t>static void	pr_times(clock_t, struct tms *, struct tms *);</a:t>
            </a:r>
          </a:p>
          <a:p>
            <a:pPr>
              <a:lnSpc>
                <a:spcPct val="80000"/>
              </a:lnSpc>
              <a:buFont typeface="Wingdings" pitchFamily="2" charset="2"/>
              <a:buNone/>
            </a:pPr>
            <a:r>
              <a:rPr lang="en-US" altLang="zh-TW" sz="1800" b="1">
                <a:latin typeface="Courier New" pitchFamily="49" charset="0"/>
              </a:rPr>
              <a:t>static void	do_cmd(char *);</a:t>
            </a:r>
          </a:p>
          <a:p>
            <a:pPr>
              <a:lnSpc>
                <a:spcPct val="80000"/>
              </a:lnSpc>
              <a:buFont typeface="Wingdings" pitchFamily="2" charset="2"/>
              <a:buNone/>
            </a:pPr>
            <a:endParaRPr lang="en-US" altLang="zh-TW" sz="1800" b="1">
              <a:latin typeface="Courier New" pitchFamily="49" charset="0"/>
            </a:endParaRPr>
          </a:p>
          <a:p>
            <a:pPr>
              <a:lnSpc>
                <a:spcPct val="80000"/>
              </a:lnSpc>
              <a:buFont typeface="Wingdings" pitchFamily="2" charset="2"/>
              <a:buNone/>
            </a:pPr>
            <a:r>
              <a:rPr lang="en-US" altLang="zh-TW" sz="1800" b="1">
                <a:latin typeface="Courier New" pitchFamily="49" charset="0"/>
              </a:rPr>
              <a:t>int main(int argc, char *argv[]) {</a:t>
            </a:r>
          </a:p>
          <a:p>
            <a:pPr>
              <a:lnSpc>
                <a:spcPct val="80000"/>
              </a:lnSpc>
              <a:buFont typeface="Wingdings" pitchFamily="2" charset="2"/>
              <a:buNone/>
            </a:pPr>
            <a:r>
              <a:rPr lang="en-US" altLang="zh-TW" sz="1800" b="1">
                <a:latin typeface="Courier New" pitchFamily="49" charset="0"/>
              </a:rPr>
              <a:t>	int		i;</a:t>
            </a:r>
          </a:p>
          <a:p>
            <a:pPr>
              <a:lnSpc>
                <a:spcPct val="80000"/>
              </a:lnSpc>
              <a:buFont typeface="Wingdings" pitchFamily="2" charset="2"/>
              <a:buNone/>
            </a:pPr>
            <a:endParaRPr lang="en-US" altLang="zh-TW" sz="1800" b="1">
              <a:latin typeface="Courier New" pitchFamily="49" charset="0"/>
            </a:endParaRPr>
          </a:p>
          <a:p>
            <a:pPr>
              <a:lnSpc>
                <a:spcPct val="80000"/>
              </a:lnSpc>
              <a:buFont typeface="Wingdings" pitchFamily="2" charset="2"/>
              <a:buNone/>
            </a:pPr>
            <a:r>
              <a:rPr lang="en-US" altLang="zh-TW" sz="1800" b="1">
                <a:latin typeface="Courier New" pitchFamily="49" charset="0"/>
              </a:rPr>
              <a:t>	setbuf(stdout, NULL);</a:t>
            </a:r>
          </a:p>
          <a:p>
            <a:pPr>
              <a:lnSpc>
                <a:spcPct val="80000"/>
              </a:lnSpc>
              <a:buFont typeface="Wingdings" pitchFamily="2" charset="2"/>
              <a:buNone/>
            </a:pPr>
            <a:r>
              <a:rPr lang="en-US" altLang="zh-TW" sz="1800" b="1">
                <a:latin typeface="Courier New" pitchFamily="49" charset="0"/>
              </a:rPr>
              <a:t>	for (i = 1; i &lt; argc; i++)</a:t>
            </a:r>
          </a:p>
          <a:p>
            <a:pPr>
              <a:lnSpc>
                <a:spcPct val="80000"/>
              </a:lnSpc>
              <a:buFont typeface="Wingdings" pitchFamily="2" charset="2"/>
              <a:buNone/>
            </a:pPr>
            <a:r>
              <a:rPr lang="en-US" altLang="zh-TW" sz="1800" b="1">
                <a:latin typeface="Courier New" pitchFamily="49" charset="0"/>
              </a:rPr>
              <a:t>		do_cmd(argv[i]);	/*once each command-line arg */</a:t>
            </a:r>
          </a:p>
          <a:p>
            <a:pPr>
              <a:lnSpc>
                <a:spcPct val="80000"/>
              </a:lnSpc>
              <a:buFont typeface="Wingdings" pitchFamily="2" charset="2"/>
              <a:buNone/>
            </a:pPr>
            <a:r>
              <a:rPr lang="en-US" altLang="zh-TW" sz="1800" b="1">
                <a:latin typeface="Courier New" pitchFamily="49" charset="0"/>
              </a:rPr>
              <a:t>	exit(0);</a:t>
            </a:r>
          </a:p>
          <a:p>
            <a:pPr>
              <a:lnSpc>
                <a:spcPct val="80000"/>
              </a:lnSpc>
              <a:buFont typeface="Wingdings" pitchFamily="2" charset="2"/>
              <a:buNone/>
            </a:pPr>
            <a:r>
              <a:rPr lang="en-US" altLang="zh-TW" sz="1800" b="1">
                <a:latin typeface="Courier New" pitchFamily="49" charset="0"/>
              </a:rPr>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1AA6EDB6-7448-4B7D-8F71-2B9A697E8F2F}" type="slidenum">
              <a:rPr lang="en-US" altLang="zh-TW"/>
              <a:pPr/>
              <a:t>82</a:t>
            </a:fld>
            <a:endParaRPr lang="en-US" altLang="zh-TW"/>
          </a:p>
        </p:txBody>
      </p:sp>
      <p:sp>
        <p:nvSpPr>
          <p:cNvPr id="370690" name="Rectangle 2"/>
          <p:cNvSpPr>
            <a:spLocks noGrp="1" noChangeArrowheads="1"/>
          </p:cNvSpPr>
          <p:nvPr>
            <p:ph type="title"/>
          </p:nvPr>
        </p:nvSpPr>
        <p:spPr/>
        <p:txBody>
          <a:bodyPr/>
          <a:lstStyle/>
          <a:p>
            <a:r>
              <a:rPr lang="en-US" altLang="zh-TW"/>
              <a:t>Figure 8.30 (do_cmd())</a:t>
            </a:r>
          </a:p>
        </p:txBody>
      </p:sp>
      <p:sp>
        <p:nvSpPr>
          <p:cNvPr id="370691" name="Rectangle 3"/>
          <p:cNvSpPr>
            <a:spLocks noGrp="1" noChangeArrowheads="1"/>
          </p:cNvSpPr>
          <p:nvPr>
            <p:ph type="body" idx="1"/>
          </p:nvPr>
        </p:nvSpPr>
        <p:spPr>
          <a:xfrm>
            <a:off x="1182688" y="2017713"/>
            <a:ext cx="7772400" cy="4435475"/>
          </a:xfrm>
        </p:spPr>
        <p:txBody>
          <a:bodyPr/>
          <a:lstStyle/>
          <a:p>
            <a:pPr>
              <a:lnSpc>
                <a:spcPct val="80000"/>
              </a:lnSpc>
              <a:buFont typeface="Wingdings" pitchFamily="2" charset="2"/>
              <a:buNone/>
            </a:pPr>
            <a:r>
              <a:rPr lang="en-US" altLang="zh-TW" sz="1400" b="1">
                <a:latin typeface="Courier New" pitchFamily="49" charset="0"/>
              </a:rPr>
              <a:t>static void</a:t>
            </a:r>
          </a:p>
          <a:p>
            <a:pPr>
              <a:lnSpc>
                <a:spcPct val="80000"/>
              </a:lnSpc>
              <a:buFont typeface="Wingdings" pitchFamily="2" charset="2"/>
              <a:buNone/>
            </a:pPr>
            <a:r>
              <a:rPr lang="en-US" altLang="zh-TW" sz="1400" b="1">
                <a:latin typeface="Courier New" pitchFamily="49" charset="0"/>
              </a:rPr>
              <a:t>do_cmd(char *cmd)		/*execute and time the "cmd" */</a:t>
            </a:r>
          </a:p>
          <a:p>
            <a:pPr>
              <a:lnSpc>
                <a:spcPct val="80000"/>
              </a:lnSpc>
              <a:buFont typeface="Wingdings" pitchFamily="2" charset="2"/>
              <a:buNone/>
            </a:pPr>
            <a:r>
              <a:rPr lang="en-US" altLang="zh-TW" sz="1400" b="1">
                <a:latin typeface="Courier New" pitchFamily="49" charset="0"/>
              </a:rPr>
              <a:t>{</a:t>
            </a:r>
          </a:p>
          <a:p>
            <a:pPr>
              <a:lnSpc>
                <a:spcPct val="80000"/>
              </a:lnSpc>
              <a:buFont typeface="Wingdings" pitchFamily="2" charset="2"/>
              <a:buNone/>
            </a:pPr>
            <a:r>
              <a:rPr lang="en-US" altLang="zh-TW" sz="1400" b="1">
                <a:latin typeface="Courier New" pitchFamily="49" charset="0"/>
              </a:rPr>
              <a:t>	struct tms	tmsstart, tmsend;</a:t>
            </a:r>
          </a:p>
          <a:p>
            <a:pPr>
              <a:lnSpc>
                <a:spcPct val="80000"/>
              </a:lnSpc>
              <a:buFont typeface="Wingdings" pitchFamily="2" charset="2"/>
              <a:buNone/>
            </a:pPr>
            <a:r>
              <a:rPr lang="en-US" altLang="zh-TW" sz="1400" b="1">
                <a:latin typeface="Courier New" pitchFamily="49" charset="0"/>
              </a:rPr>
              <a:t>	clock_t	start, end;</a:t>
            </a:r>
          </a:p>
          <a:p>
            <a:pPr>
              <a:lnSpc>
                <a:spcPct val="80000"/>
              </a:lnSpc>
              <a:buFont typeface="Wingdings" pitchFamily="2" charset="2"/>
              <a:buNone/>
            </a:pPr>
            <a:r>
              <a:rPr lang="en-US" altLang="zh-TW" sz="1400" b="1">
                <a:latin typeface="Courier New" pitchFamily="49" charset="0"/>
              </a:rPr>
              <a:t>	int		status;</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	fprintf(stderr, "\ncommand: %s\n", cmd);</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	if ( (start = times(&amp;tmsstart)) == -1)	</a:t>
            </a:r>
            <a:br>
              <a:rPr lang="en-US" altLang="zh-TW" sz="1400" b="1">
                <a:latin typeface="Courier New" pitchFamily="49" charset="0"/>
              </a:rPr>
            </a:br>
            <a:r>
              <a:rPr lang="en-US" altLang="zh-TW" sz="1400" b="1">
                <a:latin typeface="Courier New" pitchFamily="49" charset="0"/>
              </a:rPr>
              <a:t>					/* starting values */</a:t>
            </a:r>
          </a:p>
          <a:p>
            <a:pPr>
              <a:lnSpc>
                <a:spcPct val="80000"/>
              </a:lnSpc>
              <a:buFont typeface="Wingdings" pitchFamily="2" charset="2"/>
              <a:buNone/>
            </a:pPr>
            <a:r>
              <a:rPr lang="en-US" altLang="zh-TW" sz="1400" b="1">
                <a:latin typeface="Courier New" pitchFamily="49" charset="0"/>
              </a:rPr>
              <a:t>		err_sys("times error");</a:t>
            </a:r>
          </a:p>
          <a:p>
            <a:pPr>
              <a:lnSpc>
                <a:spcPct val="80000"/>
              </a:lnSpc>
              <a:buFont typeface="Wingdings" pitchFamily="2" charset="2"/>
              <a:buNone/>
            </a:pPr>
            <a:r>
              <a:rPr lang="en-US" altLang="zh-TW" sz="1400" b="1">
                <a:latin typeface="Courier New" pitchFamily="49" charset="0"/>
              </a:rPr>
              <a:t>	if ( (status = system(cmd)) &lt; 0)	/* execute command */</a:t>
            </a:r>
          </a:p>
          <a:p>
            <a:pPr>
              <a:lnSpc>
                <a:spcPct val="80000"/>
              </a:lnSpc>
              <a:buFont typeface="Wingdings" pitchFamily="2" charset="2"/>
              <a:buNone/>
            </a:pPr>
            <a:r>
              <a:rPr lang="en-US" altLang="zh-TW" sz="1400" b="1">
                <a:latin typeface="Courier New" pitchFamily="49" charset="0"/>
              </a:rPr>
              <a:t>		err_sys("system() error");</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	if ( (end = times(&amp;tmsend)) == -1)	/* ending values */</a:t>
            </a:r>
          </a:p>
          <a:p>
            <a:pPr>
              <a:lnSpc>
                <a:spcPct val="80000"/>
              </a:lnSpc>
              <a:buFont typeface="Wingdings" pitchFamily="2" charset="2"/>
              <a:buNone/>
            </a:pPr>
            <a:r>
              <a:rPr lang="en-US" altLang="zh-TW" sz="1400" b="1">
                <a:latin typeface="Courier New" pitchFamily="49" charset="0"/>
              </a:rPr>
              <a:t>		err_sys("times error");</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	pr_times(end-start, &amp;tmsstart, &amp;tmsend);</a:t>
            </a:r>
          </a:p>
          <a:p>
            <a:pPr>
              <a:lnSpc>
                <a:spcPct val="80000"/>
              </a:lnSpc>
              <a:buFont typeface="Wingdings" pitchFamily="2" charset="2"/>
              <a:buNone/>
            </a:pPr>
            <a:r>
              <a:rPr lang="en-US" altLang="zh-TW" sz="1400" b="1">
                <a:latin typeface="Courier New" pitchFamily="49" charset="0"/>
              </a:rPr>
              <a:t>	pr_exit(status);</a:t>
            </a:r>
          </a:p>
          <a:p>
            <a:pPr>
              <a:lnSpc>
                <a:spcPct val="80000"/>
              </a:lnSpc>
              <a:buFont typeface="Wingdings" pitchFamily="2" charset="2"/>
              <a:buNone/>
            </a:pPr>
            <a:r>
              <a:rPr lang="en-US" altLang="zh-TW" sz="1400" b="1">
                <a:latin typeface="Courier New" pitchFamily="49" charset="0"/>
              </a:rPr>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02332891-36FE-4B59-8967-D094186397ED}" type="slidenum">
              <a:rPr lang="en-US" altLang="zh-TW"/>
              <a:pPr/>
              <a:t>83</a:t>
            </a:fld>
            <a:endParaRPr lang="en-US" altLang="zh-TW"/>
          </a:p>
        </p:txBody>
      </p:sp>
      <p:sp>
        <p:nvSpPr>
          <p:cNvPr id="369666" name="Rectangle 2"/>
          <p:cNvSpPr>
            <a:spLocks noGrp="1" noChangeArrowheads="1"/>
          </p:cNvSpPr>
          <p:nvPr>
            <p:ph type="title"/>
          </p:nvPr>
        </p:nvSpPr>
        <p:spPr/>
        <p:txBody>
          <a:bodyPr/>
          <a:lstStyle/>
          <a:p>
            <a:r>
              <a:rPr lang="en-US" altLang="zh-TW"/>
              <a:t>Figure 8.30 (pr_times())</a:t>
            </a:r>
          </a:p>
        </p:txBody>
      </p:sp>
      <p:sp>
        <p:nvSpPr>
          <p:cNvPr id="369667" name="Rectangle 3"/>
          <p:cNvSpPr>
            <a:spLocks noGrp="1" noChangeArrowheads="1"/>
          </p:cNvSpPr>
          <p:nvPr>
            <p:ph type="body" idx="1"/>
          </p:nvPr>
        </p:nvSpPr>
        <p:spPr>
          <a:xfrm>
            <a:off x="684213" y="2017713"/>
            <a:ext cx="8270875" cy="4364037"/>
          </a:xfrm>
        </p:spPr>
        <p:txBody>
          <a:bodyPr/>
          <a:lstStyle/>
          <a:p>
            <a:pPr marL="0" indent="0">
              <a:spcBef>
                <a:spcPct val="10000"/>
              </a:spcBef>
              <a:buFont typeface="Wingdings" pitchFamily="2" charset="2"/>
              <a:buNone/>
            </a:pPr>
            <a:r>
              <a:rPr lang="en-US" altLang="zh-TW" sz="1500" b="1">
                <a:latin typeface="Courier New" pitchFamily="49" charset="0"/>
              </a:rPr>
              <a:t>static void pr_times(clock_t real, struct tms *tmsstart, struct tms *tmsend)</a:t>
            </a:r>
          </a:p>
          <a:p>
            <a:pPr marL="0" indent="0">
              <a:spcBef>
                <a:spcPct val="10000"/>
              </a:spcBef>
              <a:buFont typeface="Wingdings" pitchFamily="2" charset="2"/>
              <a:buNone/>
            </a:pPr>
            <a:r>
              <a:rPr lang="en-US" altLang="zh-TW" sz="1500" b="1">
                <a:latin typeface="Courier New" pitchFamily="49" charset="0"/>
              </a:rPr>
              <a:t>{</a:t>
            </a:r>
          </a:p>
          <a:p>
            <a:pPr marL="0" indent="0">
              <a:spcBef>
                <a:spcPct val="10000"/>
              </a:spcBef>
              <a:buFont typeface="Wingdings" pitchFamily="2" charset="2"/>
              <a:buNone/>
            </a:pPr>
            <a:r>
              <a:rPr lang="en-US" altLang="zh-TW" sz="1500" b="1">
                <a:latin typeface="Courier New" pitchFamily="49" charset="0"/>
              </a:rPr>
              <a:t>  static long		clktck = 0;</a:t>
            </a:r>
          </a:p>
          <a:p>
            <a:pPr marL="0" indent="0">
              <a:spcBef>
                <a:spcPct val="10000"/>
              </a:spcBef>
              <a:buFont typeface="Wingdings" pitchFamily="2" charset="2"/>
              <a:buNone/>
            </a:pPr>
            <a:endParaRPr lang="en-US" altLang="zh-TW" sz="1500" b="1">
              <a:latin typeface="Courier New" pitchFamily="49" charset="0"/>
            </a:endParaRPr>
          </a:p>
          <a:p>
            <a:pPr marL="0" indent="0">
              <a:spcBef>
                <a:spcPct val="10000"/>
              </a:spcBef>
              <a:buFont typeface="Wingdings" pitchFamily="2" charset="2"/>
              <a:buNone/>
            </a:pPr>
            <a:r>
              <a:rPr lang="en-US" altLang="zh-TW" sz="1500" b="1">
                <a:latin typeface="Courier New" pitchFamily="49" charset="0"/>
              </a:rPr>
              <a:t>  if (clktck == 0)	/* fetch clock ticks per second first time */</a:t>
            </a:r>
          </a:p>
          <a:p>
            <a:pPr marL="0" indent="0">
              <a:spcBef>
                <a:spcPct val="10000"/>
              </a:spcBef>
              <a:buFont typeface="Wingdings" pitchFamily="2" charset="2"/>
              <a:buNone/>
            </a:pPr>
            <a:r>
              <a:rPr lang="en-US" altLang="zh-TW" sz="1500" b="1">
                <a:latin typeface="Courier New" pitchFamily="49" charset="0"/>
              </a:rPr>
              <a:t>	if ( (clktck = sysconf(_SC_CLK_TCK)) &lt; 0)</a:t>
            </a:r>
          </a:p>
          <a:p>
            <a:pPr marL="0" indent="0">
              <a:spcBef>
                <a:spcPct val="10000"/>
              </a:spcBef>
              <a:buFont typeface="Wingdings" pitchFamily="2" charset="2"/>
              <a:buNone/>
            </a:pPr>
            <a:r>
              <a:rPr lang="en-US" altLang="zh-TW" sz="1500" b="1">
                <a:latin typeface="Courier New" pitchFamily="49" charset="0"/>
              </a:rPr>
              <a:t>		err_sys("sysconf error");</a:t>
            </a:r>
          </a:p>
          <a:p>
            <a:pPr marL="0" indent="0">
              <a:spcBef>
                <a:spcPct val="10000"/>
              </a:spcBef>
              <a:buFont typeface="Wingdings" pitchFamily="2" charset="2"/>
              <a:buNone/>
            </a:pPr>
            <a:r>
              <a:rPr lang="en-US" altLang="zh-TW" sz="1500" b="1">
                <a:latin typeface="Courier New" pitchFamily="49" charset="0"/>
              </a:rPr>
              <a:t>  fprintf(stderr, "  real:  %7.2f\n", real / (double) clktck);</a:t>
            </a:r>
          </a:p>
          <a:p>
            <a:pPr marL="0" indent="0">
              <a:spcBef>
                <a:spcPct val="10000"/>
              </a:spcBef>
              <a:buFont typeface="Wingdings" pitchFamily="2" charset="2"/>
              <a:buNone/>
            </a:pPr>
            <a:r>
              <a:rPr lang="en-US" altLang="zh-TW" sz="1500" b="1">
                <a:latin typeface="Courier New" pitchFamily="49" charset="0"/>
              </a:rPr>
              <a:t>  fprintf(stderr, "  user:  %7.2f\n",</a:t>
            </a:r>
          </a:p>
          <a:p>
            <a:pPr marL="0" indent="0">
              <a:spcBef>
                <a:spcPct val="10000"/>
              </a:spcBef>
              <a:buFont typeface="Wingdings" pitchFamily="2" charset="2"/>
              <a:buNone/>
            </a:pPr>
            <a:r>
              <a:rPr lang="en-US" altLang="zh-TW" sz="1500" b="1">
                <a:latin typeface="Courier New" pitchFamily="49" charset="0"/>
              </a:rPr>
              <a:t>	(tmsend-&gt;tms_utime - tmsstart-&gt;tms_utime) / (double) clktck);</a:t>
            </a:r>
          </a:p>
          <a:p>
            <a:pPr marL="0" indent="0">
              <a:spcBef>
                <a:spcPct val="10000"/>
              </a:spcBef>
              <a:buFont typeface="Wingdings" pitchFamily="2" charset="2"/>
              <a:buNone/>
            </a:pPr>
            <a:r>
              <a:rPr lang="en-US" altLang="zh-TW" sz="1500" b="1">
                <a:latin typeface="Courier New" pitchFamily="49" charset="0"/>
              </a:rPr>
              <a:t>  fprintf(stderr, "  sys:   %7.2f\n",</a:t>
            </a:r>
          </a:p>
          <a:p>
            <a:pPr marL="0" indent="0">
              <a:spcBef>
                <a:spcPct val="10000"/>
              </a:spcBef>
              <a:buFont typeface="Wingdings" pitchFamily="2" charset="2"/>
              <a:buNone/>
            </a:pPr>
            <a:r>
              <a:rPr lang="en-US" altLang="zh-TW" sz="1500" b="1">
                <a:latin typeface="Courier New" pitchFamily="49" charset="0"/>
              </a:rPr>
              <a:t>	(tmsend-&gt;tms_stime - tmsstart-&gt;tms_stime) / (double) clktck);</a:t>
            </a:r>
          </a:p>
          <a:p>
            <a:pPr marL="0" indent="0">
              <a:spcBef>
                <a:spcPct val="10000"/>
              </a:spcBef>
              <a:buFont typeface="Wingdings" pitchFamily="2" charset="2"/>
              <a:buNone/>
            </a:pPr>
            <a:r>
              <a:rPr lang="en-US" altLang="zh-TW" sz="1500" b="1">
                <a:latin typeface="Courier New" pitchFamily="49" charset="0"/>
              </a:rPr>
              <a:t>  fprintf(stderr, "  child user:  %7.2f\n",</a:t>
            </a:r>
          </a:p>
          <a:p>
            <a:pPr marL="0" indent="0">
              <a:spcBef>
                <a:spcPct val="10000"/>
              </a:spcBef>
              <a:buFont typeface="Wingdings" pitchFamily="2" charset="2"/>
              <a:buNone/>
            </a:pPr>
            <a:r>
              <a:rPr lang="en-US" altLang="zh-TW" sz="1500" b="1">
                <a:latin typeface="Courier New" pitchFamily="49" charset="0"/>
              </a:rPr>
              <a:t>	(tmsend-&gt;tms_cutime - tmsstart-&gt;tms_cutime) / (double) clktck);</a:t>
            </a:r>
          </a:p>
          <a:p>
            <a:pPr marL="0" indent="0">
              <a:spcBef>
                <a:spcPct val="10000"/>
              </a:spcBef>
              <a:buFont typeface="Wingdings" pitchFamily="2" charset="2"/>
              <a:buNone/>
            </a:pPr>
            <a:r>
              <a:rPr lang="en-US" altLang="zh-TW" sz="1500" b="1">
                <a:latin typeface="Courier New" pitchFamily="49" charset="0"/>
              </a:rPr>
              <a:t>  fprintf(stderr, "  child sys:   %7.2f\n",</a:t>
            </a:r>
          </a:p>
          <a:p>
            <a:pPr marL="0" indent="0">
              <a:spcBef>
                <a:spcPct val="10000"/>
              </a:spcBef>
              <a:buFont typeface="Wingdings" pitchFamily="2" charset="2"/>
              <a:buNone/>
            </a:pPr>
            <a:r>
              <a:rPr lang="en-US" altLang="zh-TW" sz="1500" b="1">
                <a:latin typeface="Courier New" pitchFamily="49" charset="0"/>
              </a:rPr>
              <a:t>	(tmsend-&gt;tms_cstime - tmsstart-&gt;tms_cstime) / (double) clktck);</a:t>
            </a:r>
          </a:p>
          <a:p>
            <a:pPr marL="0" indent="0">
              <a:spcBef>
                <a:spcPct val="10000"/>
              </a:spcBef>
              <a:buFont typeface="Wingdings" pitchFamily="2" charset="2"/>
              <a:buNone/>
            </a:pPr>
            <a:r>
              <a:rPr lang="en-US" altLang="zh-TW" sz="1500" b="1">
                <a:latin typeface="Courier New" pitchFamily="49" charset="0"/>
              </a:rPr>
              <a:t>}</a:t>
            </a:r>
          </a:p>
          <a:p>
            <a:pPr marL="0" indent="0">
              <a:spcBef>
                <a:spcPct val="10000"/>
              </a:spcBef>
              <a:buFont typeface="Wingdings" pitchFamily="2" charset="2"/>
              <a:buNone/>
            </a:pPr>
            <a:endParaRPr lang="en-US" altLang="zh-TW" sz="1500" b="1">
              <a:latin typeface="Courier New"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3485B1AC-B998-4497-99FC-8D7F79DD5F75}" type="slidenum">
              <a:rPr lang="en-US" altLang="zh-TW"/>
              <a:pPr/>
              <a:t>84</a:t>
            </a:fld>
            <a:endParaRPr lang="en-US" altLang="zh-TW"/>
          </a:p>
        </p:txBody>
      </p:sp>
      <p:sp>
        <p:nvSpPr>
          <p:cNvPr id="371714" name="Rectangle 2"/>
          <p:cNvSpPr>
            <a:spLocks noGrp="1" noChangeArrowheads="1"/>
          </p:cNvSpPr>
          <p:nvPr>
            <p:ph type="title"/>
          </p:nvPr>
        </p:nvSpPr>
        <p:spPr/>
        <p:txBody>
          <a:bodyPr/>
          <a:lstStyle/>
          <a:p>
            <a:r>
              <a:rPr lang="en-US" altLang="zh-TW"/>
              <a:t>Figure 8.30: results</a:t>
            </a:r>
          </a:p>
        </p:txBody>
      </p:sp>
      <p:sp>
        <p:nvSpPr>
          <p:cNvPr id="371715" name="Rectangle 3"/>
          <p:cNvSpPr>
            <a:spLocks noGrp="1" noChangeArrowheads="1"/>
          </p:cNvSpPr>
          <p:nvPr>
            <p:ph type="body" idx="1"/>
          </p:nvPr>
        </p:nvSpPr>
        <p:spPr>
          <a:xfrm>
            <a:off x="1187450" y="1844675"/>
            <a:ext cx="7772400" cy="4651375"/>
          </a:xfrm>
        </p:spPr>
        <p:txBody>
          <a:bodyPr/>
          <a:lstStyle/>
          <a:p>
            <a:pPr>
              <a:spcBef>
                <a:spcPct val="10000"/>
              </a:spcBef>
              <a:buFont typeface="Wingdings" pitchFamily="2" charset="2"/>
              <a:buNone/>
            </a:pPr>
            <a:r>
              <a:rPr lang="en-US" altLang="zh-TW" sz="1600"/>
              <a:t>$ </a:t>
            </a:r>
            <a:r>
              <a:rPr lang="en-US" altLang="zh-TW" sz="1600" b="1"/>
              <a:t>./a.out </a:t>
            </a:r>
            <a:r>
              <a:rPr lang="en-US" altLang="zh-TW" sz="1600" b="1">
                <a:latin typeface="Times New Roman"/>
              </a:rPr>
              <a:t>“</a:t>
            </a:r>
            <a:r>
              <a:rPr lang="en-US" altLang="zh-TW" sz="1600" b="1"/>
              <a:t>sleep 5</a:t>
            </a:r>
            <a:r>
              <a:rPr lang="en-US" altLang="zh-TW" sz="1600" b="1">
                <a:latin typeface="Times New Roman"/>
              </a:rPr>
              <a:t>”</a:t>
            </a:r>
            <a:r>
              <a:rPr lang="en-US" altLang="zh-TW" sz="1600" b="1"/>
              <a:t> </a:t>
            </a:r>
            <a:r>
              <a:rPr lang="en-US" altLang="zh-TW" sz="1600" b="1">
                <a:latin typeface="Times New Roman"/>
              </a:rPr>
              <a:t>“</a:t>
            </a:r>
            <a:r>
              <a:rPr lang="en-US" altLang="zh-TW" sz="1600" b="1"/>
              <a:t>date</a:t>
            </a:r>
            <a:r>
              <a:rPr lang="en-US" altLang="zh-TW" sz="1600" b="1">
                <a:latin typeface="Times New Roman"/>
              </a:rPr>
              <a:t>”</a:t>
            </a:r>
            <a:endParaRPr lang="en-US" altLang="zh-TW" sz="1600" b="1"/>
          </a:p>
          <a:p>
            <a:pPr>
              <a:spcBef>
                <a:spcPct val="10000"/>
              </a:spcBef>
              <a:buFont typeface="Wingdings" pitchFamily="2" charset="2"/>
              <a:buNone/>
            </a:pPr>
            <a:r>
              <a:rPr lang="en-US" altLang="zh-TW" sz="1600"/>
              <a:t>command: sleep 5</a:t>
            </a:r>
          </a:p>
          <a:p>
            <a:pPr>
              <a:spcBef>
                <a:spcPct val="10000"/>
              </a:spcBef>
              <a:buFont typeface="Wingdings" pitchFamily="2" charset="2"/>
              <a:buNone/>
            </a:pPr>
            <a:r>
              <a:rPr lang="en-US" altLang="zh-TW" sz="1600"/>
              <a:t>real:		5.02</a:t>
            </a:r>
          </a:p>
          <a:p>
            <a:pPr>
              <a:spcBef>
                <a:spcPct val="10000"/>
              </a:spcBef>
              <a:buFont typeface="Wingdings" pitchFamily="2" charset="2"/>
              <a:buNone/>
            </a:pPr>
            <a:r>
              <a:rPr lang="en-US" altLang="zh-TW" sz="1600"/>
              <a:t>user:		0.00</a:t>
            </a:r>
          </a:p>
          <a:p>
            <a:pPr>
              <a:spcBef>
                <a:spcPct val="10000"/>
              </a:spcBef>
              <a:buFont typeface="Wingdings" pitchFamily="2" charset="2"/>
              <a:buNone/>
            </a:pPr>
            <a:r>
              <a:rPr lang="en-US" altLang="zh-TW" sz="1600"/>
              <a:t>sys:		0.00</a:t>
            </a:r>
          </a:p>
          <a:p>
            <a:pPr>
              <a:spcBef>
                <a:spcPct val="10000"/>
              </a:spcBef>
              <a:buFont typeface="Wingdings" pitchFamily="2" charset="2"/>
              <a:buNone/>
            </a:pPr>
            <a:r>
              <a:rPr lang="en-US" altLang="zh-TW" sz="1600"/>
              <a:t>child user:	0.01</a:t>
            </a:r>
          </a:p>
          <a:p>
            <a:pPr>
              <a:spcBef>
                <a:spcPct val="10000"/>
              </a:spcBef>
              <a:buFont typeface="Wingdings" pitchFamily="2" charset="2"/>
              <a:buNone/>
            </a:pPr>
            <a:r>
              <a:rPr lang="en-US" altLang="zh-TW" sz="1600"/>
              <a:t>child sys:		0.00</a:t>
            </a:r>
          </a:p>
          <a:p>
            <a:pPr>
              <a:spcBef>
                <a:spcPct val="10000"/>
              </a:spcBef>
              <a:buFont typeface="Wingdings" pitchFamily="2" charset="2"/>
              <a:buNone/>
            </a:pPr>
            <a:r>
              <a:rPr lang="en-US" altLang="zh-TW" sz="1600"/>
              <a:t>normal termination, exit status = 0</a:t>
            </a:r>
          </a:p>
          <a:p>
            <a:pPr>
              <a:spcBef>
                <a:spcPct val="10000"/>
              </a:spcBef>
              <a:buFont typeface="Wingdings" pitchFamily="2" charset="2"/>
              <a:buNone/>
            </a:pPr>
            <a:endParaRPr lang="en-US" altLang="zh-TW" sz="1600"/>
          </a:p>
          <a:p>
            <a:pPr>
              <a:spcBef>
                <a:spcPct val="10000"/>
              </a:spcBef>
              <a:buFont typeface="Wingdings" pitchFamily="2" charset="2"/>
              <a:buNone/>
            </a:pPr>
            <a:r>
              <a:rPr lang="en-US" altLang="zh-TW" sz="1600"/>
              <a:t>command: date</a:t>
            </a:r>
          </a:p>
          <a:p>
            <a:pPr>
              <a:spcBef>
                <a:spcPct val="10000"/>
              </a:spcBef>
              <a:buFont typeface="Wingdings" pitchFamily="2" charset="2"/>
              <a:buNone/>
            </a:pPr>
            <a:r>
              <a:rPr lang="en-US" altLang="zh-TW" sz="1600"/>
              <a:t>Mon Mar 22 00:43:58 EST 2004</a:t>
            </a:r>
          </a:p>
          <a:p>
            <a:pPr>
              <a:spcBef>
                <a:spcPct val="10000"/>
              </a:spcBef>
              <a:buFont typeface="Wingdings" pitchFamily="2" charset="2"/>
              <a:buNone/>
            </a:pPr>
            <a:r>
              <a:rPr lang="en-US" altLang="zh-TW" sz="1600"/>
              <a:t>real:		0.01</a:t>
            </a:r>
          </a:p>
          <a:p>
            <a:pPr>
              <a:spcBef>
                <a:spcPct val="10000"/>
              </a:spcBef>
              <a:buFont typeface="Wingdings" pitchFamily="2" charset="2"/>
              <a:buNone/>
            </a:pPr>
            <a:r>
              <a:rPr lang="en-US" altLang="zh-TW" sz="1600"/>
              <a:t>user:		0.00</a:t>
            </a:r>
          </a:p>
          <a:p>
            <a:pPr>
              <a:spcBef>
                <a:spcPct val="10000"/>
              </a:spcBef>
              <a:buFont typeface="Wingdings" pitchFamily="2" charset="2"/>
              <a:buNone/>
            </a:pPr>
            <a:r>
              <a:rPr lang="en-US" altLang="zh-TW" sz="1600"/>
              <a:t>sys:		0.00</a:t>
            </a:r>
          </a:p>
          <a:p>
            <a:pPr>
              <a:spcBef>
                <a:spcPct val="10000"/>
              </a:spcBef>
              <a:buFont typeface="Wingdings" pitchFamily="2" charset="2"/>
              <a:buNone/>
            </a:pPr>
            <a:r>
              <a:rPr lang="en-US" altLang="zh-TW" sz="1600"/>
              <a:t>child user:	0.01</a:t>
            </a:r>
          </a:p>
          <a:p>
            <a:pPr>
              <a:spcBef>
                <a:spcPct val="10000"/>
              </a:spcBef>
              <a:buFont typeface="Wingdings" pitchFamily="2" charset="2"/>
              <a:buNone/>
            </a:pPr>
            <a:r>
              <a:rPr lang="en-US" altLang="zh-TW" sz="1600"/>
              <a:t>child sys:		0.00</a:t>
            </a:r>
          </a:p>
          <a:p>
            <a:pPr>
              <a:spcBef>
                <a:spcPct val="10000"/>
              </a:spcBef>
              <a:buFont typeface="Wingdings" pitchFamily="2" charset="2"/>
              <a:buNone/>
            </a:pPr>
            <a:r>
              <a:rPr lang="en-US" altLang="zh-TW" sz="1600"/>
              <a:t>normal termination, exit status = 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531C94F8-880F-4B28-A49B-63A09F4EBD11}" type="slidenum">
              <a:rPr lang="en-US" altLang="zh-TW"/>
              <a:pPr/>
              <a:t>9</a:t>
            </a:fld>
            <a:endParaRPr lang="en-US" altLang="zh-TW"/>
          </a:p>
        </p:txBody>
      </p:sp>
      <p:sp>
        <p:nvSpPr>
          <p:cNvPr id="295938" name="Rectangle 2"/>
          <p:cNvSpPr>
            <a:spLocks noGrp="1" noChangeArrowheads="1"/>
          </p:cNvSpPr>
          <p:nvPr>
            <p:ph type="title"/>
          </p:nvPr>
        </p:nvSpPr>
        <p:spPr/>
        <p:txBody>
          <a:bodyPr/>
          <a:lstStyle/>
          <a:p>
            <a:r>
              <a:rPr lang="en-US" altLang="zh-TW"/>
              <a:t>Figure 8.1: fork()</a:t>
            </a:r>
          </a:p>
        </p:txBody>
      </p:sp>
      <p:sp>
        <p:nvSpPr>
          <p:cNvPr id="295939" name="Rectangle 3"/>
          <p:cNvSpPr>
            <a:spLocks noGrp="1" noChangeArrowheads="1"/>
          </p:cNvSpPr>
          <p:nvPr>
            <p:ph type="body" idx="1"/>
          </p:nvPr>
        </p:nvSpPr>
        <p:spPr>
          <a:xfrm>
            <a:off x="1182688" y="1844675"/>
            <a:ext cx="7772400" cy="4897438"/>
          </a:xfrm>
        </p:spPr>
        <p:txBody>
          <a:bodyPr/>
          <a:lstStyle/>
          <a:p>
            <a:pPr>
              <a:lnSpc>
                <a:spcPct val="80000"/>
              </a:lnSpc>
              <a:buFont typeface="Wingdings" pitchFamily="2" charset="2"/>
              <a:buNone/>
            </a:pPr>
            <a:r>
              <a:rPr lang="en-US" altLang="zh-TW" sz="1400" b="1">
                <a:latin typeface="Courier New" pitchFamily="49" charset="0"/>
              </a:rPr>
              <a:t>#include	“apue.h"</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int		glob = 6;	/* external variable in initialized data */</a:t>
            </a:r>
          </a:p>
          <a:p>
            <a:pPr>
              <a:lnSpc>
                <a:spcPct val="80000"/>
              </a:lnSpc>
              <a:buFont typeface="Wingdings" pitchFamily="2" charset="2"/>
              <a:buNone/>
            </a:pPr>
            <a:r>
              <a:rPr lang="en-US" altLang="zh-TW" sz="1400" b="1">
                <a:latin typeface="Courier New" pitchFamily="49" charset="0"/>
              </a:rPr>
              <a:t>char	buf[] = "a write to stdout\n";</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int main(void) {</a:t>
            </a:r>
          </a:p>
          <a:p>
            <a:pPr>
              <a:lnSpc>
                <a:spcPct val="80000"/>
              </a:lnSpc>
              <a:buFont typeface="Wingdings" pitchFamily="2" charset="2"/>
              <a:buNone/>
            </a:pPr>
            <a:r>
              <a:rPr lang="en-US" altLang="zh-TW" sz="1400" b="1">
                <a:latin typeface="Courier New" pitchFamily="49" charset="0"/>
              </a:rPr>
              <a:t>	int	var;		/* automatic variable on the stack */</a:t>
            </a:r>
          </a:p>
          <a:p>
            <a:pPr>
              <a:lnSpc>
                <a:spcPct val="80000"/>
              </a:lnSpc>
              <a:buFont typeface="Wingdings" pitchFamily="2" charset="2"/>
              <a:buNone/>
            </a:pPr>
            <a:r>
              <a:rPr lang="en-US" altLang="zh-TW" sz="1400" b="1">
                <a:latin typeface="Courier New" pitchFamily="49" charset="0"/>
              </a:rPr>
              <a:t>	pid_t	pid;</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	var = 88;</a:t>
            </a:r>
          </a:p>
          <a:p>
            <a:pPr>
              <a:lnSpc>
                <a:spcPct val="80000"/>
              </a:lnSpc>
              <a:buFont typeface="Wingdings" pitchFamily="2" charset="2"/>
              <a:buNone/>
            </a:pPr>
            <a:r>
              <a:rPr lang="en-US" altLang="zh-TW" sz="1400" b="1">
                <a:latin typeface="Courier New" pitchFamily="49" charset="0"/>
              </a:rPr>
              <a:t>	if (write(STDOUT_FILENO, buf, sizeof(buf)-1) != sizeof(buf)-1)</a:t>
            </a:r>
          </a:p>
          <a:p>
            <a:pPr>
              <a:lnSpc>
                <a:spcPct val="80000"/>
              </a:lnSpc>
              <a:buFont typeface="Wingdings" pitchFamily="2" charset="2"/>
              <a:buNone/>
            </a:pPr>
            <a:r>
              <a:rPr lang="en-US" altLang="zh-TW" sz="1400" b="1">
                <a:latin typeface="Courier New" pitchFamily="49" charset="0"/>
              </a:rPr>
              <a:t>		err_sys("write error");</a:t>
            </a:r>
          </a:p>
          <a:p>
            <a:pPr>
              <a:lnSpc>
                <a:spcPct val="80000"/>
              </a:lnSpc>
              <a:buFont typeface="Wingdings" pitchFamily="2" charset="2"/>
              <a:buNone/>
            </a:pPr>
            <a:r>
              <a:rPr lang="en-US" altLang="zh-TW" sz="1400" b="1">
                <a:latin typeface="Courier New" pitchFamily="49" charset="0"/>
              </a:rPr>
              <a:t>	printf("before fork\n");	/* we don't flush stdout */</a:t>
            </a:r>
          </a:p>
          <a:p>
            <a:pPr>
              <a:lnSpc>
                <a:spcPct val="80000"/>
              </a:lnSpc>
              <a:buFont typeface="Wingdings" pitchFamily="2" charset="2"/>
              <a:buNone/>
            </a:pPr>
            <a:endParaRPr lang="en-US" altLang="zh-TW" sz="1400" b="1">
              <a:latin typeface="Courier New" pitchFamily="49" charset="0"/>
            </a:endParaRPr>
          </a:p>
          <a:p>
            <a:pPr>
              <a:lnSpc>
                <a:spcPct val="80000"/>
              </a:lnSpc>
              <a:buFont typeface="Wingdings" pitchFamily="2" charset="2"/>
              <a:buNone/>
            </a:pPr>
            <a:r>
              <a:rPr lang="en-US" altLang="zh-TW" sz="1400" b="1">
                <a:latin typeface="Courier New" pitchFamily="49" charset="0"/>
              </a:rPr>
              <a:t>	if ( (pid = fork()) &lt; 0) 	 err_sys("fork error");</a:t>
            </a:r>
          </a:p>
          <a:p>
            <a:pPr>
              <a:lnSpc>
                <a:spcPct val="80000"/>
              </a:lnSpc>
              <a:buFont typeface="Wingdings" pitchFamily="2" charset="2"/>
              <a:buNone/>
            </a:pPr>
            <a:r>
              <a:rPr lang="en-US" altLang="zh-TW" sz="1400" b="1">
                <a:latin typeface="Courier New" pitchFamily="49" charset="0"/>
              </a:rPr>
              <a:t>	else if (pid == 0) {		/* child */</a:t>
            </a:r>
          </a:p>
          <a:p>
            <a:pPr>
              <a:lnSpc>
                <a:spcPct val="80000"/>
              </a:lnSpc>
              <a:buFont typeface="Wingdings" pitchFamily="2" charset="2"/>
              <a:buNone/>
            </a:pPr>
            <a:r>
              <a:rPr lang="en-US" altLang="zh-TW" sz="1400" b="1">
                <a:latin typeface="Courier New" pitchFamily="49" charset="0"/>
              </a:rPr>
              <a:t>	 glob++; var++; 		/* modify variables */</a:t>
            </a:r>
          </a:p>
          <a:p>
            <a:pPr>
              <a:lnSpc>
                <a:spcPct val="80000"/>
              </a:lnSpc>
              <a:buFont typeface="Wingdings" pitchFamily="2" charset="2"/>
              <a:buNone/>
            </a:pPr>
            <a:r>
              <a:rPr lang="en-US" altLang="zh-TW" sz="1400" b="1">
                <a:latin typeface="Courier New" pitchFamily="49" charset="0"/>
              </a:rPr>
              <a:t>	} else</a:t>
            </a:r>
          </a:p>
          <a:p>
            <a:pPr>
              <a:lnSpc>
                <a:spcPct val="80000"/>
              </a:lnSpc>
              <a:buFont typeface="Wingdings" pitchFamily="2" charset="2"/>
              <a:buNone/>
            </a:pPr>
            <a:r>
              <a:rPr lang="en-US" altLang="zh-TW" sz="1400" b="1">
                <a:latin typeface="Courier New" pitchFamily="49" charset="0"/>
              </a:rPr>
              <a:t>	 sleep(2);			/* parent */</a:t>
            </a:r>
          </a:p>
          <a:p>
            <a:pPr>
              <a:lnSpc>
                <a:spcPct val="80000"/>
              </a:lnSpc>
              <a:buFont typeface="Wingdings" pitchFamily="2" charset="2"/>
              <a:buNone/>
            </a:pPr>
            <a:r>
              <a:rPr lang="en-US" altLang="zh-TW" sz="1400" b="1">
                <a:latin typeface="Courier New" pitchFamily="49" charset="0"/>
              </a:rPr>
              <a:t>	printf("pid = %d, glob = %d, var = %d\n", getpid(), glob, var);</a:t>
            </a:r>
          </a:p>
          <a:p>
            <a:pPr>
              <a:lnSpc>
                <a:spcPct val="80000"/>
              </a:lnSpc>
              <a:buFont typeface="Wingdings" pitchFamily="2" charset="2"/>
              <a:buNone/>
            </a:pPr>
            <a:r>
              <a:rPr lang="en-US" altLang="zh-TW" sz="1400" b="1">
                <a:latin typeface="Courier New" pitchFamily="49" charset="0"/>
              </a:rPr>
              <a:t>	exit(0);</a:t>
            </a:r>
          </a:p>
          <a:p>
            <a:pPr>
              <a:lnSpc>
                <a:spcPct val="80000"/>
              </a:lnSpc>
              <a:buFont typeface="Wingdings" pitchFamily="2" charset="2"/>
              <a:buNone/>
            </a:pPr>
            <a:r>
              <a:rPr lang="en-US" altLang="zh-TW" sz="1400" b="1">
                <a:latin typeface="Courier New" pitchFamily="49"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kumimoji="1" lang="zh-TW" altLang="en-US" sz="1200" b="1" i="0" u="none" strike="noStrike" cap="none" normalizeH="0" baseline="0" smtClean="0">
            <a:ln>
              <a:noFill/>
            </a:ln>
            <a:solidFill>
              <a:schemeClr val="tx1"/>
            </a:solidFill>
            <a:effectLst/>
            <a:latin typeface="Tahoma" pitchFamily="34" charset="0"/>
            <a:ea typeface="新細明體" charset="-12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kumimoji="1" lang="zh-TW" altLang="en-US" sz="1200" b="1" i="0" u="none" strike="noStrike" cap="none" normalizeH="0" baseline="0" smtClean="0">
            <a:ln>
              <a:noFill/>
            </a:ln>
            <a:solidFill>
              <a:schemeClr val="tx1"/>
            </a:solidFill>
            <a:effectLst/>
            <a:latin typeface="Tahoma" pitchFamily="34" charset="0"/>
            <a:ea typeface="新細明體"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6933</TotalTime>
  <Words>3781</Words>
  <Application>Microsoft Office PowerPoint</Application>
  <PresentationFormat>如螢幕大小 (4:3)</PresentationFormat>
  <Paragraphs>1025</Paragraphs>
  <Slides>84</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84</vt:i4>
      </vt:variant>
    </vt:vector>
  </HeadingPairs>
  <TitlesOfParts>
    <vt:vector size="94" baseType="lpstr">
      <vt:lpstr>Arial Unicode MS</vt:lpstr>
      <vt:lpstr>新細明體</vt:lpstr>
      <vt:lpstr>標楷體</vt:lpstr>
      <vt:lpstr>Arial</vt:lpstr>
      <vt:lpstr>Courier New</vt:lpstr>
      <vt:lpstr>Symbol</vt:lpstr>
      <vt:lpstr>Tahoma</vt:lpstr>
      <vt:lpstr>Times New Roman</vt:lpstr>
      <vt:lpstr>Wingdings</vt:lpstr>
      <vt:lpstr>Blends</vt:lpstr>
      <vt:lpstr>Chapter 8.  Process Control</vt:lpstr>
      <vt:lpstr>Introduction</vt:lpstr>
      <vt:lpstr>Process Identifiers</vt:lpstr>
      <vt:lpstr>Identifier functions</vt:lpstr>
      <vt:lpstr>fork Function</vt:lpstr>
      <vt:lpstr>Parent / Child Processes</vt:lpstr>
      <vt:lpstr>Copy-On-Write (COW)</vt:lpstr>
      <vt:lpstr>Variations of fork</vt:lpstr>
      <vt:lpstr>Figure 8.1: fork()</vt:lpstr>
      <vt:lpstr>Figure 8.1: results</vt:lpstr>
      <vt:lpstr>File Sharing</vt:lpstr>
      <vt:lpstr>File Sharing between Parent and Child</vt:lpstr>
      <vt:lpstr>Handle descriptors after fork</vt:lpstr>
      <vt:lpstr>Fork</vt:lpstr>
      <vt:lpstr>vfork Function (obsolete)</vt:lpstr>
      <vt:lpstr>Figure 8.3: vfork()</vt:lpstr>
      <vt:lpstr>Figure 8.3: results</vt:lpstr>
      <vt:lpstr>Why exit() and _exit() are same for vfork and fork? Source:  http://www.lslnet.com/linux/f/docs1/i22/big5202383.htm</vt:lpstr>
      <vt:lpstr>exit Functions</vt:lpstr>
      <vt:lpstr>exit Function</vt:lpstr>
      <vt:lpstr>exit Function</vt:lpstr>
      <vt:lpstr>Child Termination</vt:lpstr>
      <vt:lpstr>wait(), waitpid()</vt:lpstr>
      <vt:lpstr>Termination Status Macros</vt:lpstr>
      <vt:lpstr>Figure 8.5: print exit status</vt:lpstr>
      <vt:lpstr>Figure 8.6: demo exit status</vt:lpstr>
      <vt:lpstr>Program 8.4 (II Part)</vt:lpstr>
      <vt:lpstr>Program 8.4 (III part)</vt:lpstr>
      <vt:lpstr>Figure 8.6: results</vt:lpstr>
      <vt:lpstr>pid argument of waitpid()</vt:lpstr>
      <vt:lpstr>Avoiding zombie processes</vt:lpstr>
      <vt:lpstr>Figure 8.8: Avoid Zombie</vt:lpstr>
      <vt:lpstr>Program 8.5: Avoid Zombie</vt:lpstr>
      <vt:lpstr>Figure 8.8: results</vt:lpstr>
      <vt:lpstr>wait3 and wait4</vt:lpstr>
      <vt:lpstr>wait arguments support</vt:lpstr>
      <vt:lpstr>Race Conditions</vt:lpstr>
      <vt:lpstr>Race Conditions</vt:lpstr>
      <vt:lpstr>Race Conditions</vt:lpstr>
      <vt:lpstr>TELL and WAIT</vt:lpstr>
      <vt:lpstr>Figure 8.12: Race Condition</vt:lpstr>
      <vt:lpstr>Figure 8.12 (continued)</vt:lpstr>
      <vt:lpstr>Figure 8.12: results</vt:lpstr>
      <vt:lpstr>Figure 8.13: No race condition</vt:lpstr>
      <vt:lpstr>Figure 8.13 (continued)</vt:lpstr>
      <vt:lpstr>exec Functions</vt:lpstr>
      <vt:lpstr>Differences among exec functions</vt:lpstr>
      <vt:lpstr>Differences among exec functions</vt:lpstr>
      <vt:lpstr>Inheritance by child from parent</vt:lpstr>
      <vt:lpstr>Inheritance by child from parent</vt:lpstr>
      <vt:lpstr>Changes on exec()</vt:lpstr>
      <vt:lpstr>Relationship of 6 exec functions</vt:lpstr>
      <vt:lpstr>Figure 8.16: exec functions</vt:lpstr>
      <vt:lpstr>Figure 8.17: echoall</vt:lpstr>
      <vt:lpstr>Figure 8.16: results</vt:lpstr>
      <vt:lpstr>Changing UIDs and GIDs</vt:lpstr>
      <vt:lpstr>Changing UIDs and GIDs</vt:lpstr>
      <vt:lpstr>Changing 3 UIDs</vt:lpstr>
      <vt:lpstr>What is “saved set-UID”?</vt:lpstr>
      <vt:lpstr>What is “saved set-UID”?</vt:lpstr>
      <vt:lpstr>What is “saved set-UID”?</vt:lpstr>
      <vt:lpstr>setreuid(), setregid()</vt:lpstr>
      <vt:lpstr>seteuid(), setegid()</vt:lpstr>
      <vt:lpstr>Summary of set ID functions</vt:lpstr>
      <vt:lpstr>Interpreter Files</vt:lpstr>
      <vt:lpstr>Figure 8.20: exec an interpreter file</vt:lpstr>
      <vt:lpstr>Figure 8.20: results</vt:lpstr>
      <vt:lpstr>Figure 8.21: awk interpreter file (/usr/local/bin/awkexample)</vt:lpstr>
      <vt:lpstr>Figure 8.21: results</vt:lpstr>
      <vt:lpstr>system Function</vt:lpstr>
      <vt:lpstr>Figure 8.22: system</vt:lpstr>
      <vt:lpstr>Program 8.12: system</vt:lpstr>
      <vt:lpstr>Figure 8.23: calling system</vt:lpstr>
      <vt:lpstr>Figure 8.23: results</vt:lpstr>
      <vt:lpstr>Set User-ID Programs</vt:lpstr>
      <vt:lpstr>Figure 8.24: system from cmd</vt:lpstr>
      <vt:lpstr>Figure 8.25: print UIDs</vt:lpstr>
      <vt:lpstr>Figures 8.24, 8.25: results</vt:lpstr>
      <vt:lpstr>User Identification</vt:lpstr>
      <vt:lpstr>Process Times</vt:lpstr>
      <vt:lpstr>Figure 8.30 (main())</vt:lpstr>
      <vt:lpstr>Figure 8.30 (do_cmd())</vt:lpstr>
      <vt:lpstr>Figure 8.30 (pr_times())</vt:lpstr>
      <vt:lpstr>Figure 8.30: results</vt:lpstr>
    </vt:vector>
  </TitlesOfParts>
  <Company>National Chung Cheng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Design 程式設計 http://www.cs.ccu.edu.tw/~pahsiung/courses/pd/</dc:title>
  <dc:creator>Pao-Ann Hsiung</dc:creator>
  <cp:lastModifiedBy>Pao-Ann Hsiung</cp:lastModifiedBy>
  <cp:revision>874</cp:revision>
  <dcterms:created xsi:type="dcterms:W3CDTF">2001-09-11T15:04:58Z</dcterms:created>
  <dcterms:modified xsi:type="dcterms:W3CDTF">2014-05-22T16:25:14Z</dcterms:modified>
</cp:coreProperties>
</file>