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64"/>
  </p:notesMasterIdLst>
  <p:sldIdLst>
    <p:sldId id="256" r:id="rId2"/>
    <p:sldId id="306" r:id="rId3"/>
    <p:sldId id="330" r:id="rId4"/>
    <p:sldId id="331" r:id="rId5"/>
    <p:sldId id="332" r:id="rId6"/>
    <p:sldId id="393" r:id="rId7"/>
    <p:sldId id="394" r:id="rId8"/>
    <p:sldId id="333" r:id="rId9"/>
    <p:sldId id="334" r:id="rId10"/>
    <p:sldId id="335" r:id="rId11"/>
    <p:sldId id="337" r:id="rId12"/>
    <p:sldId id="345" r:id="rId13"/>
    <p:sldId id="341" r:id="rId14"/>
    <p:sldId id="395" r:id="rId15"/>
    <p:sldId id="342" r:id="rId16"/>
    <p:sldId id="343" r:id="rId17"/>
    <p:sldId id="344" r:id="rId18"/>
    <p:sldId id="346" r:id="rId19"/>
    <p:sldId id="347" r:id="rId20"/>
    <p:sldId id="348" r:id="rId21"/>
    <p:sldId id="349" r:id="rId22"/>
    <p:sldId id="350" r:id="rId23"/>
    <p:sldId id="352" r:id="rId24"/>
    <p:sldId id="351" r:id="rId25"/>
    <p:sldId id="353" r:id="rId26"/>
    <p:sldId id="354" r:id="rId27"/>
    <p:sldId id="355" r:id="rId28"/>
    <p:sldId id="356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  <p:sldId id="396" r:id="rId39"/>
    <p:sldId id="377" r:id="rId40"/>
    <p:sldId id="368" r:id="rId41"/>
    <p:sldId id="369" r:id="rId42"/>
    <p:sldId id="370" r:id="rId43"/>
    <p:sldId id="371" r:id="rId44"/>
    <p:sldId id="372" r:id="rId45"/>
    <p:sldId id="373" r:id="rId46"/>
    <p:sldId id="374" r:id="rId47"/>
    <p:sldId id="375" r:id="rId48"/>
    <p:sldId id="376" r:id="rId49"/>
    <p:sldId id="378" r:id="rId50"/>
    <p:sldId id="380" r:id="rId51"/>
    <p:sldId id="379" r:id="rId52"/>
    <p:sldId id="381" r:id="rId53"/>
    <p:sldId id="382" r:id="rId54"/>
    <p:sldId id="383" r:id="rId55"/>
    <p:sldId id="384" r:id="rId56"/>
    <p:sldId id="386" r:id="rId57"/>
    <p:sldId id="387" r:id="rId58"/>
    <p:sldId id="388" r:id="rId59"/>
    <p:sldId id="389" r:id="rId60"/>
    <p:sldId id="390" r:id="rId61"/>
    <p:sldId id="391" r:id="rId62"/>
    <p:sldId id="392" r:id="rId63"/>
  </p:sldIdLst>
  <p:sldSz cx="9144000" cy="6858000" type="screen4x3"/>
  <p:notesSz cx="6623050" cy="9810750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91"/>
    <p:restoredTop sz="94587"/>
  </p:normalViewPr>
  <p:slideViewPr>
    <p:cSldViewPr snapToGrid="0">
      <p:cViewPr varScale="1">
        <p:scale>
          <a:sx n="177" d="100"/>
          <a:sy n="177" d="100"/>
        </p:scale>
        <p:origin x="243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BF212C7-32AA-DB41-9FD8-2FC55A9192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020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TW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3FE215D-872D-1A49-8902-B63DCF56AF9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52850" y="0"/>
            <a:ext cx="287020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C6A6B3D2-DF1B-E047-9F9D-DEA9CB86CC5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7250" y="735013"/>
            <a:ext cx="4908550" cy="3679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93F82D68-80AB-E040-9DFE-27A7CE8AEA9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2650" y="4660900"/>
            <a:ext cx="4857750" cy="441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1FC5594F-3832-9849-9702-C8E41F29355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20213"/>
            <a:ext cx="28702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TW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455744C9-7DEE-4146-854C-DA3AF73AA8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52850" y="9320213"/>
            <a:ext cx="28702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A5D1EB1-68A2-0846-ABDB-ACBA30F9DD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5683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858838" y="735013"/>
            <a:ext cx="4905375" cy="36798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D1EB1-68A2-0846-ABDB-ACBA30F9DD84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2839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858838" y="735013"/>
            <a:ext cx="4905375" cy="36798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D1EB1-68A2-0846-ABDB-ACBA30F9DD84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1580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858838" y="735013"/>
            <a:ext cx="4905375" cy="36798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D1EB1-68A2-0846-ABDB-ACBA30F9DD8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9752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8838" y="735013"/>
            <a:ext cx="4905375" cy="3679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D1EB1-68A2-0846-ABDB-ACBA30F9DD84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1123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8838" y="735013"/>
            <a:ext cx="4905375" cy="3679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記得特別強調</a:t>
            </a:r>
            <a:r>
              <a:rPr lang="en-US" altLang="zh-CN" dirty="0"/>
              <a:t> in-order traversal </a:t>
            </a:r>
            <a:r>
              <a:rPr lang="zh-CN" altLang="en-US" dirty="0"/>
              <a:t>會保持不變</a:t>
            </a:r>
            <a:endParaRPr lang="en-US" altLang="zh-CN" dirty="0"/>
          </a:p>
          <a:p>
            <a:r>
              <a:rPr lang="zh-CN" altLang="en-US" dirty="0"/>
              <a:t>並且點出更上面的</a:t>
            </a:r>
            <a:r>
              <a:rPr lang="zh-TW" altLang="en-US" dirty="0"/>
              <a:t> </a:t>
            </a:r>
            <a:r>
              <a:rPr lang="en-US" altLang="zh-TW" dirty="0"/>
              <a:t>sub-tree root </a:t>
            </a:r>
            <a:r>
              <a:rPr lang="zh-CN" altLang="en-US" dirty="0"/>
              <a:t>不需要旋轉，因為對他來說</a:t>
            </a:r>
            <a:r>
              <a:rPr lang="zh-TW" altLang="en-US" dirty="0"/>
              <a:t> 修改前是</a:t>
            </a:r>
            <a:r>
              <a:rPr lang="en-US" altLang="zh-CN" dirty="0"/>
              <a:t> h+2</a:t>
            </a:r>
            <a:r>
              <a:rPr lang="zh-CN" altLang="en-US" dirty="0"/>
              <a:t>，修改後仍然是</a:t>
            </a:r>
            <a:r>
              <a:rPr lang="zh-TW" altLang="en-US" dirty="0"/>
              <a:t> </a:t>
            </a:r>
            <a:r>
              <a:rPr lang="en-US" altLang="zh-TW" dirty="0"/>
              <a:t>h+2</a:t>
            </a:r>
            <a:r>
              <a:rPr lang="en-US" altLang="zh-CN" dirty="0"/>
              <a:t> </a:t>
            </a:r>
            <a:r>
              <a:rPr lang="zh-CN" altLang="en-US" dirty="0"/>
              <a:t>沒變</a:t>
            </a:r>
            <a:endParaRPr lang="en-US" altLang="zh-CN" dirty="0"/>
          </a:p>
          <a:p>
            <a:r>
              <a:rPr lang="zh-CN" altLang="en-US" dirty="0"/>
              <a:t>強調一下</a:t>
            </a:r>
            <a:r>
              <a:rPr lang="zh-TW" altLang="en-US" dirty="0"/>
              <a:t> </a:t>
            </a:r>
            <a:r>
              <a:rPr lang="en-US" dirty="0"/>
              <a:t>LL</a:t>
            </a:r>
            <a:r>
              <a:rPr lang="zh-TW" altLang="en-US" dirty="0"/>
              <a:t> 是 </a:t>
            </a:r>
            <a:r>
              <a:rPr lang="en-US" altLang="zh-TW" dirty="0"/>
              <a:t>node A </a:t>
            </a:r>
            <a:r>
              <a:rPr lang="zh-CN" altLang="en-US" dirty="0"/>
              <a:t>的左邊的左邊，而且修正的方法是</a:t>
            </a:r>
            <a:r>
              <a:rPr lang="en-US" altLang="zh-CN" dirty="0"/>
              <a:t> right rotation </a:t>
            </a:r>
            <a:r>
              <a:rPr lang="zh-CN" altLang="en-US" dirty="0"/>
              <a:t>向右旋轉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D1EB1-68A2-0846-ABDB-ACBA30F9DD84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0726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858838" y="735013"/>
            <a:ext cx="4905375" cy="36798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D1EB1-68A2-0846-ABDB-ACBA30F9DD84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1850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8838" y="735013"/>
            <a:ext cx="4905375" cy="3679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把旋轉過程的圖寫在黑板上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D1EB1-68A2-0846-ABDB-ACBA30F9DD84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064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8838" y="735013"/>
            <a:ext cx="4905375" cy="3679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注意紅色不會比黑色多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D1EB1-68A2-0846-ABDB-ACBA30F9DD84}" type="slidenum">
              <a:rPr lang="en-US" altLang="zh-TW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5495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8838" y="735013"/>
            <a:ext cx="4905375" cy="3679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D1EB1-68A2-0846-ABDB-ACBA30F9DD84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8636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>
            <a:extLst>
              <a:ext uri="{FF2B5EF4-FFF2-40B4-BE49-F238E27FC236}">
                <a16:creationId xmlns:a16="http://schemas.microsoft.com/office/drawing/2014/main" id="{85BAF28D-56AE-BB41-B7BB-55DC35F7DE47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17411" name="Group 3">
              <a:extLst>
                <a:ext uri="{FF2B5EF4-FFF2-40B4-BE49-F238E27FC236}">
                  <a16:creationId xmlns:a16="http://schemas.microsoft.com/office/drawing/2014/main" id="{28631D44-FF2A-2C4C-BDD7-696D4DF0EE5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17412" name="Freeform 4">
                <a:extLst>
                  <a:ext uri="{FF2B5EF4-FFF2-40B4-BE49-F238E27FC236}">
                    <a16:creationId xmlns:a16="http://schemas.microsoft.com/office/drawing/2014/main" id="{2C4E74E8-1E8D-E048-B3CC-BE9CDFFA9538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413" name="Freeform 5">
                <a:extLst>
                  <a:ext uri="{FF2B5EF4-FFF2-40B4-BE49-F238E27FC236}">
                    <a16:creationId xmlns:a16="http://schemas.microsoft.com/office/drawing/2014/main" id="{AFD2F0E8-930B-5B4E-8EB7-CFD942440AE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414" name="Freeform 6">
                <a:extLst>
                  <a:ext uri="{FF2B5EF4-FFF2-40B4-BE49-F238E27FC236}">
                    <a16:creationId xmlns:a16="http://schemas.microsoft.com/office/drawing/2014/main" id="{59B2A77F-587B-BB4F-BE38-D23E8308C028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415" name="Freeform 7">
                <a:extLst>
                  <a:ext uri="{FF2B5EF4-FFF2-40B4-BE49-F238E27FC236}">
                    <a16:creationId xmlns:a16="http://schemas.microsoft.com/office/drawing/2014/main" id="{5D8E8BC3-EBDE-3349-9FD8-4B19FE0FB34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416" name="Freeform 8">
                <a:extLst>
                  <a:ext uri="{FF2B5EF4-FFF2-40B4-BE49-F238E27FC236}">
                    <a16:creationId xmlns:a16="http://schemas.microsoft.com/office/drawing/2014/main" id="{9059767E-91A8-A744-AF5F-29F049DA7D8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417" name="Freeform 9">
                <a:extLst>
                  <a:ext uri="{FF2B5EF4-FFF2-40B4-BE49-F238E27FC236}">
                    <a16:creationId xmlns:a16="http://schemas.microsoft.com/office/drawing/2014/main" id="{9183CFF6-A565-8B43-B074-2AAC97CAB3E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418" name="Freeform 10">
                <a:extLst>
                  <a:ext uri="{FF2B5EF4-FFF2-40B4-BE49-F238E27FC236}">
                    <a16:creationId xmlns:a16="http://schemas.microsoft.com/office/drawing/2014/main" id="{2DA01113-39EF-AB47-9D57-0CE1DA3F8F8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419" name="Freeform 11">
                <a:extLst>
                  <a:ext uri="{FF2B5EF4-FFF2-40B4-BE49-F238E27FC236}">
                    <a16:creationId xmlns:a16="http://schemas.microsoft.com/office/drawing/2014/main" id="{70EE764D-495B-B941-9D9F-DD335C22640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420" name="Freeform 12">
                <a:extLst>
                  <a:ext uri="{FF2B5EF4-FFF2-40B4-BE49-F238E27FC236}">
                    <a16:creationId xmlns:a16="http://schemas.microsoft.com/office/drawing/2014/main" id="{B7C0CE62-5984-064B-9C21-C7B472A8965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421" name="Freeform 13">
                <a:extLst>
                  <a:ext uri="{FF2B5EF4-FFF2-40B4-BE49-F238E27FC236}">
                    <a16:creationId xmlns:a16="http://schemas.microsoft.com/office/drawing/2014/main" id="{1BB26CB6-4A3B-364F-BAE0-CE197499B65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422" name="Freeform 14">
                <a:extLst>
                  <a:ext uri="{FF2B5EF4-FFF2-40B4-BE49-F238E27FC236}">
                    <a16:creationId xmlns:a16="http://schemas.microsoft.com/office/drawing/2014/main" id="{F90FA6D1-19A3-9140-97FF-55AD377D628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423" name="Freeform 15">
                <a:extLst>
                  <a:ext uri="{FF2B5EF4-FFF2-40B4-BE49-F238E27FC236}">
                    <a16:creationId xmlns:a16="http://schemas.microsoft.com/office/drawing/2014/main" id="{347350A8-07AA-7947-8DCB-D7F161547F0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424" name="Freeform 16">
                <a:extLst>
                  <a:ext uri="{FF2B5EF4-FFF2-40B4-BE49-F238E27FC236}">
                    <a16:creationId xmlns:a16="http://schemas.microsoft.com/office/drawing/2014/main" id="{B9F2B3FC-0595-2842-A300-1879865DCD7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425" name="Freeform 17">
                <a:extLst>
                  <a:ext uri="{FF2B5EF4-FFF2-40B4-BE49-F238E27FC236}">
                    <a16:creationId xmlns:a16="http://schemas.microsoft.com/office/drawing/2014/main" id="{839F3B44-E594-E24F-AF8D-C0584CB8F65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426" name="Freeform 18">
                <a:extLst>
                  <a:ext uri="{FF2B5EF4-FFF2-40B4-BE49-F238E27FC236}">
                    <a16:creationId xmlns:a16="http://schemas.microsoft.com/office/drawing/2014/main" id="{87ABF3D0-2C1A-E549-A1A1-4FB0459E25F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427" name="Freeform 19">
                <a:extLst>
                  <a:ext uri="{FF2B5EF4-FFF2-40B4-BE49-F238E27FC236}">
                    <a16:creationId xmlns:a16="http://schemas.microsoft.com/office/drawing/2014/main" id="{7033165E-03B1-774D-BB85-A685793D2C3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428" name="Freeform 20">
                <a:extLst>
                  <a:ext uri="{FF2B5EF4-FFF2-40B4-BE49-F238E27FC236}">
                    <a16:creationId xmlns:a16="http://schemas.microsoft.com/office/drawing/2014/main" id="{EAA46AF5-49CD-9847-840B-B5370A415A7B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429" name="Freeform 21">
                <a:extLst>
                  <a:ext uri="{FF2B5EF4-FFF2-40B4-BE49-F238E27FC236}">
                    <a16:creationId xmlns:a16="http://schemas.microsoft.com/office/drawing/2014/main" id="{2CC1CDC3-0852-0749-9D0A-662B0F7DEB7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430" name="Freeform 22">
                <a:extLst>
                  <a:ext uri="{FF2B5EF4-FFF2-40B4-BE49-F238E27FC236}">
                    <a16:creationId xmlns:a16="http://schemas.microsoft.com/office/drawing/2014/main" id="{E6F6FBD3-479A-8B44-B2D0-0730547052E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17431" name="Freeform 23">
              <a:extLst>
                <a:ext uri="{FF2B5EF4-FFF2-40B4-BE49-F238E27FC236}">
                  <a16:creationId xmlns:a16="http://schemas.microsoft.com/office/drawing/2014/main" id="{169520A8-9E04-5A43-AB6B-A795A984992C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2" name="Freeform 24">
              <a:extLst>
                <a:ext uri="{FF2B5EF4-FFF2-40B4-BE49-F238E27FC236}">
                  <a16:creationId xmlns:a16="http://schemas.microsoft.com/office/drawing/2014/main" id="{0AA1955E-624E-B146-8599-F7C7D336C429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7433" name="Rectangle 25">
            <a:extLst>
              <a:ext uri="{FF2B5EF4-FFF2-40B4-BE49-F238E27FC236}">
                <a16:creationId xmlns:a16="http://schemas.microsoft.com/office/drawing/2014/main" id="{CC159548-E3AD-444D-A29D-6768527DA42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17434" name="Rectangle 26">
            <a:extLst>
              <a:ext uri="{FF2B5EF4-FFF2-40B4-BE49-F238E27FC236}">
                <a16:creationId xmlns:a16="http://schemas.microsoft.com/office/drawing/2014/main" id="{300480C7-38F5-D241-8C36-EB9C9EE9D02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按一下以編輯母片次標題樣式</a:t>
            </a:r>
          </a:p>
        </p:txBody>
      </p:sp>
      <p:sp>
        <p:nvSpPr>
          <p:cNvPr id="17435" name="Rectangle 27">
            <a:extLst>
              <a:ext uri="{FF2B5EF4-FFF2-40B4-BE49-F238E27FC236}">
                <a16:creationId xmlns:a16="http://schemas.microsoft.com/office/drawing/2014/main" id="{20EA6FAA-54D3-2546-9A4E-89D77085279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17436" name="Rectangle 28">
            <a:extLst>
              <a:ext uri="{FF2B5EF4-FFF2-40B4-BE49-F238E27FC236}">
                <a16:creationId xmlns:a16="http://schemas.microsoft.com/office/drawing/2014/main" id="{E9E68045-7785-5D4C-B932-68A169AD81A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altLang="zh-TW" dirty="0"/>
              <a:t>CHAPTER 10</a:t>
            </a:r>
          </a:p>
        </p:txBody>
      </p:sp>
      <p:sp>
        <p:nvSpPr>
          <p:cNvPr id="17437" name="Rectangle 29">
            <a:extLst>
              <a:ext uri="{FF2B5EF4-FFF2-40B4-BE49-F238E27FC236}">
                <a16:creationId xmlns:a16="http://schemas.microsoft.com/office/drawing/2014/main" id="{8BEF07C7-CDDE-DA4F-BFD8-6044C9D0495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49CC4D7-CAC1-BC4E-AECD-3C3239E1A90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D8ED9-3E5D-A34D-985A-1255ABE1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8963B27-F7DD-2744-A915-4E7D39186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56B74B-0904-BB4C-AB2F-8A658AC8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66AF78-6133-CC45-9B34-502330EE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CHAPTER 10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9F1B17-D5E1-9242-B153-23E82E29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A7870-3102-5946-A233-58765BE812F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723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11455E4-9D9E-6941-94DF-E682E3D46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88113" y="592138"/>
            <a:ext cx="19431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C279A98-BB94-6A4B-A3EA-862525520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8813" y="592138"/>
            <a:ext cx="5676900" cy="5638800"/>
          </a:xfrm>
        </p:spPr>
        <p:txBody>
          <a:bodyPr vert="eaVert"/>
          <a:lstStyle/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9258E0-7F94-F446-A5A3-E775EAA7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892B0E-EAAF-4847-AE00-BA37875D4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CHAPTER 10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172027-D0F8-DA4E-8B4A-D0101A4D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0E84EF-12C0-5D48-84E9-5F752E2A5DF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7651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1B0362-7D85-274C-AC10-8D64F79B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592138"/>
            <a:ext cx="77724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1C4CA5-6D0E-3944-A01C-0D3401648F4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8813" y="2116138"/>
            <a:ext cx="7772400" cy="1981200"/>
          </a:xfrm>
        </p:spPr>
        <p:txBody>
          <a:bodyPr/>
          <a:lstStyle/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A0AF2AC-B873-474A-8038-B06204536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813" y="4249738"/>
            <a:ext cx="7772400" cy="1981200"/>
          </a:xfrm>
        </p:spPr>
        <p:txBody>
          <a:bodyPr/>
          <a:lstStyle/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9449F1-EE94-DA48-9640-078D876962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81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A68C4D-A45C-1B40-9815-07FB14DF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50" y="63833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CHAPTER 10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0F4F68-DC49-D14D-8C54-7239C805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050" y="63833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065F1E2-FD4B-DF48-8615-C0ECBD7B10F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008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44FCB4-7097-2841-8B78-D5E07E3DC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B2D98B-FFA6-5847-88C6-88E341FC2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E6C80C-04BF-C24B-8F99-4C161241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70B075-4A65-D14C-8B39-14FECF02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CHAPTER 10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D4283A-833B-AE41-9AAB-244DEC2D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78C86B-AC84-7545-BD29-D54A30CD7C2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252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4D860F-992D-6F47-ACDF-5F93EDA76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467A1D-A91A-194F-B0F5-99240F727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F20B1C-CD4C-BC4C-890F-D306FAF19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FADA97-9C2E-BA4C-9B40-C7F2936A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CHAPTER 10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069065-571A-114E-94C0-BDADC341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DCE227-2C5E-4742-BC29-10C939BF4F2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563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F594F-6189-8042-9D0A-E4A704C8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9F2FFE-6984-8A47-9433-7A279B0CD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8813" y="2116138"/>
            <a:ext cx="3810000" cy="4114800"/>
          </a:xfrm>
        </p:spPr>
        <p:txBody>
          <a:bodyPr/>
          <a:lstStyle/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0B3C8C-EF12-6144-9AC0-75421B6FD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1213" y="2116138"/>
            <a:ext cx="3810000" cy="4114800"/>
          </a:xfrm>
        </p:spPr>
        <p:txBody>
          <a:bodyPr/>
          <a:lstStyle/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65F065-D3A3-3A45-99AF-2D404904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540D42-F1BE-E643-B653-75D37D3CC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CHAPTER 10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C3CAE7-9BA4-6E49-8C44-095571F1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6963D1-B6D4-464C-9E49-680B2F238DB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158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F1F0E1-BAD5-6F42-A34E-EDCC78F93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6E13FF-33D4-7C4A-8984-25496E257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D8EC2BB-049F-2147-9A26-97C8C01A0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9356D37-6AD3-0A4C-8FAA-0E1A48E08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17E2DFB-E637-D844-926D-ED001FEF4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DB882F9-0C4E-054C-A4D4-68B54DFE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09E83EC-AC8E-684E-979F-1C6E458C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CHAPTER 10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FC5EF0D-35C4-F54A-8F39-AB0105FD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E6084-5641-894E-AE5A-667E28B3EE0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901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0C7832-A91D-054A-8102-FE768BB2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EF86AD6-897B-314A-81F6-418DD2C6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6388D7C-219B-4E44-B887-CA07C315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CHAPTER 10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1C7784-A730-204C-BB1B-0355A543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CD9E1-653B-324A-B4C8-12FF08E105E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102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B530DD-7AD6-5240-9F36-B4C50425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9B682FB-8989-0844-9A38-828E1304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CHAPTER 10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FC16E9-84CE-D844-9D5F-81296B0D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58351E-C18F-BA42-A826-65A3B3612A5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797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D1740-B5A2-AF4C-8399-467105BB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78A739-5520-1249-BE4A-686B908C3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749B89-272E-1340-BB16-05FF01210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CBFE89-4B28-4E43-AE3F-A5F98431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2629E7-BA10-8246-85A8-BE668E29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CHAPTER 10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D4467C-1B69-BC45-9480-AC97886F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B554F3-FD27-4648-81ED-BE32521FBF7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173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6796C7-3905-6C43-BA75-3B468363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7B6F69A-6323-7C4A-9556-ED8CCEDDF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FDF5A8-A64B-884F-BE50-AE7446D65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6FAFDE-4437-444A-A38C-DF6C6042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161E9C-AEB8-874F-AFD6-EA7E6076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CHAPTER 10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566E27-329E-904E-AAFA-426453C7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040BFC-A319-B245-8B97-A5B09656E55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936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9" name="Rectangle 2073">
            <a:extLst>
              <a:ext uri="{FF2B5EF4-FFF2-40B4-BE49-F238E27FC236}">
                <a16:creationId xmlns:a16="http://schemas.microsoft.com/office/drawing/2014/main" id="{4A063153-0671-4644-9470-16955CA714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8813" y="5921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6410" name="Rectangle 2074">
            <a:extLst>
              <a:ext uri="{FF2B5EF4-FFF2-40B4-BE49-F238E27FC236}">
                <a16:creationId xmlns:a16="http://schemas.microsoft.com/office/drawing/2014/main" id="{62F00693-AD69-234D-91EB-94633BF061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8813" y="211613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按一下以編輯母片本文樣式</a:t>
            </a:r>
          </a:p>
          <a:p>
            <a:pPr lvl="1"/>
            <a:r>
              <a:rPr lang="zh-TW" altLang="en-US"/>
              <a:t>第二階層</a:t>
            </a:r>
          </a:p>
          <a:p>
            <a:pPr lvl="2"/>
            <a:r>
              <a:rPr lang="zh-TW" altLang="en-US"/>
              <a:t>第三階層</a:t>
            </a:r>
          </a:p>
          <a:p>
            <a:pPr lvl="3"/>
            <a:r>
              <a:rPr lang="zh-TW" altLang="en-US"/>
              <a:t>第四階層</a:t>
            </a:r>
          </a:p>
          <a:p>
            <a:pPr lvl="4"/>
            <a:r>
              <a:rPr lang="zh-TW" altLang="en-US"/>
              <a:t>第五階層</a:t>
            </a:r>
          </a:p>
        </p:txBody>
      </p:sp>
      <p:sp>
        <p:nvSpPr>
          <p:cNvPr id="16411" name="Rectangle 2075">
            <a:extLst>
              <a:ext uri="{FF2B5EF4-FFF2-40B4-BE49-F238E27FC236}">
                <a16:creationId xmlns:a16="http://schemas.microsoft.com/office/drawing/2014/main" id="{3EECB2D5-AF2C-B949-9F96-5CB26395D56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881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/>
            </a:lvl1pPr>
          </a:lstStyle>
          <a:p>
            <a:endParaRPr lang="en-US" altLang="zh-TW"/>
          </a:p>
        </p:txBody>
      </p:sp>
      <p:sp>
        <p:nvSpPr>
          <p:cNvPr id="16412" name="Rectangle 2076">
            <a:extLst>
              <a:ext uri="{FF2B5EF4-FFF2-40B4-BE49-F238E27FC236}">
                <a16:creationId xmlns:a16="http://schemas.microsoft.com/office/drawing/2014/main" id="{92DD65E2-23BC-1D40-8036-6B398EB86B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7050" y="6383338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/>
            </a:lvl1pPr>
          </a:lstStyle>
          <a:p>
            <a:r>
              <a:rPr lang="en-US" altLang="zh-TW" dirty="0"/>
              <a:t>CHAPTER 10</a:t>
            </a:r>
          </a:p>
        </p:txBody>
      </p:sp>
      <p:sp>
        <p:nvSpPr>
          <p:cNvPr id="16413" name="Rectangle 2077">
            <a:extLst>
              <a:ext uri="{FF2B5EF4-FFF2-40B4-BE49-F238E27FC236}">
                <a16:creationId xmlns:a16="http://schemas.microsoft.com/office/drawing/2014/main" id="{FD7503B5-1EC1-9F40-9870-C13EC64E645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96050" y="63833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fld id="{1438DD11-7C25-7443-B17A-19F375F2728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0.png"/><Relationship Id="rId7" Type="http://schemas.openxmlformats.org/officeDocument/2006/relationships/image" Target="../media/image43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0.png"/><Relationship Id="rId5" Type="http://schemas.openxmlformats.org/officeDocument/2006/relationships/image" Target="../media/image41.png"/><Relationship Id="rId4" Type="http://schemas.openxmlformats.org/officeDocument/2006/relationships/image" Target="../media/image40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6.png"/><Relationship Id="rId18" Type="http://schemas.openxmlformats.org/officeDocument/2006/relationships/image" Target="../media/image102.png"/><Relationship Id="rId26" Type="http://schemas.openxmlformats.org/officeDocument/2006/relationships/image" Target="../media/image126.png"/><Relationship Id="rId3" Type="http://schemas.openxmlformats.org/officeDocument/2006/relationships/image" Target="../media/image106.png"/><Relationship Id="rId21" Type="http://schemas.openxmlformats.org/officeDocument/2006/relationships/image" Target="../media/image99.png"/><Relationship Id="rId34" Type="http://schemas.openxmlformats.org/officeDocument/2006/relationships/image" Target="../media/image134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25" Type="http://schemas.openxmlformats.org/officeDocument/2006/relationships/image" Target="../media/image1011.png"/><Relationship Id="rId33" Type="http://schemas.openxmlformats.org/officeDocument/2006/relationships/image" Target="../media/image133.png"/><Relationship Id="rId2" Type="http://schemas.openxmlformats.org/officeDocument/2006/relationships/image" Target="../media/image105.png"/><Relationship Id="rId16" Type="http://schemas.openxmlformats.org/officeDocument/2006/relationships/image" Target="../media/image119.png"/><Relationship Id="rId20" Type="http://schemas.openxmlformats.org/officeDocument/2006/relationships/image" Target="../media/image122.png"/><Relationship Id="rId29" Type="http://schemas.openxmlformats.org/officeDocument/2006/relationships/image" Target="../media/image1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24" Type="http://schemas.openxmlformats.org/officeDocument/2006/relationships/image" Target="../media/image125.png"/><Relationship Id="rId32" Type="http://schemas.openxmlformats.org/officeDocument/2006/relationships/image" Target="../media/image132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23" Type="http://schemas.openxmlformats.org/officeDocument/2006/relationships/image" Target="../media/image124.png"/><Relationship Id="rId28" Type="http://schemas.openxmlformats.org/officeDocument/2006/relationships/image" Target="../media/image128.png"/><Relationship Id="rId10" Type="http://schemas.openxmlformats.org/officeDocument/2006/relationships/image" Target="../media/image113.png"/><Relationship Id="rId19" Type="http://schemas.openxmlformats.org/officeDocument/2006/relationships/image" Target="../media/image121.png"/><Relationship Id="rId31" Type="http://schemas.openxmlformats.org/officeDocument/2006/relationships/image" Target="../media/image131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Relationship Id="rId22" Type="http://schemas.openxmlformats.org/officeDocument/2006/relationships/image" Target="../media/image123.png"/><Relationship Id="rId27" Type="http://schemas.openxmlformats.org/officeDocument/2006/relationships/image" Target="../media/image127.png"/><Relationship Id="rId30" Type="http://schemas.openxmlformats.org/officeDocument/2006/relationships/image" Target="../media/image130.png"/><Relationship Id="rId35" Type="http://schemas.openxmlformats.org/officeDocument/2006/relationships/image" Target="../media/image135.png"/><Relationship Id="rId8" Type="http://schemas.openxmlformats.org/officeDocument/2006/relationships/image" Target="../media/image11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6.png"/><Relationship Id="rId18" Type="http://schemas.openxmlformats.org/officeDocument/2006/relationships/image" Target="../media/image151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12" Type="http://schemas.openxmlformats.org/officeDocument/2006/relationships/image" Target="../media/image145.png"/><Relationship Id="rId17" Type="http://schemas.openxmlformats.org/officeDocument/2006/relationships/image" Target="../media/image150.png"/><Relationship Id="rId2" Type="http://schemas.openxmlformats.org/officeDocument/2006/relationships/image" Target="../media/image136.png"/><Relationship Id="rId16" Type="http://schemas.openxmlformats.org/officeDocument/2006/relationships/image" Target="../media/image149.png"/><Relationship Id="rId20" Type="http://schemas.openxmlformats.org/officeDocument/2006/relationships/image" Target="../media/image15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0.png"/><Relationship Id="rId11" Type="http://schemas.openxmlformats.org/officeDocument/2006/relationships/image" Target="../media/image144.png"/><Relationship Id="rId5" Type="http://schemas.openxmlformats.org/officeDocument/2006/relationships/image" Target="../media/image139.png"/><Relationship Id="rId15" Type="http://schemas.openxmlformats.org/officeDocument/2006/relationships/image" Target="../media/image148.png"/><Relationship Id="rId10" Type="http://schemas.openxmlformats.org/officeDocument/2006/relationships/image" Target="../media/image124.png"/><Relationship Id="rId19" Type="http://schemas.openxmlformats.org/officeDocument/2006/relationships/image" Target="../media/image152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Relationship Id="rId14" Type="http://schemas.openxmlformats.org/officeDocument/2006/relationships/image" Target="../media/image14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13" Type="http://schemas.openxmlformats.org/officeDocument/2006/relationships/image" Target="../media/image137.png"/><Relationship Id="rId18" Type="http://schemas.openxmlformats.org/officeDocument/2006/relationships/image" Target="../media/image165.png"/><Relationship Id="rId3" Type="http://schemas.openxmlformats.org/officeDocument/2006/relationships/image" Target="../media/image154.png"/><Relationship Id="rId7" Type="http://schemas.openxmlformats.org/officeDocument/2006/relationships/image" Target="../media/image157.png"/><Relationship Id="rId12" Type="http://schemas.openxmlformats.org/officeDocument/2006/relationships/image" Target="../media/image161.png"/><Relationship Id="rId17" Type="http://schemas.openxmlformats.org/officeDocument/2006/relationships/image" Target="../media/image164.png"/><Relationship Id="rId2" Type="http://schemas.openxmlformats.org/officeDocument/2006/relationships/image" Target="../media/image136.png"/><Relationship Id="rId16" Type="http://schemas.openxmlformats.org/officeDocument/2006/relationships/image" Target="../media/image1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6.png"/><Relationship Id="rId11" Type="http://schemas.openxmlformats.org/officeDocument/2006/relationships/image" Target="../media/image111.png"/><Relationship Id="rId5" Type="http://schemas.openxmlformats.org/officeDocument/2006/relationships/image" Target="../media/image107.png"/><Relationship Id="rId15" Type="http://schemas.openxmlformats.org/officeDocument/2006/relationships/image" Target="../media/image163.png"/><Relationship Id="rId10" Type="http://schemas.openxmlformats.org/officeDocument/2006/relationships/image" Target="../media/image160.png"/><Relationship Id="rId4" Type="http://schemas.openxmlformats.org/officeDocument/2006/relationships/image" Target="../media/image155.png"/><Relationship Id="rId9" Type="http://schemas.openxmlformats.org/officeDocument/2006/relationships/image" Target="../media/image159.png"/><Relationship Id="rId14" Type="http://schemas.openxmlformats.org/officeDocument/2006/relationships/image" Target="../media/image16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2.png"/><Relationship Id="rId18" Type="http://schemas.openxmlformats.org/officeDocument/2006/relationships/image" Target="../media/image177.png"/><Relationship Id="rId3" Type="http://schemas.openxmlformats.org/officeDocument/2006/relationships/image" Target="../media/image137.png"/><Relationship Id="rId21" Type="http://schemas.openxmlformats.org/officeDocument/2006/relationships/image" Target="../media/image178.png"/><Relationship Id="rId7" Type="http://schemas.openxmlformats.org/officeDocument/2006/relationships/image" Target="../media/image157.png"/><Relationship Id="rId12" Type="http://schemas.openxmlformats.org/officeDocument/2006/relationships/image" Target="../media/image171.png"/><Relationship Id="rId17" Type="http://schemas.openxmlformats.org/officeDocument/2006/relationships/image" Target="../media/image176.png"/><Relationship Id="rId2" Type="http://schemas.openxmlformats.org/officeDocument/2006/relationships/image" Target="../media/image145.png"/><Relationship Id="rId16" Type="http://schemas.openxmlformats.org/officeDocument/2006/relationships/image" Target="../media/image175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7.png"/><Relationship Id="rId11" Type="http://schemas.openxmlformats.org/officeDocument/2006/relationships/image" Target="../media/image95.png"/><Relationship Id="rId5" Type="http://schemas.openxmlformats.org/officeDocument/2006/relationships/image" Target="../media/image163.png"/><Relationship Id="rId15" Type="http://schemas.openxmlformats.org/officeDocument/2006/relationships/image" Target="../media/image174.png"/><Relationship Id="rId10" Type="http://schemas.openxmlformats.org/officeDocument/2006/relationships/image" Target="../media/image105.png"/><Relationship Id="rId19" Type="http://schemas.openxmlformats.org/officeDocument/2006/relationships/image" Target="../media/image164.png"/><Relationship Id="rId4" Type="http://schemas.openxmlformats.org/officeDocument/2006/relationships/image" Target="../media/image166.png"/><Relationship Id="rId9" Type="http://schemas.openxmlformats.org/officeDocument/2006/relationships/image" Target="../media/image169.png"/><Relationship Id="rId14" Type="http://schemas.openxmlformats.org/officeDocument/2006/relationships/image" Target="../media/image17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5.png"/><Relationship Id="rId18" Type="http://schemas.openxmlformats.org/officeDocument/2006/relationships/image" Target="../media/image189.png"/><Relationship Id="rId3" Type="http://schemas.openxmlformats.org/officeDocument/2006/relationships/image" Target="../media/image154.png"/><Relationship Id="rId21" Type="http://schemas.openxmlformats.org/officeDocument/2006/relationships/image" Target="../media/image191.png"/><Relationship Id="rId7" Type="http://schemas.openxmlformats.org/officeDocument/2006/relationships/image" Target="../media/image149.png"/><Relationship Id="rId12" Type="http://schemas.openxmlformats.org/officeDocument/2006/relationships/image" Target="../media/image184.png"/><Relationship Id="rId17" Type="http://schemas.openxmlformats.org/officeDocument/2006/relationships/image" Target="../media/image141.png"/><Relationship Id="rId2" Type="http://schemas.openxmlformats.org/officeDocument/2006/relationships/image" Target="../media/image171.png"/><Relationship Id="rId16" Type="http://schemas.openxmlformats.org/officeDocument/2006/relationships/image" Target="../media/image188.png"/><Relationship Id="rId20" Type="http://schemas.openxmlformats.org/officeDocument/2006/relationships/image" Target="../media/image1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1.png"/><Relationship Id="rId11" Type="http://schemas.openxmlformats.org/officeDocument/2006/relationships/image" Target="../media/image144.png"/><Relationship Id="rId5" Type="http://schemas.openxmlformats.org/officeDocument/2006/relationships/image" Target="../media/image180.png"/><Relationship Id="rId15" Type="http://schemas.openxmlformats.org/officeDocument/2006/relationships/image" Target="../media/image187.png"/><Relationship Id="rId10" Type="http://schemas.openxmlformats.org/officeDocument/2006/relationships/image" Target="../media/image165.png"/><Relationship Id="rId19" Type="http://schemas.openxmlformats.org/officeDocument/2006/relationships/image" Target="../media/image190.png"/><Relationship Id="rId4" Type="http://schemas.openxmlformats.org/officeDocument/2006/relationships/image" Target="../media/image179.png"/><Relationship Id="rId9" Type="http://schemas.openxmlformats.org/officeDocument/2006/relationships/image" Target="../media/image183.png"/><Relationship Id="rId14" Type="http://schemas.openxmlformats.org/officeDocument/2006/relationships/image" Target="../media/image18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14" Type="http://schemas.openxmlformats.org/officeDocument/2006/relationships/image" Target="../media/image10.png"/><Relationship Id="rId9" Type="http://schemas.openxmlformats.org/officeDocument/2006/relationships/image" Target="../media/image10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96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12" Type="http://schemas.openxmlformats.org/officeDocument/2006/relationships/image" Target="../media/image195.png"/><Relationship Id="rId2" Type="http://schemas.openxmlformats.org/officeDocument/2006/relationships/image" Target="../media/image136.png"/><Relationship Id="rId16" Type="http://schemas.openxmlformats.org/officeDocument/2006/relationships/image" Target="../media/image19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0.png"/><Relationship Id="rId11" Type="http://schemas.openxmlformats.org/officeDocument/2006/relationships/image" Target="../media/image144.png"/><Relationship Id="rId5" Type="http://schemas.openxmlformats.org/officeDocument/2006/relationships/image" Target="../media/image139.png"/><Relationship Id="rId15" Type="http://schemas.openxmlformats.org/officeDocument/2006/relationships/image" Target="../media/image198.png"/><Relationship Id="rId10" Type="http://schemas.openxmlformats.org/officeDocument/2006/relationships/image" Target="../media/image124.png"/><Relationship Id="rId4" Type="http://schemas.openxmlformats.org/officeDocument/2006/relationships/image" Target="../media/image138.png"/><Relationship Id="rId9" Type="http://schemas.openxmlformats.org/officeDocument/2006/relationships/image" Target="../media/image194.png"/><Relationship Id="rId14" Type="http://schemas.openxmlformats.org/officeDocument/2006/relationships/image" Target="../media/image19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201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12" Type="http://schemas.openxmlformats.org/officeDocument/2006/relationships/image" Target="../media/image200.png"/><Relationship Id="rId2" Type="http://schemas.openxmlformats.org/officeDocument/2006/relationships/image" Target="../media/image136.png"/><Relationship Id="rId16" Type="http://schemas.openxmlformats.org/officeDocument/2006/relationships/image" Target="../media/image20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0.png"/><Relationship Id="rId11" Type="http://schemas.openxmlformats.org/officeDocument/2006/relationships/image" Target="../media/image144.png"/><Relationship Id="rId5" Type="http://schemas.openxmlformats.org/officeDocument/2006/relationships/image" Target="../media/image139.png"/><Relationship Id="rId15" Type="http://schemas.openxmlformats.org/officeDocument/2006/relationships/image" Target="../media/image203.png"/><Relationship Id="rId4" Type="http://schemas.openxmlformats.org/officeDocument/2006/relationships/image" Target="../media/image138.png"/><Relationship Id="rId14" Type="http://schemas.openxmlformats.org/officeDocument/2006/relationships/image" Target="../media/image202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201.png"/><Relationship Id="rId18" Type="http://schemas.openxmlformats.org/officeDocument/2006/relationships/image" Target="../media/image206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12" Type="http://schemas.openxmlformats.org/officeDocument/2006/relationships/image" Target="../media/image200.png"/><Relationship Id="rId17" Type="http://schemas.openxmlformats.org/officeDocument/2006/relationships/image" Target="../media/image205.png"/><Relationship Id="rId2" Type="http://schemas.openxmlformats.org/officeDocument/2006/relationships/image" Target="../media/image136.png"/><Relationship Id="rId16" Type="http://schemas.openxmlformats.org/officeDocument/2006/relationships/image" Target="../media/image20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0.png"/><Relationship Id="rId11" Type="http://schemas.openxmlformats.org/officeDocument/2006/relationships/image" Target="../media/image144.png"/><Relationship Id="rId5" Type="http://schemas.openxmlformats.org/officeDocument/2006/relationships/image" Target="../media/image139.png"/><Relationship Id="rId15" Type="http://schemas.openxmlformats.org/officeDocument/2006/relationships/image" Target="../media/image203.png"/><Relationship Id="rId4" Type="http://schemas.openxmlformats.org/officeDocument/2006/relationships/image" Target="../media/image138.png"/><Relationship Id="rId14" Type="http://schemas.openxmlformats.org/officeDocument/2006/relationships/image" Target="../media/image202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png"/><Relationship Id="rId13" Type="http://schemas.openxmlformats.org/officeDocument/2006/relationships/image" Target="../media/image208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12" Type="http://schemas.openxmlformats.org/officeDocument/2006/relationships/image" Target="../media/image204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0.png"/><Relationship Id="rId11" Type="http://schemas.openxmlformats.org/officeDocument/2006/relationships/image" Target="../media/image203.png"/><Relationship Id="rId5" Type="http://schemas.openxmlformats.org/officeDocument/2006/relationships/image" Target="../media/image139.png"/><Relationship Id="rId10" Type="http://schemas.openxmlformats.org/officeDocument/2006/relationships/image" Target="../media/image202.png"/><Relationship Id="rId4" Type="http://schemas.openxmlformats.org/officeDocument/2006/relationships/image" Target="../media/image138.png"/><Relationship Id="rId9" Type="http://schemas.openxmlformats.org/officeDocument/2006/relationships/image" Target="../media/image201.png"/><Relationship Id="rId14" Type="http://schemas.openxmlformats.org/officeDocument/2006/relationships/image" Target="../media/image20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png"/><Relationship Id="rId13" Type="http://schemas.openxmlformats.org/officeDocument/2006/relationships/image" Target="../media/image208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12" Type="http://schemas.openxmlformats.org/officeDocument/2006/relationships/image" Target="../media/image210.png"/><Relationship Id="rId2" Type="http://schemas.openxmlformats.org/officeDocument/2006/relationships/image" Target="../media/image136.png"/><Relationship Id="rId16" Type="http://schemas.openxmlformats.org/officeDocument/2006/relationships/image" Target="../media/image2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0.png"/><Relationship Id="rId11" Type="http://schemas.openxmlformats.org/officeDocument/2006/relationships/image" Target="../media/image203.png"/><Relationship Id="rId5" Type="http://schemas.openxmlformats.org/officeDocument/2006/relationships/image" Target="../media/image139.png"/><Relationship Id="rId15" Type="http://schemas.openxmlformats.org/officeDocument/2006/relationships/image" Target="../media/image211.png"/><Relationship Id="rId10" Type="http://schemas.openxmlformats.org/officeDocument/2006/relationships/image" Target="../media/image202.png"/><Relationship Id="rId4" Type="http://schemas.openxmlformats.org/officeDocument/2006/relationships/image" Target="../media/image138.png"/><Relationship Id="rId9" Type="http://schemas.openxmlformats.org/officeDocument/2006/relationships/image" Target="../media/image201.png"/><Relationship Id="rId14" Type="http://schemas.openxmlformats.org/officeDocument/2006/relationships/image" Target="../media/image20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13" Type="http://schemas.openxmlformats.org/officeDocument/2006/relationships/image" Target="../media/image214.png"/><Relationship Id="rId3" Type="http://schemas.openxmlformats.org/officeDocument/2006/relationships/image" Target="../media/image137.png"/><Relationship Id="rId7" Type="http://schemas.openxmlformats.org/officeDocument/2006/relationships/image" Target="../media/image201.png"/><Relationship Id="rId12" Type="http://schemas.openxmlformats.org/officeDocument/2006/relationships/image" Target="../media/image209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3.png"/><Relationship Id="rId11" Type="http://schemas.openxmlformats.org/officeDocument/2006/relationships/image" Target="../media/image208.png"/><Relationship Id="rId5" Type="http://schemas.openxmlformats.org/officeDocument/2006/relationships/image" Target="../media/image139.png"/><Relationship Id="rId10" Type="http://schemas.openxmlformats.org/officeDocument/2006/relationships/image" Target="../media/image210.png"/><Relationship Id="rId4" Type="http://schemas.openxmlformats.org/officeDocument/2006/relationships/image" Target="../media/image138.png"/><Relationship Id="rId9" Type="http://schemas.openxmlformats.org/officeDocument/2006/relationships/image" Target="../media/image203.png"/><Relationship Id="rId14" Type="http://schemas.openxmlformats.org/officeDocument/2006/relationships/image" Target="../media/image215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png"/><Relationship Id="rId13" Type="http://schemas.openxmlformats.org/officeDocument/2006/relationships/image" Target="../media/image214.png"/><Relationship Id="rId3" Type="http://schemas.openxmlformats.org/officeDocument/2006/relationships/image" Target="../media/image137.png"/><Relationship Id="rId7" Type="http://schemas.openxmlformats.org/officeDocument/2006/relationships/image" Target="../media/image201.png"/><Relationship Id="rId12" Type="http://schemas.openxmlformats.org/officeDocument/2006/relationships/image" Target="../media/image209.png"/><Relationship Id="rId2" Type="http://schemas.openxmlformats.org/officeDocument/2006/relationships/image" Target="../media/image136.png"/><Relationship Id="rId16" Type="http://schemas.openxmlformats.org/officeDocument/2006/relationships/image" Target="../media/image2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3.png"/><Relationship Id="rId11" Type="http://schemas.openxmlformats.org/officeDocument/2006/relationships/image" Target="../media/image208.png"/><Relationship Id="rId5" Type="http://schemas.openxmlformats.org/officeDocument/2006/relationships/image" Target="../media/image139.png"/><Relationship Id="rId15" Type="http://schemas.openxmlformats.org/officeDocument/2006/relationships/image" Target="../media/image217.png"/><Relationship Id="rId10" Type="http://schemas.openxmlformats.org/officeDocument/2006/relationships/image" Target="../media/image210.png"/><Relationship Id="rId4" Type="http://schemas.openxmlformats.org/officeDocument/2006/relationships/image" Target="../media/image138.png"/><Relationship Id="rId9" Type="http://schemas.openxmlformats.org/officeDocument/2006/relationships/image" Target="../media/image203.png"/><Relationship Id="rId14" Type="http://schemas.openxmlformats.org/officeDocument/2006/relationships/image" Target="../media/image215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image" Target="../media/image215.png"/><Relationship Id="rId3" Type="http://schemas.openxmlformats.org/officeDocument/2006/relationships/image" Target="../media/image137.png"/><Relationship Id="rId7" Type="http://schemas.openxmlformats.org/officeDocument/2006/relationships/image" Target="../media/image216.png"/><Relationship Id="rId12" Type="http://schemas.openxmlformats.org/officeDocument/2006/relationships/image" Target="../media/image2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1.png"/><Relationship Id="rId11" Type="http://schemas.openxmlformats.org/officeDocument/2006/relationships/image" Target="../media/image209.png"/><Relationship Id="rId5" Type="http://schemas.openxmlformats.org/officeDocument/2006/relationships/image" Target="../media/image207.png"/><Relationship Id="rId15" Type="http://schemas.openxmlformats.org/officeDocument/2006/relationships/image" Target="../media/image220.png"/><Relationship Id="rId10" Type="http://schemas.openxmlformats.org/officeDocument/2006/relationships/image" Target="../media/image208.png"/><Relationship Id="rId4" Type="http://schemas.openxmlformats.org/officeDocument/2006/relationships/image" Target="../media/image138.png"/><Relationship Id="rId9" Type="http://schemas.openxmlformats.org/officeDocument/2006/relationships/image" Target="../media/image210.png"/><Relationship Id="rId14" Type="http://schemas.openxmlformats.org/officeDocument/2006/relationships/image" Target="../media/image2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21.png"/><Relationship Id="rId21" Type="http://schemas.openxmlformats.org/officeDocument/2006/relationships/image" Target="../media/image2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1.png"/><Relationship Id="rId19" Type="http://schemas.openxmlformats.org/officeDocument/2006/relationships/image" Target="../media/image22.png"/><Relationship Id="rId4" Type="http://schemas.openxmlformats.org/officeDocument/2006/relationships/image" Target="../media/image5.png"/><Relationship Id="rId14" Type="http://schemas.openxmlformats.org/officeDocument/2006/relationships/image" Target="../media/image17.png"/><Relationship Id="rId9" Type="http://schemas.openxmlformats.org/officeDocument/2006/relationships/image" Target="../media/image1010.png"/><Relationship Id="rId22" Type="http://schemas.openxmlformats.org/officeDocument/2006/relationships/image" Target="../media/image25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image" Target="../media/image215.png"/><Relationship Id="rId3" Type="http://schemas.openxmlformats.org/officeDocument/2006/relationships/image" Target="../media/image137.png"/><Relationship Id="rId7" Type="http://schemas.openxmlformats.org/officeDocument/2006/relationships/image" Target="../media/image216.png"/><Relationship Id="rId12" Type="http://schemas.openxmlformats.org/officeDocument/2006/relationships/image" Target="../media/image214.png"/><Relationship Id="rId17" Type="http://schemas.openxmlformats.org/officeDocument/2006/relationships/image" Target="../media/image222.png"/><Relationship Id="rId16" Type="http://schemas.openxmlformats.org/officeDocument/2006/relationships/image" Target="../media/image2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1.png"/><Relationship Id="rId11" Type="http://schemas.openxmlformats.org/officeDocument/2006/relationships/image" Target="../media/image209.png"/><Relationship Id="rId5" Type="http://schemas.openxmlformats.org/officeDocument/2006/relationships/image" Target="../media/image207.png"/><Relationship Id="rId15" Type="http://schemas.openxmlformats.org/officeDocument/2006/relationships/image" Target="../media/image220.png"/><Relationship Id="rId10" Type="http://schemas.openxmlformats.org/officeDocument/2006/relationships/image" Target="../media/image208.png"/><Relationship Id="rId4" Type="http://schemas.openxmlformats.org/officeDocument/2006/relationships/image" Target="../media/image138.png"/><Relationship Id="rId9" Type="http://schemas.openxmlformats.org/officeDocument/2006/relationships/image" Target="../media/image210.png"/><Relationship Id="rId14" Type="http://schemas.openxmlformats.org/officeDocument/2006/relationships/image" Target="../media/image21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png"/><Relationship Id="rId13" Type="http://schemas.openxmlformats.org/officeDocument/2006/relationships/image" Target="../media/image223.png"/><Relationship Id="rId3" Type="http://schemas.openxmlformats.org/officeDocument/2006/relationships/image" Target="../media/image201.png"/><Relationship Id="rId7" Type="http://schemas.openxmlformats.org/officeDocument/2006/relationships/image" Target="../media/image208.png"/><Relationship Id="rId12" Type="http://schemas.openxmlformats.org/officeDocument/2006/relationships/image" Target="../media/image220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0.png"/><Relationship Id="rId11" Type="http://schemas.openxmlformats.org/officeDocument/2006/relationships/image" Target="../media/image219.png"/><Relationship Id="rId5" Type="http://schemas.openxmlformats.org/officeDocument/2006/relationships/image" Target="../media/image203.png"/><Relationship Id="rId10" Type="http://schemas.openxmlformats.org/officeDocument/2006/relationships/image" Target="../media/image215.png"/><Relationship Id="rId4" Type="http://schemas.openxmlformats.org/officeDocument/2006/relationships/image" Target="../media/image216.png"/><Relationship Id="rId9" Type="http://schemas.openxmlformats.org/officeDocument/2006/relationships/image" Target="../media/image214.png"/><Relationship Id="rId14" Type="http://schemas.openxmlformats.org/officeDocument/2006/relationships/image" Target="../media/image224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3" Type="http://schemas.openxmlformats.org/officeDocument/2006/relationships/image" Target="../media/image226.png"/><Relationship Id="rId7" Type="http://schemas.openxmlformats.org/officeDocument/2006/relationships/image" Target="../media/image230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9.png"/><Relationship Id="rId11" Type="http://schemas.openxmlformats.org/officeDocument/2006/relationships/image" Target="../media/image234.png"/><Relationship Id="rId5" Type="http://schemas.openxmlformats.org/officeDocument/2006/relationships/image" Target="../media/image228.png"/><Relationship Id="rId10" Type="http://schemas.openxmlformats.org/officeDocument/2006/relationships/image" Target="../media/image233.png"/><Relationship Id="rId4" Type="http://schemas.openxmlformats.org/officeDocument/2006/relationships/image" Target="../media/image227.png"/><Relationship Id="rId9" Type="http://schemas.openxmlformats.org/officeDocument/2006/relationships/image" Target="../media/image2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1" Type="http://schemas.openxmlformats.org/officeDocument/2006/relationships/image" Target="../media/image37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010.png"/><Relationship Id="rId5" Type="http://schemas.openxmlformats.org/officeDocument/2006/relationships/image" Target="../media/image6.png"/><Relationship Id="rId15" Type="http://schemas.openxmlformats.org/officeDocument/2006/relationships/image" Target="../media/image31.png"/><Relationship Id="rId10" Type="http://schemas.openxmlformats.org/officeDocument/2006/relationships/image" Target="../media/image28.png"/><Relationship Id="rId19" Type="http://schemas.openxmlformats.org/officeDocument/2006/relationships/image" Target="../media/image35.png"/><Relationship Id="rId4" Type="http://schemas.openxmlformats.org/officeDocument/2006/relationships/image" Target="../media/image5.png"/><Relationship Id="rId9" Type="http://schemas.openxmlformats.org/officeDocument/2006/relationships/image" Target="../media/image27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0.png"/><Relationship Id="rId3" Type="http://schemas.openxmlformats.org/officeDocument/2006/relationships/image" Target="../media/image39.png"/><Relationship Id="rId7" Type="http://schemas.openxmlformats.org/officeDocument/2006/relationships/image" Target="../media/image21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10.png"/><Relationship Id="rId5" Type="http://schemas.openxmlformats.org/officeDocument/2006/relationships/image" Target="../media/image1910.png"/><Relationship Id="rId4" Type="http://schemas.openxmlformats.org/officeDocument/2006/relationships/image" Target="../media/image1810.png"/><Relationship Id="rId9" Type="http://schemas.openxmlformats.org/officeDocument/2006/relationships/image" Target="../media/image2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3">
            <a:extLst>
              <a:ext uri="{FF2B5EF4-FFF2-40B4-BE49-F238E27FC236}">
                <a16:creationId xmlns:a16="http://schemas.microsoft.com/office/drawing/2014/main" id="{082A3C20-6A42-5746-A00E-5BA56708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CHAPTER 10</a:t>
            </a: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89643A20-9718-5E41-9493-CA8A7B8A1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8363" y="2171700"/>
            <a:ext cx="7772400" cy="1143000"/>
          </a:xfrm>
        </p:spPr>
        <p:txBody>
          <a:bodyPr/>
          <a:lstStyle/>
          <a:p>
            <a:r>
              <a:rPr lang="en-US" altLang="zh-TW" sz="2800" b="1" u="sng" dirty="0"/>
              <a:t>CHAPTER 10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DB067A6-AE46-EE4B-8094-4901371C71F3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819150" y="4040188"/>
            <a:ext cx="6400800" cy="1752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zh-TW" b="1" dirty="0"/>
              <a:t>Efficient Binary Search Trees</a:t>
            </a: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DCE56952-4E97-A947-8B29-3434E9BA5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4811713"/>
            <a:ext cx="68199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TW" sz="2000" dirty="0">
                <a:solidFill>
                  <a:srgbClr val="CC3300"/>
                </a:solidFill>
              </a:rPr>
              <a:t>All the programs in this file are selected from</a:t>
            </a:r>
          </a:p>
          <a:p>
            <a:pPr algn="l"/>
            <a:r>
              <a:rPr lang="en-US" altLang="zh-TW" sz="2000" dirty="0">
                <a:solidFill>
                  <a:srgbClr val="CC3300"/>
                </a:solidFill>
              </a:rPr>
              <a:t>	</a:t>
            </a:r>
            <a:r>
              <a:rPr lang="en-US" altLang="zh-TW" sz="2000" dirty="0"/>
              <a:t>Ellis Horowitz, Sartaj </a:t>
            </a:r>
            <a:r>
              <a:rPr lang="en-US" altLang="zh-TW" sz="2000" dirty="0" err="1"/>
              <a:t>Sahni</a:t>
            </a:r>
            <a:r>
              <a:rPr lang="en-US" altLang="zh-TW" sz="2000" dirty="0"/>
              <a:t>, and Susan Anderson-Freed</a:t>
            </a:r>
          </a:p>
          <a:p>
            <a:pPr algn="l"/>
            <a:r>
              <a:rPr lang="en-US" altLang="zh-TW" sz="2000" dirty="0"/>
              <a:t>	“Fundamentals of Data Structures in C”,</a:t>
            </a:r>
          </a:p>
          <a:p>
            <a:pPr algn="l"/>
            <a:endParaRPr lang="en-US" altLang="zh-TW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ACDB963E-D663-8C46-A6E3-0EB2E4F63B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0898" y="630068"/>
                <a:ext cx="5296929" cy="58569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Monotype Sorts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10, 15, 20, 25</m:t>
                          </m:r>
                        </m:e>
                      </m:d>
                    </m:oMath>
                  </m:oMathPara>
                </a14:m>
                <a:endParaRPr lang="en-US" altLang="zh-TW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</m:oMath>
                  </m:oMathPara>
                </a14:m>
                <a:endParaRPr lang="en-US" altLang="zh-TW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</m:oMath>
                  </m:oMathPara>
                </a14:m>
                <a:endParaRPr lang="en-US" altLang="zh-TW" sz="2400" dirty="0"/>
              </a:p>
              <a:p>
                <a:pPr marL="0" indent="0">
                  <a:buNone/>
                </a:pPr>
                <a:endParaRPr lang="en-US" altLang="zh-TW" sz="2400" b="0" dirty="0"/>
              </a:p>
            </p:txBody>
          </p:sp>
        </mc:Choice>
        <mc:Fallback xmlns="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ACDB963E-D663-8C46-A6E3-0EB2E4F63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10898" y="630068"/>
                <a:ext cx="5296929" cy="58569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20886" y="-193242"/>
            <a:ext cx="9271472" cy="1143000"/>
          </a:xfrm>
        </p:spPr>
        <p:txBody>
          <a:bodyPr/>
          <a:lstStyle/>
          <a:p>
            <a:pPr algn="ctr"/>
            <a:r>
              <a:rPr lang="en-US" altLang="zh-TW" sz="3600" dirty="0"/>
              <a:t>Example for Constructing Optimal BST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0" y="593061"/>
                <a:ext cx="8531988" cy="585697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𝑙𝑗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TW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TW" sz="2400" dirty="0"/>
              </a:p>
              <a:p>
                <a:endParaRPr lang="en-US" altLang="zh-TW" sz="2400" dirty="0"/>
              </a:p>
            </p:txBody>
          </p:sp>
        </mc:Choice>
        <mc:Fallback xmlns="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0" y="593061"/>
                <a:ext cx="8531988" cy="5856971"/>
              </a:xfrm>
              <a:blipFill>
                <a:blip r:embed="rId3"/>
                <a:stretch>
                  <a:fillRect l="-1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D397D0C5-43B4-5642-A37A-A6861FACD3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716756"/>
                  </p:ext>
                </p:extLst>
              </p:nvPr>
            </p:nvGraphicFramePr>
            <p:xfrm>
              <a:off x="2298360" y="2286000"/>
              <a:ext cx="6845640" cy="457200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369128">
                      <a:extLst>
                        <a:ext uri="{9D8B030D-6E8A-4147-A177-3AD203B41FA5}">
                          <a16:colId xmlns:a16="http://schemas.microsoft.com/office/drawing/2014/main" val="1550510132"/>
                        </a:ext>
                      </a:extLst>
                    </a:gridCol>
                    <a:gridCol w="1369128">
                      <a:extLst>
                        <a:ext uri="{9D8B030D-6E8A-4147-A177-3AD203B41FA5}">
                          <a16:colId xmlns:a16="http://schemas.microsoft.com/office/drawing/2014/main" val="955247187"/>
                        </a:ext>
                      </a:extLst>
                    </a:gridCol>
                    <a:gridCol w="1369128">
                      <a:extLst>
                        <a:ext uri="{9D8B030D-6E8A-4147-A177-3AD203B41FA5}">
                          <a16:colId xmlns:a16="http://schemas.microsoft.com/office/drawing/2014/main" val="3307449777"/>
                        </a:ext>
                      </a:extLst>
                    </a:gridCol>
                    <a:gridCol w="1369128">
                      <a:extLst>
                        <a:ext uri="{9D8B030D-6E8A-4147-A177-3AD203B41FA5}">
                          <a16:colId xmlns:a16="http://schemas.microsoft.com/office/drawing/2014/main" val="3010579132"/>
                        </a:ext>
                      </a:extLst>
                    </a:gridCol>
                    <a:gridCol w="1369128">
                      <a:extLst>
                        <a:ext uri="{9D8B030D-6E8A-4147-A177-3AD203B41FA5}">
                          <a16:colId xmlns:a16="http://schemas.microsoft.com/office/drawing/2014/main" val="4144581135"/>
                        </a:ext>
                      </a:extLst>
                    </a:gridCol>
                  </a:tblGrid>
                  <a:tr h="85261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altLang="zh-TW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altLang="zh-TW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altLang="zh-TW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altLang="zh-TW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altLang="zh-TW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4362430"/>
                      </a:ext>
                    </a:extLst>
                  </a:tr>
                  <a:tr h="85261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=8</m:t>
                                </m:r>
                              </m:oMath>
                            </m:oMathPara>
                          </a14:m>
                          <a:endParaRPr lang="en-US" altLang="zh-TW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=8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=7</m:t>
                                </m:r>
                              </m:oMath>
                            </m:oMathPara>
                          </a14:m>
                          <a:endParaRPr lang="en-US" altLang="zh-TW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=7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altLang="zh-TW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altLang="zh-TW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83890232"/>
                      </a:ext>
                    </a:extLst>
                  </a:tr>
                  <a:tr h="85261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=12</m:t>
                                </m:r>
                              </m:oMath>
                            </m:oMathPara>
                          </a14:m>
                          <a:endParaRPr lang="en-US" altLang="zh-TW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sz="1800" b="0" i="0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=9</m:t>
                                </m:r>
                              </m:oMath>
                            </m:oMathPara>
                          </a14:m>
                          <a:endParaRPr lang="en-US" altLang="zh-TW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=12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altLang="zh-TW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=8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8446010"/>
                      </a:ext>
                    </a:extLst>
                  </a:tr>
                  <a:tr h="85261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=14</m:t>
                                </m:r>
                              </m:oMath>
                            </m:oMathPara>
                          </a14:m>
                          <a:endParaRPr lang="en-US" altLang="zh-TW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=25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=11</m:t>
                                </m:r>
                              </m:oMath>
                            </m:oMathPara>
                          </a14:m>
                          <a:endParaRPr lang="en-US" altLang="zh-TW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=19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51326220"/>
                      </a:ext>
                    </a:extLst>
                  </a:tr>
                  <a:tr h="85261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04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=16</m:t>
                                </m:r>
                              </m:oMath>
                            </m:oMathPara>
                          </a14:m>
                          <a:endParaRPr lang="en-US" altLang="zh-TW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04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=32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04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10754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D397D0C5-43B4-5642-A37A-A6861FACD3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716756"/>
                  </p:ext>
                </p:extLst>
              </p:nvPr>
            </p:nvGraphicFramePr>
            <p:xfrm>
              <a:off x="2298360" y="2286000"/>
              <a:ext cx="6845640" cy="457200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369128">
                      <a:extLst>
                        <a:ext uri="{9D8B030D-6E8A-4147-A177-3AD203B41FA5}">
                          <a16:colId xmlns:a16="http://schemas.microsoft.com/office/drawing/2014/main" val="1550510132"/>
                        </a:ext>
                      </a:extLst>
                    </a:gridCol>
                    <a:gridCol w="1369128">
                      <a:extLst>
                        <a:ext uri="{9D8B030D-6E8A-4147-A177-3AD203B41FA5}">
                          <a16:colId xmlns:a16="http://schemas.microsoft.com/office/drawing/2014/main" val="955247187"/>
                        </a:ext>
                      </a:extLst>
                    </a:gridCol>
                    <a:gridCol w="1369128">
                      <a:extLst>
                        <a:ext uri="{9D8B030D-6E8A-4147-A177-3AD203B41FA5}">
                          <a16:colId xmlns:a16="http://schemas.microsoft.com/office/drawing/2014/main" val="3307449777"/>
                        </a:ext>
                      </a:extLst>
                    </a:gridCol>
                    <a:gridCol w="1369128">
                      <a:extLst>
                        <a:ext uri="{9D8B030D-6E8A-4147-A177-3AD203B41FA5}">
                          <a16:colId xmlns:a16="http://schemas.microsoft.com/office/drawing/2014/main" val="3010579132"/>
                        </a:ext>
                      </a:extLst>
                    </a:gridCol>
                    <a:gridCol w="1369128">
                      <a:extLst>
                        <a:ext uri="{9D8B030D-6E8A-4147-A177-3AD203B41FA5}">
                          <a16:colId xmlns:a16="http://schemas.microsoft.com/office/drawing/2014/main" val="4144581135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389" r="-400926" b="-4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389" r="-300926" b="-4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t="-1389" r="-200926" b="-4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0000" t="-1389" r="-100926" b="-4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0000" t="-1389" r="-926" b="-40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436243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1389" r="-400926" b="-3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01389" r="-300926" b="-3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t="-101389" r="-200926" b="-3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0000" t="-101389" r="-100926" b="-3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8389023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1389" r="-400926" b="-2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201389" r="-300926" b="-2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t="-201389" r="-200926" b="-2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844601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1389" r="-400926" b="-1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301389" r="-300926" b="-1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5132622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1389" r="-400926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1075400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4" name="群組 13">
            <a:extLst>
              <a:ext uri="{FF2B5EF4-FFF2-40B4-BE49-F238E27FC236}">
                <a16:creationId xmlns:a16="http://schemas.microsoft.com/office/drawing/2014/main" id="{DB8035B6-6741-5144-BD05-92ACCD7F2B0D}"/>
              </a:ext>
            </a:extLst>
          </p:cNvPr>
          <p:cNvGrpSpPr/>
          <p:nvPr/>
        </p:nvGrpSpPr>
        <p:grpSpPr>
          <a:xfrm>
            <a:off x="237725" y="3521546"/>
            <a:ext cx="1676316" cy="2065053"/>
            <a:chOff x="-2097501" y="3435562"/>
            <a:chExt cx="1676316" cy="2065053"/>
          </a:xfrm>
        </p:grpSpPr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208AB6C7-2D50-2C43-83B7-D416967CB5D1}"/>
                </a:ext>
              </a:extLst>
            </p:cNvPr>
            <p:cNvSpPr/>
            <p:nvPr/>
          </p:nvSpPr>
          <p:spPr bwMode="auto">
            <a:xfrm>
              <a:off x="-1647291" y="3748424"/>
              <a:ext cx="481913" cy="48191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15</a:t>
              </a:r>
              <a:endParaRPr lang="zh-TW" altLang="en-US" sz="2000" dirty="0"/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C14E5EC1-E7A2-7343-BCDD-AD49A8385C16}"/>
                </a:ext>
              </a:extLst>
            </p:cNvPr>
            <p:cNvSpPr/>
            <p:nvPr/>
          </p:nvSpPr>
          <p:spPr bwMode="auto">
            <a:xfrm>
              <a:off x="-2097501" y="4394375"/>
              <a:ext cx="481913" cy="48191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10</a:t>
              </a:r>
              <a:endParaRPr lang="zh-TW" altLang="en-US" sz="2000" dirty="0"/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465A64DB-AD41-AD45-9ED7-D7105539664A}"/>
                </a:ext>
              </a:extLst>
            </p:cNvPr>
            <p:cNvSpPr/>
            <p:nvPr/>
          </p:nvSpPr>
          <p:spPr bwMode="auto">
            <a:xfrm>
              <a:off x="-1272288" y="4361772"/>
              <a:ext cx="481913" cy="48191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20</a:t>
              </a:r>
              <a:endParaRPr lang="zh-TW" altLang="en-US" sz="2000" dirty="0"/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0287F5B7-E229-A243-9FB6-696A2CDFFBA9}"/>
                </a:ext>
              </a:extLst>
            </p:cNvPr>
            <p:cNvSpPr/>
            <p:nvPr/>
          </p:nvSpPr>
          <p:spPr bwMode="auto">
            <a:xfrm>
              <a:off x="-907090" y="5018702"/>
              <a:ext cx="481913" cy="48191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25</a:t>
              </a:r>
              <a:endParaRPr lang="zh-TW" altLang="en-US" sz="2000" dirty="0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3E751F84-B9A4-3C4C-AE22-675117A93DAF}"/>
                </a:ext>
              </a:extLst>
            </p:cNvPr>
            <p:cNvCxnSpPr>
              <a:stCxn id="37" idx="7"/>
              <a:endCxn id="36" idx="3"/>
            </p:cNvCxnSpPr>
            <p:nvPr/>
          </p:nvCxnSpPr>
          <p:spPr bwMode="auto">
            <a:xfrm flipV="1">
              <a:off x="-1686163" y="4159762"/>
              <a:ext cx="109447" cy="3051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CBDB685E-6794-DB42-9B50-9C366A84B33D}"/>
                </a:ext>
              </a:extLst>
            </p:cNvPr>
            <p:cNvCxnSpPr>
              <a:cxnSpLocks/>
              <a:stCxn id="36" idx="5"/>
              <a:endCxn id="38" idx="1"/>
            </p:cNvCxnSpPr>
            <p:nvPr/>
          </p:nvCxnSpPr>
          <p:spPr bwMode="auto">
            <a:xfrm>
              <a:off x="-1235953" y="4159762"/>
              <a:ext cx="34240" cy="27258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2EE47FC7-A5EF-4D4B-AB45-6A26E5E4F3B6}"/>
                </a:ext>
              </a:extLst>
            </p:cNvPr>
            <p:cNvCxnSpPr>
              <a:cxnSpLocks/>
              <a:stCxn id="38" idx="5"/>
              <a:endCxn id="39" idx="1"/>
            </p:cNvCxnSpPr>
            <p:nvPr/>
          </p:nvCxnSpPr>
          <p:spPr bwMode="auto">
            <a:xfrm>
              <a:off x="-860950" y="4773110"/>
              <a:ext cx="24435" cy="3161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0671D540-6F5F-C24A-A667-7F2A57F26A96}"/>
                </a:ext>
              </a:extLst>
            </p:cNvPr>
            <p:cNvSpPr txBox="1"/>
            <p:nvPr/>
          </p:nvSpPr>
          <p:spPr>
            <a:xfrm>
              <a:off x="-1225250" y="3435562"/>
              <a:ext cx="3129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0070C0"/>
                  </a:solidFill>
                </a:rPr>
                <a:t>1</a:t>
              </a:r>
              <a:endParaRPr kumimoji="1" lang="zh-TW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841F1041-8328-1C4D-8860-A3011E7157FF}"/>
                </a:ext>
              </a:extLst>
            </p:cNvPr>
            <p:cNvSpPr txBox="1"/>
            <p:nvPr/>
          </p:nvSpPr>
          <p:spPr>
            <a:xfrm>
              <a:off x="-2094923" y="3994265"/>
              <a:ext cx="3129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solidFill>
                    <a:srgbClr val="0070C0"/>
                  </a:solidFill>
                </a:rPr>
                <a:t>2</a:t>
              </a:r>
              <a:endParaRPr kumimoji="1" lang="zh-TW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B631ED8E-D350-5543-B977-CB8F057F36CC}"/>
                </a:ext>
              </a:extLst>
            </p:cNvPr>
            <p:cNvSpPr txBox="1"/>
            <p:nvPr/>
          </p:nvSpPr>
          <p:spPr>
            <a:xfrm>
              <a:off x="-932128" y="404306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solidFill>
                    <a:srgbClr val="0070C0"/>
                  </a:solidFill>
                </a:rPr>
                <a:t>2</a:t>
              </a:r>
              <a:endParaRPr kumimoji="1" lang="zh-TW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B6B8C2F6-3F9B-7F43-8655-C2C0FCC9817C}"/>
                </a:ext>
              </a:extLst>
            </p:cNvPr>
            <p:cNvSpPr txBox="1"/>
            <p:nvPr/>
          </p:nvSpPr>
          <p:spPr>
            <a:xfrm>
              <a:off x="-734092" y="4557017"/>
              <a:ext cx="3129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solidFill>
                    <a:srgbClr val="0070C0"/>
                  </a:solidFill>
                </a:rPr>
                <a:t>3</a:t>
              </a:r>
              <a:endParaRPr kumimoji="1" lang="zh-TW" altLang="en-US" sz="2000" dirty="0">
                <a:solidFill>
                  <a:srgbClr val="0070C0"/>
                </a:solidFill>
              </a:endParaRPr>
            </a:p>
          </p:txBody>
        </p:sp>
      </p:grpSp>
      <p:sp>
        <p:nvSpPr>
          <p:cNvPr id="61" name="矩形 60">
            <a:extLst>
              <a:ext uri="{FF2B5EF4-FFF2-40B4-BE49-F238E27FC236}">
                <a16:creationId xmlns:a16="http://schemas.microsoft.com/office/drawing/2014/main" id="{41490A08-8508-C545-9826-01C4CCF2C32B}"/>
              </a:ext>
            </a:extLst>
          </p:cNvPr>
          <p:cNvSpPr/>
          <p:nvPr/>
        </p:nvSpPr>
        <p:spPr>
          <a:xfrm>
            <a:off x="-17206" y="5643428"/>
            <a:ext cx="23695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The optimal </a:t>
            </a:r>
            <a:br>
              <a:rPr lang="en-US" altLang="zh-TW" sz="2400" dirty="0"/>
            </a:br>
            <a:r>
              <a:rPr lang="en-US" altLang="zh-TW" sz="2400" dirty="0"/>
              <a:t>binary search tree</a:t>
            </a:r>
            <a:endParaRPr lang="zh-TW" altLang="en-US" sz="2400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B29D1379-CE75-0645-ACE2-5D3DE3C0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CHAPTER 10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D3C072-A203-3F43-964D-E79D999F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F1E2-FD4B-DF48-8615-C0ECBD7B10F4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6764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6E8BB4-14FB-884D-87EA-F390E03E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189DA3-0B18-F24B-BD0F-2C998151DC8B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26A97F-E7E3-B14C-8E4B-453912AAC8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157207-0041-4648-864E-D5EE69157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CHAPTER 10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8FF205-DB79-1C4D-BB6B-A6775516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F1E2-FD4B-DF48-8615-C0ECBD7B10F4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8720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5">
            <a:extLst>
              <a:ext uri="{FF2B5EF4-FFF2-40B4-BE49-F238E27FC236}">
                <a16:creationId xmlns:a16="http://schemas.microsoft.com/office/drawing/2014/main" id="{0520A8BA-D1ED-9346-919A-95B98BE0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CHAPTER 10</a:t>
            </a:r>
            <a:endParaRPr lang="en-US" altLang="zh-TW" dirty="0"/>
          </a:p>
        </p:txBody>
      </p:sp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DB1922A7-0D62-734C-B852-A89E903C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43D-D12A-1F42-ACA7-AA1ABA83C4E8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8813" y="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/>
              <a:t>AVL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33631" y="979317"/>
                <a:ext cx="8600303" cy="5211418"/>
              </a:xfrm>
            </p:spPr>
            <p:txBody>
              <a:bodyPr/>
              <a:lstStyle/>
              <a:p>
                <a:r>
                  <a:rPr lang="en-US" altLang="zh-TW" sz="2800" dirty="0">
                    <a:solidFill>
                      <a:srgbClr val="FF0000"/>
                    </a:solidFill>
                  </a:rPr>
                  <a:t>Height balanced </a:t>
                </a:r>
                <a:r>
                  <a:rPr lang="en-US" altLang="zh-TW" sz="2800" dirty="0"/>
                  <a:t>binary search trees</a:t>
                </a:r>
              </a:p>
              <a:p>
                <a:r>
                  <a:rPr lang="en-US" altLang="zh-TW" sz="2800" dirty="0"/>
                  <a:t>Proposed by G. Adelson-</a:t>
                </a:r>
                <a:r>
                  <a:rPr lang="en-US" altLang="zh-TW" sz="2800" dirty="0" err="1"/>
                  <a:t>Velsky</a:t>
                </a:r>
                <a:r>
                  <a:rPr lang="en-US" altLang="zh-TW" sz="2800" dirty="0"/>
                  <a:t> and E. M. Landis</a:t>
                </a:r>
              </a:p>
              <a:p>
                <a:r>
                  <a:rPr lang="en-US" altLang="zh-TW" sz="2800" dirty="0">
                    <a:solidFill>
                      <a:srgbClr val="FF0000"/>
                    </a:solidFill>
                  </a:rPr>
                  <a:t>Balance factor </a:t>
                </a:r>
                <a:r>
                  <a:rPr lang="en-US" altLang="zh-TW" sz="2800" dirty="0"/>
                  <a:t>of each node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TW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𝐵𝐹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TW" sz="2400" b="0" i="0" dirty="0" smtClean="0">
                        <a:latin typeface="Cambria Math" panose="02040503050406030204" pitchFamily="18" charset="0"/>
                      </a:rPr>
                      <m:t>=−1, 0, </m:t>
                    </m:r>
                    <m:r>
                      <m:rPr>
                        <m:sty m:val="p"/>
                      </m:rPr>
                      <a:rPr lang="en-US" altLang="zh-TW" sz="2400" b="0" i="0" dirty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altLang="zh-TW" sz="2400" b="0" i="0" dirty="0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US" altLang="zh-TW" sz="24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TW" sz="2400" dirty="0"/>
                  <a:t>: height of left subtree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zh-TW" sz="2400" dirty="0"/>
                  <a:t>: height of right subtree</a:t>
                </a:r>
              </a:p>
              <a:p>
                <a:r>
                  <a:rPr lang="en-US" altLang="zh-TW" sz="2800" dirty="0"/>
                  <a:t>We can 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insert</a:t>
                </a:r>
                <a:r>
                  <a:rPr lang="en-US" altLang="zh-TW" sz="2800" dirty="0"/>
                  <a:t> an element into the tree, or 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delete</a:t>
                </a:r>
                <a:r>
                  <a:rPr lang="en-US" altLang="zh-TW" sz="2800" dirty="0"/>
                  <a:t> an element from it, 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TW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TW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sz="2800" dirty="0">
                    <a:solidFill>
                      <a:srgbClr val="FF0000"/>
                    </a:solidFill>
                  </a:rPr>
                  <a:t>time</a:t>
                </a:r>
                <a:endParaRPr lang="en-US" altLang="zh-TW" sz="2800" dirty="0"/>
              </a:p>
              <a:p>
                <a:r>
                  <a:rPr lang="en-US" altLang="zh-TW" sz="2800" dirty="0"/>
                  <a:t>At most one 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single rotation </a:t>
                </a:r>
                <a:r>
                  <a:rPr lang="en-US" altLang="zh-TW" sz="2800" dirty="0"/>
                  <a:t>or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 double rotation </a:t>
                </a:r>
                <a:r>
                  <a:rPr lang="en-US" altLang="zh-TW" sz="2800" dirty="0"/>
                  <a:t>is needed when an insertion is performed</a:t>
                </a:r>
              </a:p>
              <a:p>
                <a:r>
                  <a:rPr lang="en-US" altLang="zh-TW" sz="2800" dirty="0">
                    <a:solidFill>
                      <a:schemeClr val="tx1"/>
                    </a:solidFill>
                  </a:rPr>
                  <a:t>The worst-case height of a AVL tree is roughly </a:t>
                </a:r>
                <a14:m>
                  <m:oMath xmlns:m="http://schemas.openxmlformats.org/officeDocument/2006/math">
                    <m:r>
                      <a:rPr lang="en-US" altLang="zh-TW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1.44 </m:t>
                    </m:r>
                    <m:sSub>
                      <m:sSubPr>
                        <m:ctrlPr>
                          <a:rPr lang="en-US" altLang="zh-TW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TW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TW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+2)</m:t>
                    </m:r>
                  </m:oMath>
                </a14:m>
                <a:endParaRPr lang="en-US" altLang="zh-TW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33631" y="979317"/>
                <a:ext cx="8600303" cy="5211418"/>
              </a:xfrm>
              <a:blipFill>
                <a:blip r:embed="rId2"/>
                <a:stretch>
                  <a:fillRect l="-295" t="-973" r="-737" b="-114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>
            <a:extLst>
              <a:ext uri="{FF2B5EF4-FFF2-40B4-BE49-F238E27FC236}">
                <a16:creationId xmlns:a16="http://schemas.microsoft.com/office/drawing/2014/main" id="{3EED7AA1-DE2E-BB49-9D0C-C79180290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254" y="2152993"/>
            <a:ext cx="1513874" cy="151387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93B4F42-8B65-7647-907E-3013B690CD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446" b="24195"/>
          <a:stretch/>
        </p:blipFill>
        <p:spPr>
          <a:xfrm>
            <a:off x="7282035" y="2152993"/>
            <a:ext cx="1779373" cy="162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5">
            <a:extLst>
              <a:ext uri="{FF2B5EF4-FFF2-40B4-BE49-F238E27FC236}">
                <a16:creationId xmlns:a16="http://schemas.microsoft.com/office/drawing/2014/main" id="{0520A8BA-D1ED-9346-919A-95B98BE0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CHAPTER 10</a:t>
            </a:r>
            <a:endParaRPr lang="en-US" altLang="zh-TW" dirty="0"/>
          </a:p>
        </p:txBody>
      </p:sp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DB1922A7-0D62-734C-B852-A89E903C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43D-D12A-1F42-ACA7-AA1ABA83C4E8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8813" y="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/>
              <a:t>Example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C656C17-E60E-D543-89CA-279C033D4C8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33631" y="979317"/>
            <a:ext cx="8600303" cy="5211418"/>
          </a:xfrm>
        </p:spPr>
        <p:txBody>
          <a:bodyPr/>
          <a:lstStyle/>
          <a:p>
            <a:r>
              <a:rPr lang="en-US" altLang="zh-TW" sz="2800" dirty="0"/>
              <a:t>Is this tree a AVL tree?</a:t>
            </a: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D1549595-6187-9A47-9CD3-F1C990C75862}"/>
              </a:ext>
            </a:extLst>
          </p:cNvPr>
          <p:cNvSpPr/>
          <p:nvPr/>
        </p:nvSpPr>
        <p:spPr bwMode="auto">
          <a:xfrm>
            <a:off x="3859941" y="1545263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JAN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8555495A-B6E0-B247-944F-AB0C7FBDCE83}"/>
              </a:ext>
            </a:extLst>
          </p:cNvPr>
          <p:cNvSpPr/>
          <p:nvPr/>
        </p:nvSpPr>
        <p:spPr bwMode="auto">
          <a:xfrm>
            <a:off x="2669056" y="2398372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FEB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81E78759-9707-C545-B215-FEED442595DC}"/>
              </a:ext>
            </a:extLst>
          </p:cNvPr>
          <p:cNvCxnSpPr>
            <a:stCxn id="37" idx="0"/>
            <a:endCxn id="26" idx="4"/>
          </p:cNvCxnSpPr>
          <p:nvPr/>
        </p:nvCxnSpPr>
        <p:spPr bwMode="auto">
          <a:xfrm flipV="1">
            <a:off x="3323965" y="2064247"/>
            <a:ext cx="1190885" cy="3341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BA5E9120-A2B4-D54A-8C52-C128D439B43B}"/>
              </a:ext>
            </a:extLst>
          </p:cNvPr>
          <p:cNvSpPr/>
          <p:nvPr/>
        </p:nvSpPr>
        <p:spPr bwMode="auto">
          <a:xfrm>
            <a:off x="1470445" y="3325534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APR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94EE34F7-1C69-5345-80D9-00EF0728B818}"/>
              </a:ext>
            </a:extLst>
          </p:cNvPr>
          <p:cNvCxnSpPr>
            <a:cxnSpLocks/>
            <a:stCxn id="42" idx="0"/>
            <a:endCxn id="37" idx="4"/>
          </p:cNvCxnSpPr>
          <p:nvPr/>
        </p:nvCxnSpPr>
        <p:spPr bwMode="auto">
          <a:xfrm flipV="1">
            <a:off x="2125354" y="2917356"/>
            <a:ext cx="1198611" cy="4081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橢圓 45">
            <a:extLst>
              <a:ext uri="{FF2B5EF4-FFF2-40B4-BE49-F238E27FC236}">
                <a16:creationId xmlns:a16="http://schemas.microsoft.com/office/drawing/2014/main" id="{A2316C31-8828-4641-9C96-60D55024006D}"/>
              </a:ext>
            </a:extLst>
          </p:cNvPr>
          <p:cNvSpPr/>
          <p:nvPr/>
        </p:nvSpPr>
        <p:spPr bwMode="auto">
          <a:xfrm>
            <a:off x="2125353" y="4179717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AUG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17429E61-718F-7F49-9818-46E6EDBB7023}"/>
              </a:ext>
            </a:extLst>
          </p:cNvPr>
          <p:cNvCxnSpPr>
            <a:cxnSpLocks/>
            <a:stCxn id="46" idx="0"/>
            <a:endCxn id="42" idx="4"/>
          </p:cNvCxnSpPr>
          <p:nvPr/>
        </p:nvCxnSpPr>
        <p:spPr bwMode="auto">
          <a:xfrm flipH="1" flipV="1">
            <a:off x="2125354" y="3844518"/>
            <a:ext cx="654908" cy="3351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橢圓 49">
            <a:extLst>
              <a:ext uri="{FF2B5EF4-FFF2-40B4-BE49-F238E27FC236}">
                <a16:creationId xmlns:a16="http://schemas.microsoft.com/office/drawing/2014/main" id="{BE24A159-84F4-A347-BA1B-F8F7EA5F7261}"/>
              </a:ext>
            </a:extLst>
          </p:cNvPr>
          <p:cNvSpPr/>
          <p:nvPr/>
        </p:nvSpPr>
        <p:spPr bwMode="auto">
          <a:xfrm>
            <a:off x="2883234" y="5033900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DEC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D6FEBEED-5B27-6C4D-8A6A-0BDAAEB20634}"/>
              </a:ext>
            </a:extLst>
          </p:cNvPr>
          <p:cNvCxnSpPr>
            <a:cxnSpLocks/>
            <a:stCxn id="50" idx="0"/>
            <a:endCxn id="46" idx="4"/>
          </p:cNvCxnSpPr>
          <p:nvPr/>
        </p:nvCxnSpPr>
        <p:spPr bwMode="auto">
          <a:xfrm flipH="1" flipV="1">
            <a:off x="2780262" y="4698701"/>
            <a:ext cx="757881" cy="3351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橢圓 59">
            <a:extLst>
              <a:ext uri="{FF2B5EF4-FFF2-40B4-BE49-F238E27FC236}">
                <a16:creationId xmlns:a16="http://schemas.microsoft.com/office/drawing/2014/main" id="{8EE74D3F-E7F4-664E-AED5-EE2CFBA8CBE3}"/>
              </a:ext>
            </a:extLst>
          </p:cNvPr>
          <p:cNvSpPr/>
          <p:nvPr/>
        </p:nvSpPr>
        <p:spPr bwMode="auto">
          <a:xfrm>
            <a:off x="5307741" y="2411890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MAR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B3C8666F-96AE-E44E-BE43-7D0CFD558D67}"/>
              </a:ext>
            </a:extLst>
          </p:cNvPr>
          <p:cNvCxnSpPr>
            <a:cxnSpLocks/>
            <a:stCxn id="26" idx="4"/>
            <a:endCxn id="60" idx="0"/>
          </p:cNvCxnSpPr>
          <p:nvPr/>
        </p:nvCxnSpPr>
        <p:spPr bwMode="auto">
          <a:xfrm>
            <a:off x="4514850" y="2064247"/>
            <a:ext cx="1447800" cy="3476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橢圓 65">
            <a:extLst>
              <a:ext uri="{FF2B5EF4-FFF2-40B4-BE49-F238E27FC236}">
                <a16:creationId xmlns:a16="http://schemas.microsoft.com/office/drawing/2014/main" id="{3A17FD79-BD4C-014B-9BFB-EB2D39516EF2}"/>
              </a:ext>
            </a:extLst>
          </p:cNvPr>
          <p:cNvSpPr/>
          <p:nvPr/>
        </p:nvSpPr>
        <p:spPr bwMode="auto">
          <a:xfrm>
            <a:off x="4193051" y="3339052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JUNE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5A21951B-C4DA-A04E-8210-34A241C05D26}"/>
              </a:ext>
            </a:extLst>
          </p:cNvPr>
          <p:cNvCxnSpPr>
            <a:cxnSpLocks/>
            <a:stCxn id="60" idx="4"/>
            <a:endCxn id="66" idx="0"/>
          </p:cNvCxnSpPr>
          <p:nvPr/>
        </p:nvCxnSpPr>
        <p:spPr bwMode="auto">
          <a:xfrm flipH="1">
            <a:off x="4847960" y="2930874"/>
            <a:ext cx="1114690" cy="4081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橢圓 69">
            <a:extLst>
              <a:ext uri="{FF2B5EF4-FFF2-40B4-BE49-F238E27FC236}">
                <a16:creationId xmlns:a16="http://schemas.microsoft.com/office/drawing/2014/main" id="{BC4CC7A5-0B7C-D04C-8BDC-2F1DAFBBB0A1}"/>
              </a:ext>
            </a:extLst>
          </p:cNvPr>
          <p:cNvSpPr/>
          <p:nvPr/>
        </p:nvSpPr>
        <p:spPr bwMode="auto">
          <a:xfrm>
            <a:off x="3997924" y="4158893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JULY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0CC9E622-F685-8A44-B1D8-31BB487C852F}"/>
              </a:ext>
            </a:extLst>
          </p:cNvPr>
          <p:cNvCxnSpPr>
            <a:cxnSpLocks/>
            <a:stCxn id="66" idx="4"/>
            <a:endCxn id="70" idx="0"/>
          </p:cNvCxnSpPr>
          <p:nvPr/>
        </p:nvCxnSpPr>
        <p:spPr bwMode="auto">
          <a:xfrm flipH="1">
            <a:off x="4652833" y="3858036"/>
            <a:ext cx="195127" cy="3008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橢圓 74">
            <a:extLst>
              <a:ext uri="{FF2B5EF4-FFF2-40B4-BE49-F238E27FC236}">
                <a16:creationId xmlns:a16="http://schemas.microsoft.com/office/drawing/2014/main" id="{E4CECADE-5ED6-D14C-9628-280A47839785}"/>
              </a:ext>
            </a:extLst>
          </p:cNvPr>
          <p:cNvSpPr/>
          <p:nvPr/>
        </p:nvSpPr>
        <p:spPr bwMode="auto">
          <a:xfrm>
            <a:off x="6371954" y="3325534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MAY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8EEBCBCB-17C0-124C-BC25-A01B4BB291F0}"/>
              </a:ext>
            </a:extLst>
          </p:cNvPr>
          <p:cNvCxnSpPr>
            <a:cxnSpLocks/>
            <a:stCxn id="60" idx="4"/>
            <a:endCxn id="75" idx="0"/>
          </p:cNvCxnSpPr>
          <p:nvPr/>
        </p:nvCxnSpPr>
        <p:spPr bwMode="auto">
          <a:xfrm>
            <a:off x="5962650" y="2930874"/>
            <a:ext cx="1064213" cy="3946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橢圓 78">
            <a:extLst>
              <a:ext uri="{FF2B5EF4-FFF2-40B4-BE49-F238E27FC236}">
                <a16:creationId xmlns:a16="http://schemas.microsoft.com/office/drawing/2014/main" id="{B34D71FD-093E-C24B-8DE9-106B64C253DB}"/>
              </a:ext>
            </a:extLst>
          </p:cNvPr>
          <p:cNvSpPr/>
          <p:nvPr/>
        </p:nvSpPr>
        <p:spPr bwMode="auto">
          <a:xfrm>
            <a:off x="7607629" y="4158893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SEPT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62BB6D2F-2A5A-944F-B514-2E1564254D80}"/>
              </a:ext>
            </a:extLst>
          </p:cNvPr>
          <p:cNvCxnSpPr>
            <a:cxnSpLocks/>
            <a:stCxn id="75" idx="4"/>
            <a:endCxn id="79" idx="0"/>
          </p:cNvCxnSpPr>
          <p:nvPr/>
        </p:nvCxnSpPr>
        <p:spPr bwMode="auto">
          <a:xfrm>
            <a:off x="7026863" y="3844518"/>
            <a:ext cx="1235675" cy="3143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橢圓 82">
            <a:extLst>
              <a:ext uri="{FF2B5EF4-FFF2-40B4-BE49-F238E27FC236}">
                <a16:creationId xmlns:a16="http://schemas.microsoft.com/office/drawing/2014/main" id="{E87D6659-66EB-3149-8F41-CA3092467EBC}"/>
              </a:ext>
            </a:extLst>
          </p:cNvPr>
          <p:cNvSpPr/>
          <p:nvPr/>
        </p:nvSpPr>
        <p:spPr bwMode="auto">
          <a:xfrm>
            <a:off x="6454319" y="4974844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OCT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695E5603-5D64-E842-ACC8-701C82869CD5}"/>
              </a:ext>
            </a:extLst>
          </p:cNvPr>
          <p:cNvCxnSpPr>
            <a:cxnSpLocks/>
            <a:stCxn id="83" idx="0"/>
            <a:endCxn id="79" idx="4"/>
          </p:cNvCxnSpPr>
          <p:nvPr/>
        </p:nvCxnSpPr>
        <p:spPr bwMode="auto">
          <a:xfrm flipV="1">
            <a:off x="7109228" y="4677877"/>
            <a:ext cx="1153310" cy="2969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橢圓 86">
            <a:extLst>
              <a:ext uri="{FF2B5EF4-FFF2-40B4-BE49-F238E27FC236}">
                <a16:creationId xmlns:a16="http://schemas.microsoft.com/office/drawing/2014/main" id="{9EA46AAB-85F7-9148-A28A-0073EE99A758}"/>
              </a:ext>
            </a:extLst>
          </p:cNvPr>
          <p:cNvSpPr/>
          <p:nvPr/>
        </p:nvSpPr>
        <p:spPr bwMode="auto">
          <a:xfrm>
            <a:off x="5700543" y="5790795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NOV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78A5C75E-5B66-BA4B-8288-9AE3C3195B16}"/>
              </a:ext>
            </a:extLst>
          </p:cNvPr>
          <p:cNvCxnSpPr>
            <a:cxnSpLocks/>
            <a:stCxn id="87" idx="0"/>
            <a:endCxn id="83" idx="4"/>
          </p:cNvCxnSpPr>
          <p:nvPr/>
        </p:nvCxnSpPr>
        <p:spPr bwMode="auto">
          <a:xfrm flipV="1">
            <a:off x="6355452" y="5493828"/>
            <a:ext cx="753776" cy="2969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39499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5">
            <a:extLst>
              <a:ext uri="{FF2B5EF4-FFF2-40B4-BE49-F238E27FC236}">
                <a16:creationId xmlns:a16="http://schemas.microsoft.com/office/drawing/2014/main" id="{0520A8BA-D1ED-9346-919A-95B98BE0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CHAPTER 10</a:t>
            </a:r>
            <a:endParaRPr lang="en-US" altLang="zh-TW" dirty="0"/>
          </a:p>
        </p:txBody>
      </p:sp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DB1922A7-0D62-734C-B852-A89E903C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43D-D12A-1F42-ACA7-AA1ABA83C4E8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8813" y="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/>
              <a:t>Example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C656C17-E60E-D543-89CA-279C033D4C8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33631" y="979317"/>
            <a:ext cx="8600303" cy="5211418"/>
          </a:xfrm>
        </p:spPr>
        <p:txBody>
          <a:bodyPr/>
          <a:lstStyle/>
          <a:p>
            <a:r>
              <a:rPr lang="en-US" altLang="zh-TW" sz="2800" dirty="0"/>
              <a:t>Is this tree a AVL tree?</a:t>
            </a: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D1549595-6187-9A47-9CD3-F1C990C75862}"/>
              </a:ext>
            </a:extLst>
          </p:cNvPr>
          <p:cNvSpPr/>
          <p:nvPr/>
        </p:nvSpPr>
        <p:spPr bwMode="auto">
          <a:xfrm>
            <a:off x="3859941" y="1545263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JAN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8555495A-B6E0-B247-944F-AB0C7FBDCE83}"/>
              </a:ext>
            </a:extLst>
          </p:cNvPr>
          <p:cNvSpPr/>
          <p:nvPr/>
        </p:nvSpPr>
        <p:spPr bwMode="auto">
          <a:xfrm>
            <a:off x="2669056" y="2398372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FEB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81E78759-9707-C545-B215-FEED442595DC}"/>
              </a:ext>
            </a:extLst>
          </p:cNvPr>
          <p:cNvCxnSpPr>
            <a:stCxn id="37" idx="0"/>
            <a:endCxn id="26" idx="4"/>
          </p:cNvCxnSpPr>
          <p:nvPr/>
        </p:nvCxnSpPr>
        <p:spPr bwMode="auto">
          <a:xfrm flipV="1">
            <a:off x="3323965" y="2064247"/>
            <a:ext cx="1190885" cy="3341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BA5E9120-A2B4-D54A-8C52-C128D439B43B}"/>
              </a:ext>
            </a:extLst>
          </p:cNvPr>
          <p:cNvSpPr/>
          <p:nvPr/>
        </p:nvSpPr>
        <p:spPr bwMode="auto">
          <a:xfrm>
            <a:off x="1470445" y="3325534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APR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94EE34F7-1C69-5345-80D9-00EF0728B818}"/>
              </a:ext>
            </a:extLst>
          </p:cNvPr>
          <p:cNvCxnSpPr>
            <a:cxnSpLocks/>
            <a:stCxn id="42" idx="0"/>
            <a:endCxn id="37" idx="4"/>
          </p:cNvCxnSpPr>
          <p:nvPr/>
        </p:nvCxnSpPr>
        <p:spPr bwMode="auto">
          <a:xfrm flipV="1">
            <a:off x="2125354" y="2917356"/>
            <a:ext cx="1198611" cy="4081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橢圓 45">
            <a:extLst>
              <a:ext uri="{FF2B5EF4-FFF2-40B4-BE49-F238E27FC236}">
                <a16:creationId xmlns:a16="http://schemas.microsoft.com/office/drawing/2014/main" id="{A2316C31-8828-4641-9C96-60D55024006D}"/>
              </a:ext>
            </a:extLst>
          </p:cNvPr>
          <p:cNvSpPr/>
          <p:nvPr/>
        </p:nvSpPr>
        <p:spPr bwMode="auto">
          <a:xfrm>
            <a:off x="2125353" y="4179717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AUG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17429E61-718F-7F49-9818-46E6EDBB7023}"/>
              </a:ext>
            </a:extLst>
          </p:cNvPr>
          <p:cNvCxnSpPr>
            <a:cxnSpLocks/>
            <a:stCxn id="46" idx="0"/>
            <a:endCxn id="42" idx="4"/>
          </p:cNvCxnSpPr>
          <p:nvPr/>
        </p:nvCxnSpPr>
        <p:spPr bwMode="auto">
          <a:xfrm flipH="1" flipV="1">
            <a:off x="2125354" y="3844518"/>
            <a:ext cx="654908" cy="3351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橢圓 49">
            <a:extLst>
              <a:ext uri="{FF2B5EF4-FFF2-40B4-BE49-F238E27FC236}">
                <a16:creationId xmlns:a16="http://schemas.microsoft.com/office/drawing/2014/main" id="{BE24A159-84F4-A347-BA1B-F8F7EA5F7261}"/>
              </a:ext>
            </a:extLst>
          </p:cNvPr>
          <p:cNvSpPr/>
          <p:nvPr/>
        </p:nvSpPr>
        <p:spPr bwMode="auto">
          <a:xfrm>
            <a:off x="2883234" y="5033900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DEC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D6FEBEED-5B27-6C4D-8A6A-0BDAAEB20634}"/>
              </a:ext>
            </a:extLst>
          </p:cNvPr>
          <p:cNvCxnSpPr>
            <a:cxnSpLocks/>
            <a:stCxn id="50" idx="0"/>
            <a:endCxn id="46" idx="4"/>
          </p:cNvCxnSpPr>
          <p:nvPr/>
        </p:nvCxnSpPr>
        <p:spPr bwMode="auto">
          <a:xfrm flipH="1" flipV="1">
            <a:off x="2780262" y="4698701"/>
            <a:ext cx="757881" cy="3351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橢圓 59">
            <a:extLst>
              <a:ext uri="{FF2B5EF4-FFF2-40B4-BE49-F238E27FC236}">
                <a16:creationId xmlns:a16="http://schemas.microsoft.com/office/drawing/2014/main" id="{8EE74D3F-E7F4-664E-AED5-EE2CFBA8CBE3}"/>
              </a:ext>
            </a:extLst>
          </p:cNvPr>
          <p:cNvSpPr/>
          <p:nvPr/>
        </p:nvSpPr>
        <p:spPr bwMode="auto">
          <a:xfrm>
            <a:off x="5307741" y="2411890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MAR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B3C8666F-96AE-E44E-BE43-7D0CFD558D67}"/>
              </a:ext>
            </a:extLst>
          </p:cNvPr>
          <p:cNvCxnSpPr>
            <a:cxnSpLocks/>
            <a:stCxn id="26" idx="4"/>
            <a:endCxn id="60" idx="0"/>
          </p:cNvCxnSpPr>
          <p:nvPr/>
        </p:nvCxnSpPr>
        <p:spPr bwMode="auto">
          <a:xfrm>
            <a:off x="4514850" y="2064247"/>
            <a:ext cx="1447800" cy="3476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橢圓 65">
            <a:extLst>
              <a:ext uri="{FF2B5EF4-FFF2-40B4-BE49-F238E27FC236}">
                <a16:creationId xmlns:a16="http://schemas.microsoft.com/office/drawing/2014/main" id="{3A17FD79-BD4C-014B-9BFB-EB2D39516EF2}"/>
              </a:ext>
            </a:extLst>
          </p:cNvPr>
          <p:cNvSpPr/>
          <p:nvPr/>
        </p:nvSpPr>
        <p:spPr bwMode="auto">
          <a:xfrm>
            <a:off x="4193051" y="3339052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JUNE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5A21951B-C4DA-A04E-8210-34A241C05D26}"/>
              </a:ext>
            </a:extLst>
          </p:cNvPr>
          <p:cNvCxnSpPr>
            <a:cxnSpLocks/>
            <a:stCxn id="60" idx="4"/>
            <a:endCxn id="66" idx="0"/>
          </p:cNvCxnSpPr>
          <p:nvPr/>
        </p:nvCxnSpPr>
        <p:spPr bwMode="auto">
          <a:xfrm flipH="1">
            <a:off x="4847960" y="2930874"/>
            <a:ext cx="1114690" cy="4081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橢圓 69">
            <a:extLst>
              <a:ext uri="{FF2B5EF4-FFF2-40B4-BE49-F238E27FC236}">
                <a16:creationId xmlns:a16="http://schemas.microsoft.com/office/drawing/2014/main" id="{BC4CC7A5-0B7C-D04C-8BDC-2F1DAFBBB0A1}"/>
              </a:ext>
            </a:extLst>
          </p:cNvPr>
          <p:cNvSpPr/>
          <p:nvPr/>
        </p:nvSpPr>
        <p:spPr bwMode="auto">
          <a:xfrm>
            <a:off x="3997924" y="4158893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JULY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0CC9E622-F685-8A44-B1D8-31BB487C852F}"/>
              </a:ext>
            </a:extLst>
          </p:cNvPr>
          <p:cNvCxnSpPr>
            <a:cxnSpLocks/>
            <a:stCxn id="66" idx="4"/>
            <a:endCxn id="70" idx="0"/>
          </p:cNvCxnSpPr>
          <p:nvPr/>
        </p:nvCxnSpPr>
        <p:spPr bwMode="auto">
          <a:xfrm flipH="1">
            <a:off x="4652833" y="3858036"/>
            <a:ext cx="195127" cy="3008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橢圓 74">
            <a:extLst>
              <a:ext uri="{FF2B5EF4-FFF2-40B4-BE49-F238E27FC236}">
                <a16:creationId xmlns:a16="http://schemas.microsoft.com/office/drawing/2014/main" id="{E4CECADE-5ED6-D14C-9628-280A47839785}"/>
              </a:ext>
            </a:extLst>
          </p:cNvPr>
          <p:cNvSpPr/>
          <p:nvPr/>
        </p:nvSpPr>
        <p:spPr bwMode="auto">
          <a:xfrm>
            <a:off x="6371954" y="3325534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MAY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8EEBCBCB-17C0-124C-BC25-A01B4BB291F0}"/>
              </a:ext>
            </a:extLst>
          </p:cNvPr>
          <p:cNvCxnSpPr>
            <a:cxnSpLocks/>
            <a:stCxn id="60" idx="4"/>
            <a:endCxn id="75" idx="0"/>
          </p:cNvCxnSpPr>
          <p:nvPr/>
        </p:nvCxnSpPr>
        <p:spPr bwMode="auto">
          <a:xfrm>
            <a:off x="5962650" y="2930874"/>
            <a:ext cx="1064213" cy="3946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橢圓 78">
            <a:extLst>
              <a:ext uri="{FF2B5EF4-FFF2-40B4-BE49-F238E27FC236}">
                <a16:creationId xmlns:a16="http://schemas.microsoft.com/office/drawing/2014/main" id="{B34D71FD-093E-C24B-8DE9-106B64C253DB}"/>
              </a:ext>
            </a:extLst>
          </p:cNvPr>
          <p:cNvSpPr/>
          <p:nvPr/>
        </p:nvSpPr>
        <p:spPr bwMode="auto">
          <a:xfrm>
            <a:off x="7607629" y="4158893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SEPT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62BB6D2F-2A5A-944F-B514-2E1564254D80}"/>
              </a:ext>
            </a:extLst>
          </p:cNvPr>
          <p:cNvCxnSpPr>
            <a:cxnSpLocks/>
            <a:stCxn id="75" idx="4"/>
            <a:endCxn id="79" idx="0"/>
          </p:cNvCxnSpPr>
          <p:nvPr/>
        </p:nvCxnSpPr>
        <p:spPr bwMode="auto">
          <a:xfrm>
            <a:off x="7026863" y="3844518"/>
            <a:ext cx="1235675" cy="3143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橢圓 82">
            <a:extLst>
              <a:ext uri="{FF2B5EF4-FFF2-40B4-BE49-F238E27FC236}">
                <a16:creationId xmlns:a16="http://schemas.microsoft.com/office/drawing/2014/main" id="{E87D6659-66EB-3149-8F41-CA3092467EBC}"/>
              </a:ext>
            </a:extLst>
          </p:cNvPr>
          <p:cNvSpPr/>
          <p:nvPr/>
        </p:nvSpPr>
        <p:spPr bwMode="auto">
          <a:xfrm>
            <a:off x="6454319" y="4974844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OCT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695E5603-5D64-E842-ACC8-701C82869CD5}"/>
              </a:ext>
            </a:extLst>
          </p:cNvPr>
          <p:cNvCxnSpPr>
            <a:cxnSpLocks/>
            <a:stCxn id="83" idx="0"/>
            <a:endCxn id="79" idx="4"/>
          </p:cNvCxnSpPr>
          <p:nvPr/>
        </p:nvCxnSpPr>
        <p:spPr bwMode="auto">
          <a:xfrm flipV="1">
            <a:off x="7109228" y="4677877"/>
            <a:ext cx="1153310" cy="2969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橢圓 86">
            <a:extLst>
              <a:ext uri="{FF2B5EF4-FFF2-40B4-BE49-F238E27FC236}">
                <a16:creationId xmlns:a16="http://schemas.microsoft.com/office/drawing/2014/main" id="{9EA46AAB-85F7-9148-A28A-0073EE99A758}"/>
              </a:ext>
            </a:extLst>
          </p:cNvPr>
          <p:cNvSpPr/>
          <p:nvPr/>
        </p:nvSpPr>
        <p:spPr bwMode="auto">
          <a:xfrm>
            <a:off x="5700543" y="5790795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NOV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78A5C75E-5B66-BA4B-8288-9AE3C3195B16}"/>
              </a:ext>
            </a:extLst>
          </p:cNvPr>
          <p:cNvCxnSpPr>
            <a:cxnSpLocks/>
            <a:stCxn id="87" idx="0"/>
            <a:endCxn id="83" idx="4"/>
          </p:cNvCxnSpPr>
          <p:nvPr/>
        </p:nvCxnSpPr>
        <p:spPr bwMode="auto">
          <a:xfrm flipV="1">
            <a:off x="6355452" y="5493828"/>
            <a:ext cx="753776" cy="2969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字方塊 34">
            <a:extLst>
              <a:ext uri="{FF2B5EF4-FFF2-40B4-BE49-F238E27FC236}">
                <a16:creationId xmlns:a16="http://schemas.microsoft.com/office/drawing/2014/main" id="{FABD1AED-556C-5F46-AE1A-02A96A23AC9F}"/>
              </a:ext>
            </a:extLst>
          </p:cNvPr>
          <p:cNvSpPr txBox="1"/>
          <p:nvPr/>
        </p:nvSpPr>
        <p:spPr>
          <a:xfrm>
            <a:off x="6617558" y="2181057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0070C0"/>
                </a:solidFill>
              </a:rPr>
              <a:t>-2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0" name="文字方塊 34">
            <a:extLst>
              <a:ext uri="{FF2B5EF4-FFF2-40B4-BE49-F238E27FC236}">
                <a16:creationId xmlns:a16="http://schemas.microsoft.com/office/drawing/2014/main" id="{3E421DDB-4E9B-2741-9C58-88B6C6090732}"/>
              </a:ext>
            </a:extLst>
          </p:cNvPr>
          <p:cNvSpPr txBox="1"/>
          <p:nvPr/>
        </p:nvSpPr>
        <p:spPr>
          <a:xfrm>
            <a:off x="2809208" y="3205202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0070C0"/>
                </a:solidFill>
              </a:rPr>
              <a:t>-2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1" name="文字方塊 34">
            <a:extLst>
              <a:ext uri="{FF2B5EF4-FFF2-40B4-BE49-F238E27FC236}">
                <a16:creationId xmlns:a16="http://schemas.microsoft.com/office/drawing/2014/main" id="{E2D3497D-6838-FF49-AB8C-4E5652C0507F}"/>
              </a:ext>
            </a:extLst>
          </p:cNvPr>
          <p:cNvSpPr txBox="1"/>
          <p:nvPr/>
        </p:nvSpPr>
        <p:spPr>
          <a:xfrm>
            <a:off x="7700407" y="310821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0070C0"/>
                </a:solidFill>
              </a:rPr>
              <a:t>-3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2" name="文字方塊 34">
            <a:extLst>
              <a:ext uri="{FF2B5EF4-FFF2-40B4-BE49-F238E27FC236}">
                <a16:creationId xmlns:a16="http://schemas.microsoft.com/office/drawing/2014/main" id="{5E44FA89-24E8-874C-AF3F-6D594698E576}"/>
              </a:ext>
            </a:extLst>
          </p:cNvPr>
          <p:cNvSpPr txBox="1"/>
          <p:nvPr/>
        </p:nvSpPr>
        <p:spPr>
          <a:xfrm>
            <a:off x="8550857" y="366686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2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3" name="文字方塊 34">
            <a:extLst>
              <a:ext uri="{FF2B5EF4-FFF2-40B4-BE49-F238E27FC236}">
                <a16:creationId xmlns:a16="http://schemas.microsoft.com/office/drawing/2014/main" id="{5F1076BC-1888-584A-820B-8E96A17C9151}"/>
              </a:ext>
            </a:extLst>
          </p:cNvPr>
          <p:cNvSpPr txBox="1"/>
          <p:nvPr/>
        </p:nvSpPr>
        <p:spPr>
          <a:xfrm>
            <a:off x="3949127" y="2398372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3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088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5">
            <a:extLst>
              <a:ext uri="{FF2B5EF4-FFF2-40B4-BE49-F238E27FC236}">
                <a16:creationId xmlns:a16="http://schemas.microsoft.com/office/drawing/2014/main" id="{0520A8BA-D1ED-9346-919A-95B98BE0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CHAPTER 10</a:t>
            </a:r>
            <a:endParaRPr lang="en-US" altLang="zh-TW" dirty="0"/>
          </a:p>
        </p:txBody>
      </p:sp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DB1922A7-0D62-734C-B852-A89E903C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43D-D12A-1F42-ACA7-AA1ABA83C4E8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8813" y="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/>
              <a:t>Example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C656C17-E60E-D543-89CA-279C033D4C8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33631" y="979317"/>
            <a:ext cx="8600303" cy="5211418"/>
          </a:xfrm>
        </p:spPr>
        <p:txBody>
          <a:bodyPr/>
          <a:lstStyle/>
          <a:p>
            <a:r>
              <a:rPr lang="en-US" altLang="zh-TW" sz="2800" dirty="0"/>
              <a:t>Is this tree a AVL tree?</a:t>
            </a: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D1549595-6187-9A47-9CD3-F1C990C75862}"/>
              </a:ext>
            </a:extLst>
          </p:cNvPr>
          <p:cNvSpPr/>
          <p:nvPr/>
        </p:nvSpPr>
        <p:spPr bwMode="auto">
          <a:xfrm>
            <a:off x="3859941" y="1545263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JAN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8555495A-B6E0-B247-944F-AB0C7FBDCE83}"/>
              </a:ext>
            </a:extLst>
          </p:cNvPr>
          <p:cNvSpPr/>
          <p:nvPr/>
        </p:nvSpPr>
        <p:spPr bwMode="auto">
          <a:xfrm>
            <a:off x="2136724" y="2384526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DEC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81E78759-9707-C545-B215-FEED442595DC}"/>
              </a:ext>
            </a:extLst>
          </p:cNvPr>
          <p:cNvCxnSpPr>
            <a:stCxn id="37" idx="0"/>
            <a:endCxn id="26" idx="4"/>
          </p:cNvCxnSpPr>
          <p:nvPr/>
        </p:nvCxnSpPr>
        <p:spPr bwMode="auto">
          <a:xfrm flipV="1">
            <a:off x="2791633" y="2064247"/>
            <a:ext cx="1723217" cy="3202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BA5E9120-A2B4-D54A-8C52-C128D439B43B}"/>
              </a:ext>
            </a:extLst>
          </p:cNvPr>
          <p:cNvSpPr/>
          <p:nvPr/>
        </p:nvSpPr>
        <p:spPr bwMode="auto">
          <a:xfrm>
            <a:off x="889676" y="3221466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AUG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94EE34F7-1C69-5345-80D9-00EF0728B818}"/>
              </a:ext>
            </a:extLst>
          </p:cNvPr>
          <p:cNvCxnSpPr>
            <a:cxnSpLocks/>
            <a:stCxn id="42" idx="0"/>
            <a:endCxn id="37" idx="4"/>
          </p:cNvCxnSpPr>
          <p:nvPr/>
        </p:nvCxnSpPr>
        <p:spPr bwMode="auto">
          <a:xfrm flipV="1">
            <a:off x="1544585" y="2903510"/>
            <a:ext cx="1247048" cy="3179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橢圓 45">
            <a:extLst>
              <a:ext uri="{FF2B5EF4-FFF2-40B4-BE49-F238E27FC236}">
                <a16:creationId xmlns:a16="http://schemas.microsoft.com/office/drawing/2014/main" id="{A2316C31-8828-4641-9C96-60D55024006D}"/>
              </a:ext>
            </a:extLst>
          </p:cNvPr>
          <p:cNvSpPr/>
          <p:nvPr/>
        </p:nvSpPr>
        <p:spPr bwMode="auto">
          <a:xfrm>
            <a:off x="2578433" y="3221466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FEB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17429E61-718F-7F49-9818-46E6EDBB7023}"/>
              </a:ext>
            </a:extLst>
          </p:cNvPr>
          <p:cNvCxnSpPr>
            <a:cxnSpLocks/>
            <a:stCxn id="46" idx="0"/>
            <a:endCxn id="37" idx="4"/>
          </p:cNvCxnSpPr>
          <p:nvPr/>
        </p:nvCxnSpPr>
        <p:spPr bwMode="auto">
          <a:xfrm flipH="1" flipV="1">
            <a:off x="2791633" y="2903510"/>
            <a:ext cx="441709" cy="3179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橢圓 49">
            <a:extLst>
              <a:ext uri="{FF2B5EF4-FFF2-40B4-BE49-F238E27FC236}">
                <a16:creationId xmlns:a16="http://schemas.microsoft.com/office/drawing/2014/main" id="{BE24A159-84F4-A347-BA1B-F8F7EA5F7261}"/>
              </a:ext>
            </a:extLst>
          </p:cNvPr>
          <p:cNvSpPr/>
          <p:nvPr/>
        </p:nvSpPr>
        <p:spPr bwMode="auto">
          <a:xfrm>
            <a:off x="75982" y="4314317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APR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D6FEBEED-5B27-6C4D-8A6A-0BDAAEB20634}"/>
              </a:ext>
            </a:extLst>
          </p:cNvPr>
          <p:cNvCxnSpPr>
            <a:cxnSpLocks/>
            <a:stCxn id="50" idx="0"/>
            <a:endCxn id="42" idx="4"/>
          </p:cNvCxnSpPr>
          <p:nvPr/>
        </p:nvCxnSpPr>
        <p:spPr bwMode="auto">
          <a:xfrm flipV="1">
            <a:off x="730891" y="3740450"/>
            <a:ext cx="813694" cy="573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橢圓 59">
            <a:extLst>
              <a:ext uri="{FF2B5EF4-FFF2-40B4-BE49-F238E27FC236}">
                <a16:creationId xmlns:a16="http://schemas.microsoft.com/office/drawing/2014/main" id="{8EE74D3F-E7F4-664E-AED5-EE2CFBA8CBE3}"/>
              </a:ext>
            </a:extLst>
          </p:cNvPr>
          <p:cNvSpPr/>
          <p:nvPr/>
        </p:nvSpPr>
        <p:spPr bwMode="auto">
          <a:xfrm>
            <a:off x="5136276" y="2417570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MAR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B3C8666F-96AE-E44E-BE43-7D0CFD558D67}"/>
              </a:ext>
            </a:extLst>
          </p:cNvPr>
          <p:cNvCxnSpPr>
            <a:cxnSpLocks/>
            <a:stCxn id="26" idx="4"/>
            <a:endCxn id="60" idx="0"/>
          </p:cNvCxnSpPr>
          <p:nvPr/>
        </p:nvCxnSpPr>
        <p:spPr bwMode="auto">
          <a:xfrm>
            <a:off x="4514850" y="2064247"/>
            <a:ext cx="1276335" cy="3533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橢圓 65">
            <a:extLst>
              <a:ext uri="{FF2B5EF4-FFF2-40B4-BE49-F238E27FC236}">
                <a16:creationId xmlns:a16="http://schemas.microsoft.com/office/drawing/2014/main" id="{3A17FD79-BD4C-014B-9BFB-EB2D39516EF2}"/>
              </a:ext>
            </a:extLst>
          </p:cNvPr>
          <p:cNvSpPr/>
          <p:nvPr/>
        </p:nvSpPr>
        <p:spPr bwMode="auto">
          <a:xfrm>
            <a:off x="4038681" y="3221466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JULY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5A21951B-C4DA-A04E-8210-34A241C05D26}"/>
              </a:ext>
            </a:extLst>
          </p:cNvPr>
          <p:cNvCxnSpPr>
            <a:cxnSpLocks/>
            <a:stCxn id="60" idx="4"/>
            <a:endCxn id="66" idx="0"/>
          </p:cNvCxnSpPr>
          <p:nvPr/>
        </p:nvCxnSpPr>
        <p:spPr bwMode="auto">
          <a:xfrm flipH="1">
            <a:off x="4693590" y="2936554"/>
            <a:ext cx="1097595" cy="2849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橢圓 69">
            <a:extLst>
              <a:ext uri="{FF2B5EF4-FFF2-40B4-BE49-F238E27FC236}">
                <a16:creationId xmlns:a16="http://schemas.microsoft.com/office/drawing/2014/main" id="{BC4CC7A5-0B7C-D04C-8BDC-2F1DAFBBB0A1}"/>
              </a:ext>
            </a:extLst>
          </p:cNvPr>
          <p:cNvSpPr/>
          <p:nvPr/>
        </p:nvSpPr>
        <p:spPr bwMode="auto">
          <a:xfrm>
            <a:off x="4390821" y="4314317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JUNE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0CC9E622-F685-8A44-B1D8-31BB487C852F}"/>
              </a:ext>
            </a:extLst>
          </p:cNvPr>
          <p:cNvCxnSpPr>
            <a:cxnSpLocks/>
            <a:stCxn id="66" idx="4"/>
            <a:endCxn id="70" idx="0"/>
          </p:cNvCxnSpPr>
          <p:nvPr/>
        </p:nvCxnSpPr>
        <p:spPr bwMode="auto">
          <a:xfrm>
            <a:off x="4693590" y="3740450"/>
            <a:ext cx="352140" cy="573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橢圓 74">
            <a:extLst>
              <a:ext uri="{FF2B5EF4-FFF2-40B4-BE49-F238E27FC236}">
                <a16:creationId xmlns:a16="http://schemas.microsoft.com/office/drawing/2014/main" id="{E4CECADE-5ED6-D14C-9628-280A47839785}"/>
              </a:ext>
            </a:extLst>
          </p:cNvPr>
          <p:cNvSpPr/>
          <p:nvPr/>
        </p:nvSpPr>
        <p:spPr bwMode="auto">
          <a:xfrm>
            <a:off x="6369885" y="3221466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NOV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8EEBCBCB-17C0-124C-BC25-A01B4BB291F0}"/>
              </a:ext>
            </a:extLst>
          </p:cNvPr>
          <p:cNvCxnSpPr>
            <a:cxnSpLocks/>
            <a:stCxn id="60" idx="4"/>
            <a:endCxn id="75" idx="0"/>
          </p:cNvCxnSpPr>
          <p:nvPr/>
        </p:nvCxnSpPr>
        <p:spPr bwMode="auto">
          <a:xfrm>
            <a:off x="5791185" y="2936554"/>
            <a:ext cx="1233609" cy="2849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橢圓 78">
            <a:extLst>
              <a:ext uri="{FF2B5EF4-FFF2-40B4-BE49-F238E27FC236}">
                <a16:creationId xmlns:a16="http://schemas.microsoft.com/office/drawing/2014/main" id="{B34D71FD-093E-C24B-8DE9-106B64C253DB}"/>
              </a:ext>
            </a:extLst>
          </p:cNvPr>
          <p:cNvSpPr/>
          <p:nvPr/>
        </p:nvSpPr>
        <p:spPr bwMode="auto">
          <a:xfrm>
            <a:off x="7568443" y="4314317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OCT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62BB6D2F-2A5A-944F-B514-2E1564254D80}"/>
              </a:ext>
            </a:extLst>
          </p:cNvPr>
          <p:cNvCxnSpPr>
            <a:cxnSpLocks/>
            <a:stCxn id="75" idx="4"/>
            <a:endCxn id="79" idx="0"/>
          </p:cNvCxnSpPr>
          <p:nvPr/>
        </p:nvCxnSpPr>
        <p:spPr bwMode="auto">
          <a:xfrm>
            <a:off x="7024794" y="3740450"/>
            <a:ext cx="1198558" cy="573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橢圓 82">
            <a:extLst>
              <a:ext uri="{FF2B5EF4-FFF2-40B4-BE49-F238E27FC236}">
                <a16:creationId xmlns:a16="http://schemas.microsoft.com/office/drawing/2014/main" id="{E87D6659-66EB-3149-8F41-CA3092467EBC}"/>
              </a:ext>
            </a:extLst>
          </p:cNvPr>
          <p:cNvSpPr/>
          <p:nvPr/>
        </p:nvSpPr>
        <p:spPr bwMode="auto">
          <a:xfrm>
            <a:off x="7797112" y="5293634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SEPT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695E5603-5D64-E842-ACC8-701C82869CD5}"/>
              </a:ext>
            </a:extLst>
          </p:cNvPr>
          <p:cNvCxnSpPr>
            <a:cxnSpLocks/>
            <a:stCxn id="83" idx="0"/>
            <a:endCxn id="79" idx="4"/>
          </p:cNvCxnSpPr>
          <p:nvPr/>
        </p:nvCxnSpPr>
        <p:spPr bwMode="auto">
          <a:xfrm flipH="1" flipV="1">
            <a:off x="8223352" y="4833301"/>
            <a:ext cx="228669" cy="4603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橢圓 86">
            <a:extLst>
              <a:ext uri="{FF2B5EF4-FFF2-40B4-BE49-F238E27FC236}">
                <a16:creationId xmlns:a16="http://schemas.microsoft.com/office/drawing/2014/main" id="{9EA46AAB-85F7-9148-A28A-0073EE99A758}"/>
              </a:ext>
            </a:extLst>
          </p:cNvPr>
          <p:cNvSpPr/>
          <p:nvPr/>
        </p:nvSpPr>
        <p:spPr bwMode="auto">
          <a:xfrm>
            <a:off x="5979632" y="4314317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MAY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78A5C75E-5B66-BA4B-8288-9AE3C3195B16}"/>
              </a:ext>
            </a:extLst>
          </p:cNvPr>
          <p:cNvCxnSpPr>
            <a:cxnSpLocks/>
            <a:stCxn id="87" idx="0"/>
            <a:endCxn id="75" idx="4"/>
          </p:cNvCxnSpPr>
          <p:nvPr/>
        </p:nvCxnSpPr>
        <p:spPr bwMode="auto">
          <a:xfrm flipV="1">
            <a:off x="6634541" y="3740450"/>
            <a:ext cx="390253" cy="573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6569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5">
            <a:extLst>
              <a:ext uri="{FF2B5EF4-FFF2-40B4-BE49-F238E27FC236}">
                <a16:creationId xmlns:a16="http://schemas.microsoft.com/office/drawing/2014/main" id="{0520A8BA-D1ED-9346-919A-95B98BE0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CHAPTER 10</a:t>
            </a:r>
            <a:endParaRPr lang="en-US" altLang="zh-TW" dirty="0"/>
          </a:p>
        </p:txBody>
      </p:sp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DB1922A7-0D62-734C-B852-A89E903C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43D-D12A-1F42-ACA7-AA1ABA83C4E8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8813" y="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/>
              <a:t>Example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C656C17-E60E-D543-89CA-279C033D4C8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33631" y="979317"/>
            <a:ext cx="8600303" cy="5211418"/>
          </a:xfrm>
        </p:spPr>
        <p:txBody>
          <a:bodyPr/>
          <a:lstStyle/>
          <a:p>
            <a:r>
              <a:rPr lang="en-US" altLang="zh-TW" sz="2800" dirty="0"/>
              <a:t>Is this tree a AVL tree?</a:t>
            </a: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D1549595-6187-9A47-9CD3-F1C990C75862}"/>
              </a:ext>
            </a:extLst>
          </p:cNvPr>
          <p:cNvSpPr/>
          <p:nvPr/>
        </p:nvSpPr>
        <p:spPr bwMode="auto">
          <a:xfrm>
            <a:off x="3859941" y="1545263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JAN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8555495A-B6E0-B247-944F-AB0C7FBDCE83}"/>
              </a:ext>
            </a:extLst>
          </p:cNvPr>
          <p:cNvSpPr/>
          <p:nvPr/>
        </p:nvSpPr>
        <p:spPr bwMode="auto">
          <a:xfrm>
            <a:off x="2136724" y="2384526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DEC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81E78759-9707-C545-B215-FEED442595DC}"/>
              </a:ext>
            </a:extLst>
          </p:cNvPr>
          <p:cNvCxnSpPr>
            <a:stCxn id="37" idx="0"/>
            <a:endCxn id="26" idx="4"/>
          </p:cNvCxnSpPr>
          <p:nvPr/>
        </p:nvCxnSpPr>
        <p:spPr bwMode="auto">
          <a:xfrm flipV="1">
            <a:off x="2791633" y="2064247"/>
            <a:ext cx="1723217" cy="3202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BA5E9120-A2B4-D54A-8C52-C128D439B43B}"/>
              </a:ext>
            </a:extLst>
          </p:cNvPr>
          <p:cNvSpPr/>
          <p:nvPr/>
        </p:nvSpPr>
        <p:spPr bwMode="auto">
          <a:xfrm>
            <a:off x="889676" y="3221466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AUG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94EE34F7-1C69-5345-80D9-00EF0728B818}"/>
              </a:ext>
            </a:extLst>
          </p:cNvPr>
          <p:cNvCxnSpPr>
            <a:cxnSpLocks/>
            <a:stCxn id="42" idx="0"/>
            <a:endCxn id="37" idx="4"/>
          </p:cNvCxnSpPr>
          <p:nvPr/>
        </p:nvCxnSpPr>
        <p:spPr bwMode="auto">
          <a:xfrm flipV="1">
            <a:off x="1544585" y="2903510"/>
            <a:ext cx="1247048" cy="3179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橢圓 45">
            <a:extLst>
              <a:ext uri="{FF2B5EF4-FFF2-40B4-BE49-F238E27FC236}">
                <a16:creationId xmlns:a16="http://schemas.microsoft.com/office/drawing/2014/main" id="{A2316C31-8828-4641-9C96-60D55024006D}"/>
              </a:ext>
            </a:extLst>
          </p:cNvPr>
          <p:cNvSpPr/>
          <p:nvPr/>
        </p:nvSpPr>
        <p:spPr bwMode="auto">
          <a:xfrm>
            <a:off x="2578433" y="3221466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FEB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17429E61-718F-7F49-9818-46E6EDBB7023}"/>
              </a:ext>
            </a:extLst>
          </p:cNvPr>
          <p:cNvCxnSpPr>
            <a:cxnSpLocks/>
            <a:stCxn id="46" idx="0"/>
            <a:endCxn id="37" idx="4"/>
          </p:cNvCxnSpPr>
          <p:nvPr/>
        </p:nvCxnSpPr>
        <p:spPr bwMode="auto">
          <a:xfrm flipH="1" flipV="1">
            <a:off x="2791633" y="2903510"/>
            <a:ext cx="441709" cy="3179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橢圓 49">
            <a:extLst>
              <a:ext uri="{FF2B5EF4-FFF2-40B4-BE49-F238E27FC236}">
                <a16:creationId xmlns:a16="http://schemas.microsoft.com/office/drawing/2014/main" id="{BE24A159-84F4-A347-BA1B-F8F7EA5F7261}"/>
              </a:ext>
            </a:extLst>
          </p:cNvPr>
          <p:cNvSpPr/>
          <p:nvPr/>
        </p:nvSpPr>
        <p:spPr bwMode="auto">
          <a:xfrm>
            <a:off x="75982" y="4314317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APR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D6FEBEED-5B27-6C4D-8A6A-0BDAAEB20634}"/>
              </a:ext>
            </a:extLst>
          </p:cNvPr>
          <p:cNvCxnSpPr>
            <a:cxnSpLocks/>
            <a:stCxn id="50" idx="0"/>
            <a:endCxn id="42" idx="4"/>
          </p:cNvCxnSpPr>
          <p:nvPr/>
        </p:nvCxnSpPr>
        <p:spPr bwMode="auto">
          <a:xfrm flipV="1">
            <a:off x="730891" y="3740450"/>
            <a:ext cx="813694" cy="573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橢圓 59">
            <a:extLst>
              <a:ext uri="{FF2B5EF4-FFF2-40B4-BE49-F238E27FC236}">
                <a16:creationId xmlns:a16="http://schemas.microsoft.com/office/drawing/2014/main" id="{8EE74D3F-E7F4-664E-AED5-EE2CFBA8CBE3}"/>
              </a:ext>
            </a:extLst>
          </p:cNvPr>
          <p:cNvSpPr/>
          <p:nvPr/>
        </p:nvSpPr>
        <p:spPr bwMode="auto">
          <a:xfrm>
            <a:off x="5136276" y="2417570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MAR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B3C8666F-96AE-E44E-BE43-7D0CFD558D67}"/>
              </a:ext>
            </a:extLst>
          </p:cNvPr>
          <p:cNvCxnSpPr>
            <a:cxnSpLocks/>
            <a:stCxn id="26" idx="4"/>
            <a:endCxn id="60" idx="0"/>
          </p:cNvCxnSpPr>
          <p:nvPr/>
        </p:nvCxnSpPr>
        <p:spPr bwMode="auto">
          <a:xfrm>
            <a:off x="4514850" y="2064247"/>
            <a:ext cx="1276335" cy="3533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橢圓 65">
            <a:extLst>
              <a:ext uri="{FF2B5EF4-FFF2-40B4-BE49-F238E27FC236}">
                <a16:creationId xmlns:a16="http://schemas.microsoft.com/office/drawing/2014/main" id="{3A17FD79-BD4C-014B-9BFB-EB2D39516EF2}"/>
              </a:ext>
            </a:extLst>
          </p:cNvPr>
          <p:cNvSpPr/>
          <p:nvPr/>
        </p:nvSpPr>
        <p:spPr bwMode="auto">
          <a:xfrm>
            <a:off x="4038681" y="3221466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JULY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5A21951B-C4DA-A04E-8210-34A241C05D26}"/>
              </a:ext>
            </a:extLst>
          </p:cNvPr>
          <p:cNvCxnSpPr>
            <a:cxnSpLocks/>
            <a:stCxn id="60" idx="4"/>
            <a:endCxn id="66" idx="0"/>
          </p:cNvCxnSpPr>
          <p:nvPr/>
        </p:nvCxnSpPr>
        <p:spPr bwMode="auto">
          <a:xfrm flipH="1">
            <a:off x="4693590" y="2936554"/>
            <a:ext cx="1097595" cy="2849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橢圓 69">
            <a:extLst>
              <a:ext uri="{FF2B5EF4-FFF2-40B4-BE49-F238E27FC236}">
                <a16:creationId xmlns:a16="http://schemas.microsoft.com/office/drawing/2014/main" id="{BC4CC7A5-0B7C-D04C-8BDC-2F1DAFBBB0A1}"/>
              </a:ext>
            </a:extLst>
          </p:cNvPr>
          <p:cNvSpPr/>
          <p:nvPr/>
        </p:nvSpPr>
        <p:spPr bwMode="auto">
          <a:xfrm>
            <a:off x="4390821" y="4314317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JUNE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0CC9E622-F685-8A44-B1D8-31BB487C852F}"/>
              </a:ext>
            </a:extLst>
          </p:cNvPr>
          <p:cNvCxnSpPr>
            <a:cxnSpLocks/>
            <a:stCxn id="66" idx="4"/>
            <a:endCxn id="70" idx="0"/>
          </p:cNvCxnSpPr>
          <p:nvPr/>
        </p:nvCxnSpPr>
        <p:spPr bwMode="auto">
          <a:xfrm>
            <a:off x="4693590" y="3740450"/>
            <a:ext cx="352140" cy="573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橢圓 74">
            <a:extLst>
              <a:ext uri="{FF2B5EF4-FFF2-40B4-BE49-F238E27FC236}">
                <a16:creationId xmlns:a16="http://schemas.microsoft.com/office/drawing/2014/main" id="{E4CECADE-5ED6-D14C-9628-280A47839785}"/>
              </a:ext>
            </a:extLst>
          </p:cNvPr>
          <p:cNvSpPr/>
          <p:nvPr/>
        </p:nvSpPr>
        <p:spPr bwMode="auto">
          <a:xfrm>
            <a:off x="6369885" y="3221466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NOV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8EEBCBCB-17C0-124C-BC25-A01B4BB291F0}"/>
              </a:ext>
            </a:extLst>
          </p:cNvPr>
          <p:cNvCxnSpPr>
            <a:cxnSpLocks/>
            <a:stCxn id="60" idx="4"/>
            <a:endCxn id="75" idx="0"/>
          </p:cNvCxnSpPr>
          <p:nvPr/>
        </p:nvCxnSpPr>
        <p:spPr bwMode="auto">
          <a:xfrm>
            <a:off x="5791185" y="2936554"/>
            <a:ext cx="1233609" cy="2849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橢圓 78">
            <a:extLst>
              <a:ext uri="{FF2B5EF4-FFF2-40B4-BE49-F238E27FC236}">
                <a16:creationId xmlns:a16="http://schemas.microsoft.com/office/drawing/2014/main" id="{B34D71FD-093E-C24B-8DE9-106B64C253DB}"/>
              </a:ext>
            </a:extLst>
          </p:cNvPr>
          <p:cNvSpPr/>
          <p:nvPr/>
        </p:nvSpPr>
        <p:spPr bwMode="auto">
          <a:xfrm>
            <a:off x="7568443" y="4314317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OCT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62BB6D2F-2A5A-944F-B514-2E1564254D80}"/>
              </a:ext>
            </a:extLst>
          </p:cNvPr>
          <p:cNvCxnSpPr>
            <a:cxnSpLocks/>
            <a:stCxn id="75" idx="4"/>
            <a:endCxn id="79" idx="0"/>
          </p:cNvCxnSpPr>
          <p:nvPr/>
        </p:nvCxnSpPr>
        <p:spPr bwMode="auto">
          <a:xfrm>
            <a:off x="7024794" y="3740450"/>
            <a:ext cx="1198558" cy="573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橢圓 82">
            <a:extLst>
              <a:ext uri="{FF2B5EF4-FFF2-40B4-BE49-F238E27FC236}">
                <a16:creationId xmlns:a16="http://schemas.microsoft.com/office/drawing/2014/main" id="{E87D6659-66EB-3149-8F41-CA3092467EBC}"/>
              </a:ext>
            </a:extLst>
          </p:cNvPr>
          <p:cNvSpPr/>
          <p:nvPr/>
        </p:nvSpPr>
        <p:spPr bwMode="auto">
          <a:xfrm>
            <a:off x="7797112" y="5293634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SEPT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695E5603-5D64-E842-ACC8-701C82869CD5}"/>
              </a:ext>
            </a:extLst>
          </p:cNvPr>
          <p:cNvCxnSpPr>
            <a:cxnSpLocks/>
            <a:stCxn id="83" idx="0"/>
            <a:endCxn id="79" idx="4"/>
          </p:cNvCxnSpPr>
          <p:nvPr/>
        </p:nvCxnSpPr>
        <p:spPr bwMode="auto">
          <a:xfrm flipH="1" flipV="1">
            <a:off x="8223352" y="4833301"/>
            <a:ext cx="228669" cy="4603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橢圓 86">
            <a:extLst>
              <a:ext uri="{FF2B5EF4-FFF2-40B4-BE49-F238E27FC236}">
                <a16:creationId xmlns:a16="http://schemas.microsoft.com/office/drawing/2014/main" id="{9EA46AAB-85F7-9148-A28A-0073EE99A758}"/>
              </a:ext>
            </a:extLst>
          </p:cNvPr>
          <p:cNvSpPr/>
          <p:nvPr/>
        </p:nvSpPr>
        <p:spPr bwMode="auto">
          <a:xfrm>
            <a:off x="5979632" y="4314317"/>
            <a:ext cx="1309817" cy="518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MAY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78A5C75E-5B66-BA4B-8288-9AE3C3195B16}"/>
              </a:ext>
            </a:extLst>
          </p:cNvPr>
          <p:cNvCxnSpPr>
            <a:cxnSpLocks/>
            <a:stCxn id="87" idx="0"/>
            <a:endCxn id="75" idx="4"/>
          </p:cNvCxnSpPr>
          <p:nvPr/>
        </p:nvCxnSpPr>
        <p:spPr bwMode="auto">
          <a:xfrm flipV="1">
            <a:off x="6634541" y="3740450"/>
            <a:ext cx="390253" cy="573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74F52E4E-92C7-4340-9FDF-86E7AD85A755}"/>
              </a:ext>
            </a:extLst>
          </p:cNvPr>
          <p:cNvSpPr txBox="1"/>
          <p:nvPr/>
        </p:nvSpPr>
        <p:spPr>
          <a:xfrm>
            <a:off x="4473016" y="1095007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0070C0"/>
                </a:solidFill>
              </a:rPr>
              <a:t>-1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CC9CC09-1BF5-984A-9306-72344ADC6543}"/>
              </a:ext>
            </a:extLst>
          </p:cNvPr>
          <p:cNvSpPr txBox="1"/>
          <p:nvPr/>
        </p:nvSpPr>
        <p:spPr>
          <a:xfrm>
            <a:off x="2298051" y="195152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0070C0"/>
                </a:solidFill>
              </a:rPr>
              <a:t>1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BAB6DE5-21F2-4240-B85E-793E6F52536F}"/>
              </a:ext>
            </a:extLst>
          </p:cNvPr>
          <p:cNvSpPr txBox="1"/>
          <p:nvPr/>
        </p:nvSpPr>
        <p:spPr>
          <a:xfrm>
            <a:off x="5822755" y="192286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0070C0"/>
                </a:solidFill>
              </a:rPr>
              <a:t>-1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8CE20D8-8DAD-E34F-8FFC-1881C92C4D02}"/>
              </a:ext>
            </a:extLst>
          </p:cNvPr>
          <p:cNvSpPr txBox="1"/>
          <p:nvPr/>
        </p:nvSpPr>
        <p:spPr>
          <a:xfrm>
            <a:off x="1043561" y="273114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0070C0"/>
                </a:solidFill>
              </a:rPr>
              <a:t>1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4577DF0-A77A-E34C-B798-EC03AEF81E0D}"/>
              </a:ext>
            </a:extLst>
          </p:cNvPr>
          <p:cNvSpPr txBox="1"/>
          <p:nvPr/>
        </p:nvSpPr>
        <p:spPr>
          <a:xfrm>
            <a:off x="282619" y="3852652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0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33EC24A-6257-B94D-99D1-C17091F08B46}"/>
              </a:ext>
            </a:extLst>
          </p:cNvPr>
          <p:cNvSpPr txBox="1"/>
          <p:nvPr/>
        </p:nvSpPr>
        <p:spPr>
          <a:xfrm>
            <a:off x="7016062" y="278095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0070C0"/>
                </a:solidFill>
              </a:rPr>
              <a:t>-1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349607C-745D-AF44-8471-F382BBBC04CD}"/>
              </a:ext>
            </a:extLst>
          </p:cNvPr>
          <p:cNvSpPr txBox="1"/>
          <p:nvPr/>
        </p:nvSpPr>
        <p:spPr>
          <a:xfrm>
            <a:off x="8084829" y="3795333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0070C0"/>
                </a:solidFill>
              </a:rPr>
              <a:t>-1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42F8442-5456-D840-9171-7DC96897D913}"/>
              </a:ext>
            </a:extLst>
          </p:cNvPr>
          <p:cNvSpPr txBox="1"/>
          <p:nvPr/>
        </p:nvSpPr>
        <p:spPr>
          <a:xfrm>
            <a:off x="4345139" y="2786387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0070C0"/>
                </a:solidFill>
              </a:rPr>
              <a:t>-1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3E202C2B-7E84-DC44-94A6-88EE10761262}"/>
              </a:ext>
            </a:extLst>
          </p:cNvPr>
          <p:cNvSpPr txBox="1"/>
          <p:nvPr/>
        </p:nvSpPr>
        <p:spPr>
          <a:xfrm>
            <a:off x="3414445" y="278095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0070C0"/>
                </a:solidFill>
              </a:rPr>
              <a:t>0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7E6A9C7-93BA-2B46-9191-656E59C11F4F}"/>
              </a:ext>
            </a:extLst>
          </p:cNvPr>
          <p:cNvSpPr txBox="1"/>
          <p:nvPr/>
        </p:nvSpPr>
        <p:spPr>
          <a:xfrm>
            <a:off x="5209364" y="382757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0070C0"/>
                </a:solidFill>
              </a:rPr>
              <a:t>0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6FF11CC-D374-4A4C-83F0-F5B8EB580463}"/>
              </a:ext>
            </a:extLst>
          </p:cNvPr>
          <p:cNvSpPr txBox="1"/>
          <p:nvPr/>
        </p:nvSpPr>
        <p:spPr>
          <a:xfrm>
            <a:off x="6286840" y="389088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0070C0"/>
                </a:solidFill>
              </a:rPr>
              <a:t>0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9601E246-1161-AC4F-AB8D-E51951E0DC41}"/>
              </a:ext>
            </a:extLst>
          </p:cNvPr>
          <p:cNvSpPr txBox="1"/>
          <p:nvPr/>
        </p:nvSpPr>
        <p:spPr>
          <a:xfrm>
            <a:off x="8661473" y="487019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0070C0"/>
                </a:solidFill>
              </a:rPr>
              <a:t>0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768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5">
            <a:extLst>
              <a:ext uri="{FF2B5EF4-FFF2-40B4-BE49-F238E27FC236}">
                <a16:creationId xmlns:a16="http://schemas.microsoft.com/office/drawing/2014/main" id="{0520A8BA-D1ED-9346-919A-95B98BE0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CHAPTER 10</a:t>
            </a:r>
            <a:endParaRPr lang="en-US" altLang="zh-TW" dirty="0"/>
          </a:p>
        </p:txBody>
      </p:sp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DB1922A7-0D62-734C-B852-A89E903C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43D-D12A-1F42-ACA7-AA1ABA83C4E8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8813" y="0"/>
            <a:ext cx="7772400" cy="1143000"/>
          </a:xfrm>
        </p:spPr>
        <p:txBody>
          <a:bodyPr/>
          <a:lstStyle/>
          <a:p>
            <a:pPr algn="ctr"/>
            <a:r>
              <a:rPr lang="en-US" altLang="zh-TW" sz="3600" dirty="0"/>
              <a:t>Four Kinds of Rotations in an AVL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60639" y="979317"/>
                <a:ext cx="8773296" cy="5211418"/>
              </a:xfrm>
            </p:spPr>
            <p:txBody>
              <a:bodyPr/>
              <a:lstStyle/>
              <a:p>
                <a:r>
                  <a:rPr lang="en-US" altLang="zh-TW" sz="2800" dirty="0"/>
                  <a:t>4 rotations for rebalancing:</a:t>
                </a:r>
                <a:br>
                  <a:rPr lang="en-US" altLang="zh-TW" sz="2800" dirty="0"/>
                </a:br>
                <a:r>
                  <a:rPr lang="en-US" altLang="zh-TW" sz="2800" i="1" dirty="0">
                    <a:solidFill>
                      <a:srgbClr val="0070C0"/>
                    </a:solidFill>
                  </a:rPr>
                  <a:t>LL</a:t>
                </a:r>
                <a:r>
                  <a:rPr lang="en-US" altLang="zh-TW" sz="2800" dirty="0"/>
                  <a:t>, </a:t>
                </a:r>
                <a:r>
                  <a:rPr lang="en-US" altLang="zh-TW" sz="2800" i="1" dirty="0">
                    <a:solidFill>
                      <a:srgbClr val="FF0000"/>
                    </a:solidFill>
                  </a:rPr>
                  <a:t>RR</a:t>
                </a:r>
                <a:r>
                  <a:rPr lang="en-US" altLang="zh-TW" sz="2800" dirty="0"/>
                  <a:t>, </a:t>
                </a:r>
                <a:r>
                  <a:rPr lang="en-US" altLang="zh-TW" sz="2800" i="1" dirty="0">
                    <a:solidFill>
                      <a:srgbClr val="0070C0"/>
                    </a:solidFill>
                  </a:rPr>
                  <a:t>L</a:t>
                </a:r>
                <a:r>
                  <a:rPr lang="en-US" altLang="zh-TW" sz="2800" i="1" dirty="0">
                    <a:solidFill>
                      <a:srgbClr val="FF0000"/>
                    </a:solidFill>
                  </a:rPr>
                  <a:t>R</a:t>
                </a:r>
                <a:r>
                  <a:rPr lang="en-US" altLang="zh-TW" sz="2800" dirty="0"/>
                  <a:t>, and </a:t>
                </a:r>
                <a:r>
                  <a:rPr lang="en-US" altLang="zh-TW" sz="2800" i="1" dirty="0">
                    <a:solidFill>
                      <a:srgbClr val="FF0000"/>
                    </a:solidFill>
                  </a:rPr>
                  <a:t>R</a:t>
                </a:r>
                <a:r>
                  <a:rPr lang="en-US" altLang="zh-TW" sz="2800" i="1" dirty="0">
                    <a:solidFill>
                      <a:srgbClr val="0070C0"/>
                    </a:solidFill>
                  </a:rPr>
                  <a:t>L</a:t>
                </a:r>
              </a:p>
              <a:p>
                <a:r>
                  <a:rPr lang="en-US" altLang="zh-TW" sz="2800" dirty="0"/>
                  <a:t>These rotations are characterized by the nearest ancestor </a:t>
                </a:r>
                <a:r>
                  <a:rPr lang="en-US" altLang="zh-TW" sz="2800" dirty="0">
                    <a:solidFill>
                      <a:srgbClr val="0070C0"/>
                    </a:solidFill>
                  </a:rPr>
                  <a:t>A</a:t>
                </a:r>
                <a:r>
                  <a:rPr lang="en-US" altLang="zh-TW" sz="2800" dirty="0"/>
                  <a:t> of the inserted node Y whose 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balance factor becomes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TW" sz="28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TW" sz="2400" i="1" dirty="0">
                    <a:solidFill>
                      <a:srgbClr val="0070C0"/>
                    </a:solidFill>
                  </a:rPr>
                  <a:t>LL</a:t>
                </a:r>
                <a:r>
                  <a:rPr lang="en-US" altLang="zh-TW" sz="2400" dirty="0"/>
                  <a:t>: insert new node Y in the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left</a:t>
                </a:r>
                <a:r>
                  <a:rPr lang="en-US" altLang="zh-TW" sz="2400" dirty="0"/>
                  <a:t> subtree of the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left</a:t>
                </a:r>
                <a:r>
                  <a:rPr lang="en-US" altLang="zh-TW" sz="2400" dirty="0"/>
                  <a:t> subtree of A</a:t>
                </a:r>
              </a:p>
              <a:p>
                <a:pPr lvl="1"/>
                <a:r>
                  <a:rPr lang="en-US" altLang="zh-TW" sz="2400" i="1" dirty="0">
                    <a:solidFill>
                      <a:srgbClr val="FF0000"/>
                    </a:solidFill>
                  </a:rPr>
                  <a:t>RR</a:t>
                </a:r>
                <a:r>
                  <a:rPr lang="en-US" altLang="zh-TW" sz="2400" dirty="0"/>
                  <a:t>: insert Y in the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right</a:t>
                </a:r>
                <a:r>
                  <a:rPr lang="en-US" altLang="zh-TW" sz="2400" dirty="0"/>
                  <a:t> subtree of the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right</a:t>
                </a:r>
                <a:r>
                  <a:rPr lang="en-US" altLang="zh-TW" sz="2400" dirty="0"/>
                  <a:t> subtree of A</a:t>
                </a:r>
              </a:p>
              <a:p>
                <a:pPr lvl="1"/>
                <a:r>
                  <a:rPr lang="en-US" altLang="zh-TW" sz="2400" i="1" dirty="0">
                    <a:solidFill>
                      <a:srgbClr val="0070C0"/>
                    </a:solidFill>
                  </a:rPr>
                  <a:t>L</a:t>
                </a:r>
                <a:r>
                  <a:rPr lang="en-US" altLang="zh-TW" sz="2400" i="1" dirty="0">
                    <a:solidFill>
                      <a:srgbClr val="FF0000"/>
                    </a:solidFill>
                  </a:rPr>
                  <a:t>R</a:t>
                </a:r>
                <a:r>
                  <a:rPr lang="en-US" altLang="zh-TW" sz="2400" dirty="0"/>
                  <a:t>: insert Y in the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right</a:t>
                </a:r>
                <a:r>
                  <a:rPr lang="en-US" altLang="zh-TW" sz="2400" dirty="0"/>
                  <a:t> subtree of the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left</a:t>
                </a:r>
                <a:r>
                  <a:rPr lang="en-US" altLang="zh-TW" sz="2400" dirty="0"/>
                  <a:t> subtree of A</a:t>
                </a:r>
              </a:p>
              <a:p>
                <a:pPr lvl="1"/>
                <a:r>
                  <a:rPr lang="en-US" altLang="zh-TW" sz="2400" i="1" dirty="0">
                    <a:solidFill>
                      <a:srgbClr val="FF0000"/>
                    </a:solidFill>
                  </a:rPr>
                  <a:t>R</a:t>
                </a:r>
                <a:r>
                  <a:rPr lang="en-US" altLang="zh-TW" sz="2400" i="1" dirty="0">
                    <a:solidFill>
                      <a:srgbClr val="0070C0"/>
                    </a:solidFill>
                  </a:rPr>
                  <a:t>L</a:t>
                </a:r>
                <a:r>
                  <a:rPr lang="en-US" altLang="zh-TW" sz="2400" dirty="0"/>
                  <a:t>: insert Y in the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left</a:t>
                </a:r>
                <a:r>
                  <a:rPr lang="en-US" altLang="zh-TW" sz="2400" dirty="0"/>
                  <a:t> subtree of the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right</a:t>
                </a:r>
                <a:r>
                  <a:rPr lang="en-US" altLang="zh-TW" sz="2400" dirty="0"/>
                  <a:t> subtree of A</a:t>
                </a:r>
              </a:p>
              <a:p>
                <a:r>
                  <a:rPr lang="en-US" altLang="zh-TW" sz="2800" i="1" dirty="0">
                    <a:solidFill>
                      <a:srgbClr val="7030A0"/>
                    </a:solidFill>
                  </a:rPr>
                  <a:t>LL</a:t>
                </a:r>
                <a:r>
                  <a:rPr lang="en-US" altLang="zh-TW" sz="2800" dirty="0"/>
                  <a:t> and </a:t>
                </a:r>
                <a:r>
                  <a:rPr lang="en-US" altLang="zh-TW" sz="2800" i="1" dirty="0"/>
                  <a:t>RR</a:t>
                </a:r>
                <a:r>
                  <a:rPr lang="en-US" altLang="zh-TW" sz="2800" dirty="0"/>
                  <a:t> are symmetric, called 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single rotations</a:t>
                </a:r>
              </a:p>
              <a:p>
                <a:r>
                  <a:rPr lang="en-US" altLang="zh-TW" sz="2800" i="1" dirty="0">
                    <a:solidFill>
                      <a:srgbClr val="7030A0"/>
                    </a:solidFill>
                  </a:rPr>
                  <a:t>LR</a:t>
                </a:r>
                <a:r>
                  <a:rPr lang="en-US" altLang="zh-TW" sz="2800" dirty="0"/>
                  <a:t> and </a:t>
                </a:r>
                <a:r>
                  <a:rPr lang="en-US" altLang="zh-TW" sz="2800" i="1" dirty="0"/>
                  <a:t>RL</a:t>
                </a:r>
                <a:r>
                  <a:rPr lang="en-US" altLang="zh-TW" sz="2800" dirty="0"/>
                  <a:t> are symmetric, called 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double rotations</a:t>
                </a:r>
              </a:p>
              <a:p>
                <a:endParaRPr lang="en-US" altLang="zh-TW" sz="2800" dirty="0"/>
              </a:p>
            </p:txBody>
          </p:sp>
        </mc:Choice>
        <mc:Fallback xmlns="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60639" y="979317"/>
                <a:ext cx="8773296" cy="5211418"/>
              </a:xfrm>
              <a:blipFill>
                <a:blip r:embed="rId2"/>
                <a:stretch>
                  <a:fillRect l="-434" t="-973" b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544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DB1922A7-0D62-734C-B852-A89E903C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43D-D12A-1F42-ACA7-AA1ABA83C4E8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8813" y="-245322"/>
            <a:ext cx="7772400" cy="1143000"/>
          </a:xfrm>
        </p:spPr>
        <p:txBody>
          <a:bodyPr/>
          <a:lstStyle/>
          <a:p>
            <a:pPr algn="ctr"/>
            <a:r>
              <a:rPr lang="en-US" altLang="zh-TW" sz="3600" dirty="0"/>
              <a:t>LL Rebalancing Rotation</a:t>
            </a:r>
          </a:p>
        </p:txBody>
      </p:sp>
      <p:grpSp>
        <p:nvGrpSpPr>
          <p:cNvPr id="155" name="群組 154">
            <a:extLst>
              <a:ext uri="{FF2B5EF4-FFF2-40B4-BE49-F238E27FC236}">
                <a16:creationId xmlns:a16="http://schemas.microsoft.com/office/drawing/2014/main" id="{500643DD-AD04-8D47-B5CF-F6B2F45C42E3}"/>
              </a:ext>
            </a:extLst>
          </p:cNvPr>
          <p:cNvGrpSpPr/>
          <p:nvPr/>
        </p:nvGrpSpPr>
        <p:grpSpPr>
          <a:xfrm>
            <a:off x="141516" y="4079085"/>
            <a:ext cx="8757671" cy="2734867"/>
            <a:chOff x="141516" y="3644790"/>
            <a:chExt cx="8757671" cy="2734867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D35E212F-618B-4444-A040-5BFF69CD1EFC}"/>
                </a:ext>
              </a:extLst>
            </p:cNvPr>
            <p:cNvSpPr txBox="1"/>
            <p:nvPr/>
          </p:nvSpPr>
          <p:spPr>
            <a:xfrm>
              <a:off x="2625904" y="3644790"/>
              <a:ext cx="4411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>
                  <a:solidFill>
                    <a:srgbClr val="0070C0"/>
                  </a:solidFill>
                </a:rPr>
                <a:t>2</a:t>
              </a:r>
              <a:endParaRPr kumimoji="1" lang="zh-TW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6EA90C98-B378-6D4F-B6FD-8AC9BC1589A5}"/>
                </a:ext>
              </a:extLst>
            </p:cNvPr>
            <p:cNvSpPr txBox="1"/>
            <p:nvPr/>
          </p:nvSpPr>
          <p:spPr>
            <a:xfrm>
              <a:off x="7619980" y="3674251"/>
              <a:ext cx="4411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>
                  <a:solidFill>
                    <a:srgbClr val="0070C0"/>
                  </a:solidFill>
                </a:rPr>
                <a:t>1</a:t>
              </a:r>
              <a:endParaRPr kumimoji="1" lang="zh-TW" altLang="en-US" sz="2400" dirty="0">
                <a:solidFill>
                  <a:srgbClr val="0070C0"/>
                </a:solidFill>
              </a:endParaRPr>
            </a:p>
          </p:txBody>
        </p:sp>
        <p:grpSp>
          <p:nvGrpSpPr>
            <p:cNvPr id="154" name="群組 153">
              <a:extLst>
                <a:ext uri="{FF2B5EF4-FFF2-40B4-BE49-F238E27FC236}">
                  <a16:creationId xmlns:a16="http://schemas.microsoft.com/office/drawing/2014/main" id="{2CE35D7E-06DA-BE49-8952-53D0DBDE4E5D}"/>
                </a:ext>
              </a:extLst>
            </p:cNvPr>
            <p:cNvGrpSpPr/>
            <p:nvPr/>
          </p:nvGrpSpPr>
          <p:grpSpPr>
            <a:xfrm>
              <a:off x="141516" y="4098021"/>
              <a:ext cx="8757671" cy="2281636"/>
              <a:chOff x="141516" y="4098021"/>
              <a:chExt cx="8757671" cy="2281636"/>
            </a:xfrm>
          </p:grpSpPr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A8A5B384-B1D0-DB4A-AC76-8EBC35C9D208}"/>
                  </a:ext>
                </a:extLst>
              </p:cNvPr>
              <p:cNvSpPr/>
              <p:nvPr/>
            </p:nvSpPr>
            <p:spPr bwMode="auto">
              <a:xfrm>
                <a:off x="2415053" y="4098021"/>
                <a:ext cx="907120" cy="3594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2000" dirty="0"/>
                  <a:t>MAY</a:t>
                </a:r>
                <a:endParaRPr kumimoji="1" lang="zh-TW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18EF5E01-3AA2-3C47-BFB7-8513808C6810}"/>
                  </a:ext>
                </a:extLst>
              </p:cNvPr>
              <p:cNvSpPr/>
              <p:nvPr/>
            </p:nvSpPr>
            <p:spPr bwMode="auto">
              <a:xfrm>
                <a:off x="1441195" y="4773790"/>
                <a:ext cx="907120" cy="359425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MAR</a:t>
                </a:r>
                <a:endParaRPr kumimoji="1" lang="zh-TW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303A6754-D535-EE4C-92D9-98A5EFF72A61}"/>
                  </a:ext>
                </a:extLst>
              </p:cNvPr>
              <p:cNvCxnSpPr>
                <a:cxnSpLocks/>
                <a:stCxn id="9" idx="0"/>
                <a:endCxn id="8" idx="3"/>
              </p:cNvCxnSpPr>
              <p:nvPr/>
            </p:nvCxnSpPr>
            <p:spPr bwMode="auto">
              <a:xfrm flipV="1">
                <a:off x="1894755" y="4404809"/>
                <a:ext cx="653143" cy="36898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15A5452B-AB95-D844-B476-6F0E63ACBB68}"/>
                  </a:ext>
                </a:extLst>
              </p:cNvPr>
              <p:cNvSpPr/>
              <p:nvPr/>
            </p:nvSpPr>
            <p:spPr bwMode="auto">
              <a:xfrm>
                <a:off x="614200" y="5426120"/>
                <a:ext cx="907120" cy="359425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AUG</a:t>
                </a:r>
                <a:endParaRPr kumimoji="1" lang="zh-TW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4A6AE45D-724D-D547-9465-6FA05976BFAC}"/>
                  </a:ext>
                </a:extLst>
              </p:cNvPr>
              <p:cNvCxnSpPr>
                <a:cxnSpLocks/>
                <a:stCxn id="11" idx="0"/>
                <a:endCxn id="9" idx="3"/>
              </p:cNvCxnSpPr>
              <p:nvPr/>
            </p:nvCxnSpPr>
            <p:spPr bwMode="auto">
              <a:xfrm flipV="1">
                <a:off x="1067760" y="5080578"/>
                <a:ext cx="506280" cy="34554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186F5FF4-F453-5742-A6E9-7752B48EE408}"/>
                  </a:ext>
                </a:extLst>
              </p:cNvPr>
              <p:cNvSpPr/>
              <p:nvPr/>
            </p:nvSpPr>
            <p:spPr bwMode="auto">
              <a:xfrm>
                <a:off x="205253" y="6020232"/>
                <a:ext cx="907120" cy="359425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APR</a:t>
                </a:r>
                <a:endParaRPr kumimoji="1" lang="zh-TW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C697FD34-FD12-3841-ADC7-B2A9DBA0A55F}"/>
                  </a:ext>
                </a:extLst>
              </p:cNvPr>
              <p:cNvCxnSpPr>
                <a:cxnSpLocks/>
                <a:stCxn id="15" idx="0"/>
                <a:endCxn id="11" idx="3"/>
              </p:cNvCxnSpPr>
              <p:nvPr/>
            </p:nvCxnSpPr>
            <p:spPr bwMode="auto">
              <a:xfrm flipV="1">
                <a:off x="658813" y="5732908"/>
                <a:ext cx="88232" cy="28732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84A6BAE7-9B0E-2941-88EB-9950FE046F16}"/>
                  </a:ext>
                </a:extLst>
              </p:cNvPr>
              <p:cNvSpPr/>
              <p:nvPr/>
            </p:nvSpPr>
            <p:spPr bwMode="auto">
              <a:xfrm>
                <a:off x="2997991" y="4773790"/>
                <a:ext cx="907120" cy="3594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NOV</a:t>
                </a:r>
                <a:endParaRPr kumimoji="1" lang="zh-TW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27538804-C436-0247-9680-C3993F041E48}"/>
                  </a:ext>
                </a:extLst>
              </p:cNvPr>
              <p:cNvCxnSpPr>
                <a:cxnSpLocks/>
                <a:stCxn id="8" idx="5"/>
                <a:endCxn id="17" idx="0"/>
              </p:cNvCxnSpPr>
              <p:nvPr/>
            </p:nvCxnSpPr>
            <p:spPr bwMode="auto">
              <a:xfrm>
                <a:off x="3189328" y="4404809"/>
                <a:ext cx="262223" cy="36898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BC16C830-311E-1B47-B836-C0BDC1C9FA53}"/>
                  </a:ext>
                </a:extLst>
              </p:cNvPr>
              <p:cNvSpPr txBox="1"/>
              <p:nvPr/>
            </p:nvSpPr>
            <p:spPr>
              <a:xfrm>
                <a:off x="1734577" y="4341586"/>
                <a:ext cx="3385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400" dirty="0">
                    <a:solidFill>
                      <a:srgbClr val="0070C0"/>
                    </a:solidFill>
                  </a:rPr>
                  <a:t>2</a:t>
                </a:r>
                <a:endParaRPr kumimoji="1" lang="zh-TW" altLang="en-US" sz="2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4F424885-7C8F-2E42-A579-F3C6D96C6A59}"/>
                  </a:ext>
                </a:extLst>
              </p:cNvPr>
              <p:cNvSpPr txBox="1"/>
              <p:nvPr/>
            </p:nvSpPr>
            <p:spPr>
              <a:xfrm>
                <a:off x="3322173" y="4312125"/>
                <a:ext cx="4411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400" dirty="0">
                    <a:solidFill>
                      <a:srgbClr val="0070C0"/>
                    </a:solidFill>
                  </a:rPr>
                  <a:t>0</a:t>
                </a:r>
                <a:endParaRPr kumimoji="1" lang="zh-TW" altLang="en-US" sz="2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258EB689-3B17-F445-9C76-E475B7C896B8}"/>
                  </a:ext>
                </a:extLst>
              </p:cNvPr>
              <p:cNvSpPr txBox="1"/>
              <p:nvPr/>
            </p:nvSpPr>
            <p:spPr>
              <a:xfrm>
                <a:off x="891664" y="4963079"/>
                <a:ext cx="3385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400" dirty="0">
                    <a:solidFill>
                      <a:srgbClr val="0070C0"/>
                    </a:solidFill>
                  </a:rPr>
                  <a:t>1</a:t>
                </a:r>
                <a:endParaRPr kumimoji="1" lang="zh-TW" altLang="en-US" sz="2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AFE130B-856F-7547-AB6D-FAFA3F65786C}"/>
                  </a:ext>
                </a:extLst>
              </p:cNvPr>
              <p:cNvSpPr txBox="1"/>
              <p:nvPr/>
            </p:nvSpPr>
            <p:spPr>
              <a:xfrm>
                <a:off x="141516" y="5554712"/>
                <a:ext cx="3385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0070C0"/>
                    </a:solidFill>
                  </a:rPr>
                  <a:t>0</a:t>
                </a:r>
                <a:endParaRPr kumimoji="1" lang="zh-TW" altLang="en-US" sz="2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9" name="向右箭號 38">
                <a:extLst>
                  <a:ext uri="{FF2B5EF4-FFF2-40B4-BE49-F238E27FC236}">
                    <a16:creationId xmlns:a16="http://schemas.microsoft.com/office/drawing/2014/main" id="{33C33082-A78A-DD42-AB75-0C7AACC0BBD7}"/>
                  </a:ext>
                </a:extLst>
              </p:cNvPr>
              <p:cNvSpPr/>
              <p:nvPr/>
            </p:nvSpPr>
            <p:spPr bwMode="auto">
              <a:xfrm>
                <a:off x="4247033" y="4803251"/>
                <a:ext cx="1128156" cy="621493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C8CDDB21-E327-0748-846F-FA1158837530}"/>
                  </a:ext>
                </a:extLst>
              </p:cNvPr>
              <p:cNvSpPr txBox="1"/>
              <p:nvPr/>
            </p:nvSpPr>
            <p:spPr>
              <a:xfrm>
                <a:off x="4378261" y="4225627"/>
                <a:ext cx="6399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3200" i="1" dirty="0"/>
                  <a:t>LL</a:t>
                </a:r>
                <a:endParaRPr kumimoji="1" lang="zh-TW" altLang="en-US" sz="3200" i="1" dirty="0"/>
              </a:p>
            </p:txBody>
          </p:sp>
          <p:sp>
            <p:nvSpPr>
              <p:cNvPr id="43" name="橢圓 42">
                <a:extLst>
                  <a:ext uri="{FF2B5EF4-FFF2-40B4-BE49-F238E27FC236}">
                    <a16:creationId xmlns:a16="http://schemas.microsoft.com/office/drawing/2014/main" id="{3A37EE2F-B597-4B4D-816F-C906E7FD0C70}"/>
                  </a:ext>
                </a:extLst>
              </p:cNvPr>
              <p:cNvSpPr/>
              <p:nvPr/>
            </p:nvSpPr>
            <p:spPr bwMode="auto">
              <a:xfrm>
                <a:off x="7409129" y="4127482"/>
                <a:ext cx="907120" cy="3594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2000" dirty="0"/>
                  <a:t>MAY</a:t>
                </a:r>
                <a:endParaRPr kumimoji="1" lang="zh-TW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44" name="橢圓 43">
                <a:extLst>
                  <a:ext uri="{FF2B5EF4-FFF2-40B4-BE49-F238E27FC236}">
                    <a16:creationId xmlns:a16="http://schemas.microsoft.com/office/drawing/2014/main" id="{ABBA37C8-674C-D647-9028-4E2F9B288EBA}"/>
                  </a:ext>
                </a:extLst>
              </p:cNvPr>
              <p:cNvSpPr/>
              <p:nvPr/>
            </p:nvSpPr>
            <p:spPr bwMode="auto">
              <a:xfrm>
                <a:off x="6435271" y="4803251"/>
                <a:ext cx="907120" cy="359425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AUG</a:t>
                </a:r>
                <a:endParaRPr kumimoji="1" lang="zh-TW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BA3BB1EE-A127-E34E-A1EC-9F912B8A5DD3}"/>
                  </a:ext>
                </a:extLst>
              </p:cNvPr>
              <p:cNvCxnSpPr>
                <a:cxnSpLocks/>
                <a:stCxn id="44" idx="0"/>
                <a:endCxn id="43" idx="3"/>
              </p:cNvCxnSpPr>
              <p:nvPr/>
            </p:nvCxnSpPr>
            <p:spPr bwMode="auto">
              <a:xfrm flipV="1">
                <a:off x="6888831" y="4434270"/>
                <a:ext cx="653143" cy="36898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D02AB9A9-A5C5-2D41-86D8-7B6F020C5C1C}"/>
                  </a:ext>
                </a:extLst>
              </p:cNvPr>
              <p:cNvSpPr/>
              <p:nvPr/>
            </p:nvSpPr>
            <p:spPr bwMode="auto">
              <a:xfrm>
                <a:off x="5608276" y="5455581"/>
                <a:ext cx="907120" cy="359425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APR</a:t>
                </a:r>
                <a:endParaRPr kumimoji="1" lang="zh-TW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158BF45D-1AA3-7B40-97FE-7039CB9F2096}"/>
                  </a:ext>
                </a:extLst>
              </p:cNvPr>
              <p:cNvCxnSpPr>
                <a:cxnSpLocks/>
                <a:stCxn id="46" idx="0"/>
                <a:endCxn id="44" idx="3"/>
              </p:cNvCxnSpPr>
              <p:nvPr/>
            </p:nvCxnSpPr>
            <p:spPr bwMode="auto">
              <a:xfrm flipV="1">
                <a:off x="6061836" y="5110039"/>
                <a:ext cx="506280" cy="34554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32FF53CC-AF98-3B45-B644-15484FE37ED0}"/>
                  </a:ext>
                </a:extLst>
              </p:cNvPr>
              <p:cNvSpPr/>
              <p:nvPr/>
            </p:nvSpPr>
            <p:spPr bwMode="auto">
              <a:xfrm>
                <a:off x="6888831" y="5474110"/>
                <a:ext cx="907120" cy="359425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MAR</a:t>
                </a:r>
                <a:endParaRPr kumimoji="1" lang="zh-TW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49" name="直線接點 48">
                <a:extLst>
                  <a:ext uri="{FF2B5EF4-FFF2-40B4-BE49-F238E27FC236}">
                    <a16:creationId xmlns:a16="http://schemas.microsoft.com/office/drawing/2014/main" id="{48E20F1D-E679-3A45-8E4A-3CB51DEECA01}"/>
                  </a:ext>
                </a:extLst>
              </p:cNvPr>
              <p:cNvCxnSpPr>
                <a:cxnSpLocks/>
                <a:stCxn id="48" idx="0"/>
                <a:endCxn id="44" idx="5"/>
              </p:cNvCxnSpPr>
              <p:nvPr/>
            </p:nvCxnSpPr>
            <p:spPr bwMode="auto">
              <a:xfrm flipH="1" flipV="1">
                <a:off x="7209546" y="5110039"/>
                <a:ext cx="132845" cy="36407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FD650BF3-1DCE-554A-855D-A926B41992B7}"/>
                  </a:ext>
                </a:extLst>
              </p:cNvPr>
              <p:cNvSpPr/>
              <p:nvPr/>
            </p:nvSpPr>
            <p:spPr bwMode="auto">
              <a:xfrm>
                <a:off x="7992067" y="4803251"/>
                <a:ext cx="907120" cy="3594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NOV</a:t>
                </a:r>
                <a:endParaRPr kumimoji="1" lang="zh-TW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98E5E959-AD94-164C-8C51-77EF24FFB4EE}"/>
                  </a:ext>
                </a:extLst>
              </p:cNvPr>
              <p:cNvCxnSpPr>
                <a:cxnSpLocks/>
                <a:stCxn id="43" idx="5"/>
                <a:endCxn id="50" idx="0"/>
              </p:cNvCxnSpPr>
              <p:nvPr/>
            </p:nvCxnSpPr>
            <p:spPr bwMode="auto">
              <a:xfrm>
                <a:off x="8183404" y="4434270"/>
                <a:ext cx="262223" cy="36898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2D5AE1B6-DC10-5A48-8B75-98D4834FB3DC}"/>
                  </a:ext>
                </a:extLst>
              </p:cNvPr>
              <p:cNvSpPr txBox="1"/>
              <p:nvPr/>
            </p:nvSpPr>
            <p:spPr>
              <a:xfrm>
                <a:off x="6728653" y="4371047"/>
                <a:ext cx="3385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400" dirty="0">
                    <a:solidFill>
                      <a:srgbClr val="0070C0"/>
                    </a:solidFill>
                  </a:rPr>
                  <a:t>0</a:t>
                </a:r>
                <a:endParaRPr kumimoji="1" lang="zh-TW" altLang="en-US" sz="2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B9639F97-7A27-D847-ADE8-3FE227D37346}"/>
                  </a:ext>
                </a:extLst>
              </p:cNvPr>
              <p:cNvSpPr txBox="1"/>
              <p:nvPr/>
            </p:nvSpPr>
            <p:spPr>
              <a:xfrm>
                <a:off x="8316249" y="4341586"/>
                <a:ext cx="4411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400" dirty="0">
                    <a:solidFill>
                      <a:srgbClr val="0070C0"/>
                    </a:solidFill>
                  </a:rPr>
                  <a:t>0</a:t>
                </a:r>
                <a:endParaRPr kumimoji="1" lang="zh-TW" altLang="en-US" sz="2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1C21F09B-F969-C04D-BD86-3C52338BA7F3}"/>
                  </a:ext>
                </a:extLst>
              </p:cNvPr>
              <p:cNvSpPr txBox="1"/>
              <p:nvPr/>
            </p:nvSpPr>
            <p:spPr>
              <a:xfrm>
                <a:off x="5885740" y="4992540"/>
                <a:ext cx="3385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400" dirty="0">
                    <a:solidFill>
                      <a:srgbClr val="0070C0"/>
                    </a:solidFill>
                  </a:rPr>
                  <a:t>0</a:t>
                </a:r>
                <a:endParaRPr kumimoji="1" lang="zh-TW" altLang="en-US" sz="2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E839DB70-0C81-D541-A038-F889B8F5EB9F}"/>
                  </a:ext>
                </a:extLst>
              </p:cNvPr>
              <p:cNvSpPr txBox="1"/>
              <p:nvPr/>
            </p:nvSpPr>
            <p:spPr>
              <a:xfrm>
                <a:off x="7305493" y="5073386"/>
                <a:ext cx="3385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0070C0"/>
                    </a:solidFill>
                  </a:rPr>
                  <a:t>0</a:t>
                </a:r>
                <a:endParaRPr kumimoji="1" lang="zh-TW" altLang="en-US" sz="2400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662EF184-CA1C-FA4E-A13F-6DB76E34E026}"/>
              </a:ext>
            </a:extLst>
          </p:cNvPr>
          <p:cNvGrpSpPr/>
          <p:nvPr/>
        </p:nvGrpSpPr>
        <p:grpSpPr>
          <a:xfrm>
            <a:off x="69766" y="403938"/>
            <a:ext cx="9076865" cy="3265481"/>
            <a:chOff x="69766" y="560052"/>
            <a:chExt cx="9076865" cy="3265481"/>
          </a:xfrm>
        </p:grpSpPr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359023FA-A77D-5240-808E-2D6F0A99645C}"/>
                </a:ext>
              </a:extLst>
            </p:cNvPr>
            <p:cNvGrpSpPr/>
            <p:nvPr/>
          </p:nvGrpSpPr>
          <p:grpSpPr>
            <a:xfrm>
              <a:off x="69766" y="683832"/>
              <a:ext cx="2855137" cy="2951556"/>
              <a:chOff x="69766" y="584366"/>
              <a:chExt cx="2855137" cy="2951556"/>
            </a:xfrm>
          </p:grpSpPr>
          <p:grpSp>
            <p:nvGrpSpPr>
              <p:cNvPr id="89" name="群組 88">
                <a:extLst>
                  <a:ext uri="{FF2B5EF4-FFF2-40B4-BE49-F238E27FC236}">
                    <a16:creationId xmlns:a16="http://schemas.microsoft.com/office/drawing/2014/main" id="{CF62A438-E8AE-284D-83DB-36DB65CE8622}"/>
                  </a:ext>
                </a:extLst>
              </p:cNvPr>
              <p:cNvGrpSpPr/>
              <p:nvPr/>
            </p:nvGrpSpPr>
            <p:grpSpPr>
              <a:xfrm>
                <a:off x="69766" y="972134"/>
                <a:ext cx="2855137" cy="2563788"/>
                <a:chOff x="69766" y="972134"/>
                <a:chExt cx="2855137" cy="2563788"/>
              </a:xfrm>
            </p:grpSpPr>
            <p:sp>
              <p:nvSpPr>
                <p:cNvPr id="61" name="橢圓 60">
                  <a:extLst>
                    <a:ext uri="{FF2B5EF4-FFF2-40B4-BE49-F238E27FC236}">
                      <a16:creationId xmlns:a16="http://schemas.microsoft.com/office/drawing/2014/main" id="{E72FC12D-2AB6-0746-AB56-76B23C9C8DC6}"/>
                    </a:ext>
                  </a:extLst>
                </p:cNvPr>
                <p:cNvSpPr/>
                <p:nvPr/>
              </p:nvSpPr>
              <p:spPr bwMode="auto">
                <a:xfrm>
                  <a:off x="760677" y="1010246"/>
                  <a:ext cx="907120" cy="359425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TW" sz="2000" dirty="0"/>
                    <a:t>A</a:t>
                  </a:r>
                  <a:endPara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62" name="橢圓 61">
                  <a:extLst>
                    <a:ext uri="{FF2B5EF4-FFF2-40B4-BE49-F238E27FC236}">
                      <a16:creationId xmlns:a16="http://schemas.microsoft.com/office/drawing/2014/main" id="{509E1108-516A-B24D-A661-7C2E282232F2}"/>
                    </a:ext>
                  </a:extLst>
                </p:cNvPr>
                <p:cNvSpPr/>
                <p:nvPr/>
              </p:nvSpPr>
              <p:spPr bwMode="auto">
                <a:xfrm>
                  <a:off x="212479" y="1649683"/>
                  <a:ext cx="907120" cy="359425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TW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B</a:t>
                  </a:r>
                  <a:endPara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63" name="直線接點 62">
                  <a:extLst>
                    <a:ext uri="{FF2B5EF4-FFF2-40B4-BE49-F238E27FC236}">
                      <a16:creationId xmlns:a16="http://schemas.microsoft.com/office/drawing/2014/main" id="{4F54F424-6653-364B-9313-0767EEEFC1AF}"/>
                    </a:ext>
                  </a:extLst>
                </p:cNvPr>
                <p:cNvCxnSpPr>
                  <a:cxnSpLocks/>
                  <a:stCxn id="62" idx="0"/>
                  <a:endCxn id="61" idx="3"/>
                </p:cNvCxnSpPr>
                <p:nvPr/>
              </p:nvCxnSpPr>
              <p:spPr bwMode="auto">
                <a:xfrm flipV="1">
                  <a:off x="666039" y="1317034"/>
                  <a:ext cx="227483" cy="33264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5" name="直線接點 64">
                  <a:extLst>
                    <a:ext uri="{FF2B5EF4-FFF2-40B4-BE49-F238E27FC236}">
                      <a16:creationId xmlns:a16="http://schemas.microsoft.com/office/drawing/2014/main" id="{3418F699-6D54-AC4D-AB7A-183596A7267A}"/>
                    </a:ext>
                  </a:extLst>
                </p:cNvPr>
                <p:cNvCxnSpPr>
                  <a:cxnSpLocks/>
                  <a:stCxn id="61" idx="5"/>
                  <a:endCxn id="59" idx="0"/>
                </p:cNvCxnSpPr>
                <p:nvPr/>
              </p:nvCxnSpPr>
              <p:spPr bwMode="auto">
                <a:xfrm>
                  <a:off x="1534952" y="1317034"/>
                  <a:ext cx="335995" cy="30645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C77A402A-6B35-3B4C-9135-348DB24897C5}"/>
                    </a:ext>
                  </a:extLst>
                </p:cNvPr>
                <p:cNvSpPr/>
                <p:nvPr/>
              </p:nvSpPr>
              <p:spPr bwMode="auto">
                <a:xfrm>
                  <a:off x="1610798" y="1623485"/>
                  <a:ext cx="520298" cy="1274958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TW" sz="2000" dirty="0"/>
                    <a:t>A</a:t>
                  </a:r>
                  <a:r>
                    <a:rPr lang="en-US" altLang="zh-TW" sz="2000" baseline="-25000" dirty="0"/>
                    <a:t>R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TW" sz="20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h</a:t>
                  </a:r>
                  <a:endParaRPr kumimoji="1" lang="zh-TW" altLang="en-US" sz="1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52D054D4-690B-2B42-99C1-1D556E28C28D}"/>
                    </a:ext>
                  </a:extLst>
                </p:cNvPr>
                <p:cNvSpPr/>
                <p:nvPr/>
              </p:nvSpPr>
              <p:spPr bwMode="auto">
                <a:xfrm>
                  <a:off x="748320" y="2260964"/>
                  <a:ext cx="520298" cy="1274958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TW" sz="2000" dirty="0"/>
                    <a:t>B</a:t>
                  </a:r>
                  <a:r>
                    <a:rPr lang="en-US" altLang="zh-TW" sz="2000" baseline="-25000" dirty="0"/>
                    <a:t>R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TW" sz="20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h</a:t>
                  </a:r>
                  <a:endParaRPr kumimoji="1" lang="zh-TW" altLang="en-US" sz="1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07BA9E7B-144A-9B46-82F2-73CAD6C1C116}"/>
                    </a:ext>
                  </a:extLst>
                </p:cNvPr>
                <p:cNvSpPr/>
                <p:nvPr/>
              </p:nvSpPr>
              <p:spPr bwMode="auto">
                <a:xfrm>
                  <a:off x="69766" y="2260964"/>
                  <a:ext cx="520298" cy="1274958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TW" sz="2000" dirty="0"/>
                    <a:t>B</a:t>
                  </a:r>
                  <a:r>
                    <a:rPr lang="en-US" altLang="zh-TW" sz="2000" baseline="-25000" dirty="0"/>
                    <a:t>L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TW" sz="20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h</a:t>
                  </a:r>
                  <a:endParaRPr kumimoji="1" lang="zh-TW" altLang="en-US" sz="1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69" name="直線接點 68">
                  <a:extLst>
                    <a:ext uri="{FF2B5EF4-FFF2-40B4-BE49-F238E27FC236}">
                      <a16:creationId xmlns:a16="http://schemas.microsoft.com/office/drawing/2014/main" id="{C4D1223B-2065-5B4C-93B7-B84E7B711D66}"/>
                    </a:ext>
                  </a:extLst>
                </p:cNvPr>
                <p:cNvCxnSpPr>
                  <a:cxnSpLocks/>
                  <a:stCxn id="68" idx="0"/>
                  <a:endCxn id="62" idx="3"/>
                </p:cNvCxnSpPr>
                <p:nvPr/>
              </p:nvCxnSpPr>
              <p:spPr bwMode="auto">
                <a:xfrm flipV="1">
                  <a:off x="329915" y="1956471"/>
                  <a:ext cx="15409" cy="30449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2" name="直線接點 71">
                  <a:extLst>
                    <a:ext uri="{FF2B5EF4-FFF2-40B4-BE49-F238E27FC236}">
                      <a16:creationId xmlns:a16="http://schemas.microsoft.com/office/drawing/2014/main" id="{F557FA07-FB6E-8345-A287-F476B97DEDFC}"/>
                    </a:ext>
                  </a:extLst>
                </p:cNvPr>
                <p:cNvCxnSpPr>
                  <a:cxnSpLocks/>
                  <a:stCxn id="67" idx="0"/>
                  <a:endCxn id="62" idx="5"/>
                </p:cNvCxnSpPr>
                <p:nvPr/>
              </p:nvCxnSpPr>
              <p:spPr bwMode="auto">
                <a:xfrm flipH="1" flipV="1">
                  <a:off x="986754" y="1956471"/>
                  <a:ext cx="21715" cy="30449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6" name="直線接點 75">
                  <a:extLst>
                    <a:ext uri="{FF2B5EF4-FFF2-40B4-BE49-F238E27FC236}">
                      <a16:creationId xmlns:a16="http://schemas.microsoft.com/office/drawing/2014/main" id="{FCA9AA25-EE26-784E-8489-04A88E2D765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542592" y="972134"/>
                  <a:ext cx="1297665" cy="178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9" name="直線接點 78">
                  <a:extLst>
                    <a:ext uri="{FF2B5EF4-FFF2-40B4-BE49-F238E27FC236}">
                      <a16:creationId xmlns:a16="http://schemas.microsoft.com/office/drawing/2014/main" id="{B99C6C2D-AA8C-F947-B584-68CCB131227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441195" y="3535922"/>
                  <a:ext cx="1423014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8" name="直線箭頭接點 77">
                  <a:extLst>
                    <a:ext uri="{FF2B5EF4-FFF2-40B4-BE49-F238E27FC236}">
                      <a16:creationId xmlns:a16="http://schemas.microsoft.com/office/drawing/2014/main" id="{C2255260-783E-A341-8CBF-0BFA92C97EF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567275" y="2533135"/>
                  <a:ext cx="0" cy="1002787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5" name="直線箭頭接點 84">
                  <a:extLst>
                    <a:ext uri="{FF2B5EF4-FFF2-40B4-BE49-F238E27FC236}">
                      <a16:creationId xmlns:a16="http://schemas.microsoft.com/office/drawing/2014/main" id="{86926A8C-E823-5F47-B837-151DC477B13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2542239" y="972134"/>
                  <a:ext cx="1" cy="918004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91" name="文字方塊 90">
                  <a:extLst>
                    <a:ext uri="{FF2B5EF4-FFF2-40B4-BE49-F238E27FC236}">
                      <a16:creationId xmlns:a16="http://schemas.microsoft.com/office/drawing/2014/main" id="{15C6682C-1E50-6544-BA8E-4C99851CCC26}"/>
                    </a:ext>
                  </a:extLst>
                </p:cNvPr>
                <p:cNvSpPr txBox="1"/>
                <p:nvPr/>
              </p:nvSpPr>
              <p:spPr>
                <a:xfrm>
                  <a:off x="2139111" y="1974922"/>
                  <a:ext cx="7857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800" i="1" dirty="0"/>
                    <a:t>h+2</a:t>
                  </a:r>
                  <a:endParaRPr kumimoji="1" lang="zh-TW" altLang="en-US" sz="2800" i="1" dirty="0"/>
                </a:p>
              </p:txBody>
            </p:sp>
          </p:grpSp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E5E2D1F3-D586-EF4B-8542-710AFE47CF45}"/>
                  </a:ext>
                </a:extLst>
              </p:cNvPr>
              <p:cNvSpPr txBox="1"/>
              <p:nvPr/>
            </p:nvSpPr>
            <p:spPr>
              <a:xfrm>
                <a:off x="1106897" y="584366"/>
                <a:ext cx="4411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400" dirty="0">
                    <a:solidFill>
                      <a:srgbClr val="0070C0"/>
                    </a:solidFill>
                  </a:rPr>
                  <a:t>1</a:t>
                </a:r>
                <a:endParaRPr kumimoji="1" lang="zh-TW" altLang="en-US" sz="2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9F5154DD-C30C-3A45-984B-6B412A4B3410}"/>
                  </a:ext>
                </a:extLst>
              </p:cNvPr>
              <p:cNvSpPr txBox="1"/>
              <p:nvPr/>
            </p:nvSpPr>
            <p:spPr>
              <a:xfrm>
                <a:off x="208859" y="1205332"/>
                <a:ext cx="4411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400" dirty="0">
                    <a:solidFill>
                      <a:srgbClr val="0070C0"/>
                    </a:solidFill>
                  </a:rPr>
                  <a:t>0</a:t>
                </a:r>
                <a:endParaRPr kumimoji="1" lang="zh-TW" altLang="en-US" sz="2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56" name="群組 155">
              <a:extLst>
                <a:ext uri="{FF2B5EF4-FFF2-40B4-BE49-F238E27FC236}">
                  <a16:creationId xmlns:a16="http://schemas.microsoft.com/office/drawing/2014/main" id="{F467F0BF-F284-3144-AE97-6E988D62DA2A}"/>
                </a:ext>
              </a:extLst>
            </p:cNvPr>
            <p:cNvGrpSpPr/>
            <p:nvPr/>
          </p:nvGrpSpPr>
          <p:grpSpPr>
            <a:xfrm>
              <a:off x="3274319" y="689144"/>
              <a:ext cx="2061330" cy="2951556"/>
              <a:chOff x="69766" y="584366"/>
              <a:chExt cx="2061330" cy="2951556"/>
            </a:xfrm>
          </p:grpSpPr>
          <p:grpSp>
            <p:nvGrpSpPr>
              <p:cNvPr id="157" name="群組 156">
                <a:extLst>
                  <a:ext uri="{FF2B5EF4-FFF2-40B4-BE49-F238E27FC236}">
                    <a16:creationId xmlns:a16="http://schemas.microsoft.com/office/drawing/2014/main" id="{ED763C7A-7EB6-7A49-BA96-175F94465879}"/>
                  </a:ext>
                </a:extLst>
              </p:cNvPr>
              <p:cNvGrpSpPr/>
              <p:nvPr/>
            </p:nvGrpSpPr>
            <p:grpSpPr>
              <a:xfrm>
                <a:off x="69766" y="1010246"/>
                <a:ext cx="2061330" cy="2525676"/>
                <a:chOff x="69766" y="1010246"/>
                <a:chExt cx="2061330" cy="2525676"/>
              </a:xfrm>
            </p:grpSpPr>
            <p:sp>
              <p:nvSpPr>
                <p:cNvPr id="160" name="橢圓 159">
                  <a:extLst>
                    <a:ext uri="{FF2B5EF4-FFF2-40B4-BE49-F238E27FC236}">
                      <a16:creationId xmlns:a16="http://schemas.microsoft.com/office/drawing/2014/main" id="{2DB69294-CF10-8E41-A1C0-F289B84243C7}"/>
                    </a:ext>
                  </a:extLst>
                </p:cNvPr>
                <p:cNvSpPr/>
                <p:nvPr/>
              </p:nvSpPr>
              <p:spPr bwMode="auto">
                <a:xfrm>
                  <a:off x="760677" y="1010246"/>
                  <a:ext cx="907120" cy="359425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TW" sz="2000" dirty="0"/>
                    <a:t>A</a:t>
                  </a:r>
                  <a:endPara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61" name="橢圓 160">
                  <a:extLst>
                    <a:ext uri="{FF2B5EF4-FFF2-40B4-BE49-F238E27FC236}">
                      <a16:creationId xmlns:a16="http://schemas.microsoft.com/office/drawing/2014/main" id="{55C27542-076E-AD4B-98D5-430D5D20B147}"/>
                    </a:ext>
                  </a:extLst>
                </p:cNvPr>
                <p:cNvSpPr/>
                <p:nvPr/>
              </p:nvSpPr>
              <p:spPr bwMode="auto">
                <a:xfrm>
                  <a:off x="212479" y="1649683"/>
                  <a:ext cx="907120" cy="359425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TW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B</a:t>
                  </a:r>
                  <a:endPara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162" name="直線接點 161">
                  <a:extLst>
                    <a:ext uri="{FF2B5EF4-FFF2-40B4-BE49-F238E27FC236}">
                      <a16:creationId xmlns:a16="http://schemas.microsoft.com/office/drawing/2014/main" id="{F8A78A81-4341-784A-8593-D7EAC1EA9C32}"/>
                    </a:ext>
                  </a:extLst>
                </p:cNvPr>
                <p:cNvCxnSpPr>
                  <a:cxnSpLocks/>
                  <a:stCxn id="161" idx="0"/>
                  <a:endCxn id="160" idx="3"/>
                </p:cNvCxnSpPr>
                <p:nvPr/>
              </p:nvCxnSpPr>
              <p:spPr bwMode="auto">
                <a:xfrm flipV="1">
                  <a:off x="666039" y="1317034"/>
                  <a:ext cx="227483" cy="33264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3" name="直線接點 162">
                  <a:extLst>
                    <a:ext uri="{FF2B5EF4-FFF2-40B4-BE49-F238E27FC236}">
                      <a16:creationId xmlns:a16="http://schemas.microsoft.com/office/drawing/2014/main" id="{DEA52F5A-695A-7245-A018-BF5D32B166B3}"/>
                    </a:ext>
                  </a:extLst>
                </p:cNvPr>
                <p:cNvCxnSpPr>
                  <a:cxnSpLocks/>
                  <a:stCxn id="160" idx="5"/>
                  <a:endCxn id="164" idx="0"/>
                </p:cNvCxnSpPr>
                <p:nvPr/>
              </p:nvCxnSpPr>
              <p:spPr bwMode="auto">
                <a:xfrm>
                  <a:off x="1534952" y="1317034"/>
                  <a:ext cx="335995" cy="30645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64" name="矩形 163">
                  <a:extLst>
                    <a:ext uri="{FF2B5EF4-FFF2-40B4-BE49-F238E27FC236}">
                      <a16:creationId xmlns:a16="http://schemas.microsoft.com/office/drawing/2014/main" id="{9E262A77-76F9-4D46-86A7-8E6EAFB4CF65}"/>
                    </a:ext>
                  </a:extLst>
                </p:cNvPr>
                <p:cNvSpPr/>
                <p:nvPr/>
              </p:nvSpPr>
              <p:spPr bwMode="auto">
                <a:xfrm>
                  <a:off x="1610798" y="1623485"/>
                  <a:ext cx="520298" cy="1274958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TW" sz="2000" dirty="0"/>
                    <a:t>A</a:t>
                  </a:r>
                  <a:r>
                    <a:rPr lang="en-US" altLang="zh-TW" sz="2000" baseline="-25000" dirty="0"/>
                    <a:t>R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TW" sz="20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h</a:t>
                  </a:r>
                  <a:endParaRPr kumimoji="1" lang="zh-TW" altLang="en-US" sz="1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65" name="矩形 164">
                  <a:extLst>
                    <a:ext uri="{FF2B5EF4-FFF2-40B4-BE49-F238E27FC236}">
                      <a16:creationId xmlns:a16="http://schemas.microsoft.com/office/drawing/2014/main" id="{A40A7C7B-66B4-5F45-B0EA-C688ED54BADA}"/>
                    </a:ext>
                  </a:extLst>
                </p:cNvPr>
                <p:cNvSpPr/>
                <p:nvPr/>
              </p:nvSpPr>
              <p:spPr bwMode="auto">
                <a:xfrm>
                  <a:off x="748320" y="2260964"/>
                  <a:ext cx="520298" cy="1274958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TW" sz="2000" dirty="0"/>
                    <a:t>B</a:t>
                  </a:r>
                  <a:r>
                    <a:rPr lang="en-US" altLang="zh-TW" sz="2000" baseline="-25000" dirty="0"/>
                    <a:t>R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TW" sz="20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h</a:t>
                  </a:r>
                  <a:endParaRPr kumimoji="1" lang="zh-TW" altLang="en-US" sz="1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66" name="矩形 165">
                  <a:extLst>
                    <a:ext uri="{FF2B5EF4-FFF2-40B4-BE49-F238E27FC236}">
                      <a16:creationId xmlns:a16="http://schemas.microsoft.com/office/drawing/2014/main" id="{94FF31D0-7618-CC4F-A518-23575E140648}"/>
                    </a:ext>
                  </a:extLst>
                </p:cNvPr>
                <p:cNvSpPr/>
                <p:nvPr/>
              </p:nvSpPr>
              <p:spPr bwMode="auto">
                <a:xfrm>
                  <a:off x="69766" y="2260964"/>
                  <a:ext cx="520298" cy="1274958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TW" sz="2000" dirty="0"/>
                    <a:t>B</a:t>
                  </a:r>
                  <a:r>
                    <a:rPr lang="en-US" altLang="zh-TW" sz="2000" baseline="-25000" dirty="0"/>
                    <a:t>L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TW" sz="20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h</a:t>
                  </a:r>
                  <a:r>
                    <a:rPr kumimoji="1" lang="en-US" altLang="zh-TW" sz="2000" b="0" u="none" strike="noStrike" cap="none" normalizeH="0" baseline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+1</a:t>
                  </a:r>
                  <a:endParaRPr kumimoji="1" lang="zh-TW" altLang="en-US" sz="1400" b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167" name="直線接點 166">
                  <a:extLst>
                    <a:ext uri="{FF2B5EF4-FFF2-40B4-BE49-F238E27FC236}">
                      <a16:creationId xmlns:a16="http://schemas.microsoft.com/office/drawing/2014/main" id="{928FD04E-FD9E-C845-8F45-7014531378B3}"/>
                    </a:ext>
                  </a:extLst>
                </p:cNvPr>
                <p:cNvCxnSpPr>
                  <a:cxnSpLocks/>
                  <a:stCxn id="166" idx="0"/>
                  <a:endCxn id="161" idx="3"/>
                </p:cNvCxnSpPr>
                <p:nvPr/>
              </p:nvCxnSpPr>
              <p:spPr bwMode="auto">
                <a:xfrm flipV="1">
                  <a:off x="329915" y="1956471"/>
                  <a:ext cx="15409" cy="30449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8" name="直線接點 167">
                  <a:extLst>
                    <a:ext uri="{FF2B5EF4-FFF2-40B4-BE49-F238E27FC236}">
                      <a16:creationId xmlns:a16="http://schemas.microsoft.com/office/drawing/2014/main" id="{CBBAD83D-E2CA-D14C-90E4-0909EC609EC2}"/>
                    </a:ext>
                  </a:extLst>
                </p:cNvPr>
                <p:cNvCxnSpPr>
                  <a:cxnSpLocks/>
                  <a:stCxn id="165" idx="0"/>
                  <a:endCxn id="161" idx="5"/>
                </p:cNvCxnSpPr>
                <p:nvPr/>
              </p:nvCxnSpPr>
              <p:spPr bwMode="auto">
                <a:xfrm flipH="1" flipV="1">
                  <a:off x="986754" y="1956471"/>
                  <a:ext cx="21715" cy="30449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10B4327F-BC74-FA47-87DC-AA4C1FDD443C}"/>
                  </a:ext>
                </a:extLst>
              </p:cNvPr>
              <p:cNvSpPr txBox="1"/>
              <p:nvPr/>
            </p:nvSpPr>
            <p:spPr>
              <a:xfrm>
                <a:off x="1106897" y="584366"/>
                <a:ext cx="4411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400" dirty="0">
                    <a:solidFill>
                      <a:srgbClr val="0070C0"/>
                    </a:solidFill>
                  </a:rPr>
                  <a:t>2</a:t>
                </a:r>
                <a:endParaRPr kumimoji="1" lang="zh-TW" altLang="en-US" sz="2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6C63F92E-DF46-0143-A4D0-FE7F80E2021D}"/>
                  </a:ext>
                </a:extLst>
              </p:cNvPr>
              <p:cNvSpPr txBox="1"/>
              <p:nvPr/>
            </p:nvSpPr>
            <p:spPr>
              <a:xfrm>
                <a:off x="208859" y="1205332"/>
                <a:ext cx="4411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400" dirty="0">
                    <a:solidFill>
                      <a:srgbClr val="0070C0"/>
                    </a:solidFill>
                  </a:rPr>
                  <a:t>1</a:t>
                </a:r>
                <a:endParaRPr kumimoji="1" lang="zh-TW" altLang="en-US" sz="24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94" name="向右箭號 193">
              <a:extLst>
                <a:ext uri="{FF2B5EF4-FFF2-40B4-BE49-F238E27FC236}">
                  <a16:creationId xmlns:a16="http://schemas.microsoft.com/office/drawing/2014/main" id="{1EF2CF38-D724-BF47-A784-B830D221DCC8}"/>
                </a:ext>
              </a:extLst>
            </p:cNvPr>
            <p:cNvSpPr/>
            <p:nvPr/>
          </p:nvSpPr>
          <p:spPr bwMode="auto">
            <a:xfrm>
              <a:off x="5351475" y="1137676"/>
              <a:ext cx="1128156" cy="62149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95" name="文字方塊 194">
              <a:extLst>
                <a:ext uri="{FF2B5EF4-FFF2-40B4-BE49-F238E27FC236}">
                  <a16:creationId xmlns:a16="http://schemas.microsoft.com/office/drawing/2014/main" id="{1FDB87CF-CFD5-1B4A-BFD7-83ADE97F024E}"/>
                </a:ext>
              </a:extLst>
            </p:cNvPr>
            <p:cNvSpPr txBox="1"/>
            <p:nvPr/>
          </p:nvSpPr>
          <p:spPr>
            <a:xfrm>
              <a:off x="5482703" y="560052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3200" i="1" dirty="0"/>
                <a:t>LL</a:t>
              </a:r>
              <a:endParaRPr kumimoji="1" lang="zh-TW" altLang="en-US" sz="3200" i="1" dirty="0"/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5B1C1C4D-86A7-1944-A634-73A858B0CA92}"/>
                </a:ext>
              </a:extLst>
            </p:cNvPr>
            <p:cNvSpPr/>
            <p:nvPr/>
          </p:nvSpPr>
          <p:spPr bwMode="auto">
            <a:xfrm>
              <a:off x="3271785" y="3643157"/>
              <a:ext cx="522832" cy="182376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grpSp>
          <p:nvGrpSpPr>
            <p:cNvPr id="205" name="群組 204">
              <a:extLst>
                <a:ext uri="{FF2B5EF4-FFF2-40B4-BE49-F238E27FC236}">
                  <a16:creationId xmlns:a16="http://schemas.microsoft.com/office/drawing/2014/main" id="{0D193C6A-56A2-F244-91EA-2415AAF6F1DA}"/>
                </a:ext>
              </a:extLst>
            </p:cNvPr>
            <p:cNvGrpSpPr/>
            <p:nvPr/>
          </p:nvGrpSpPr>
          <p:grpSpPr>
            <a:xfrm>
              <a:off x="6312017" y="718398"/>
              <a:ext cx="2834614" cy="2928386"/>
              <a:chOff x="6312017" y="952570"/>
              <a:chExt cx="2834614" cy="2928386"/>
            </a:xfrm>
          </p:grpSpPr>
          <p:grpSp>
            <p:nvGrpSpPr>
              <p:cNvPr id="174" name="群組 173">
                <a:extLst>
                  <a:ext uri="{FF2B5EF4-FFF2-40B4-BE49-F238E27FC236}">
                    <a16:creationId xmlns:a16="http://schemas.microsoft.com/office/drawing/2014/main" id="{1785530C-6618-E34D-B3B4-9EF380D17953}"/>
                  </a:ext>
                </a:extLst>
              </p:cNvPr>
              <p:cNvGrpSpPr/>
              <p:nvPr/>
            </p:nvGrpSpPr>
            <p:grpSpPr>
              <a:xfrm>
                <a:off x="6312017" y="952570"/>
                <a:ext cx="2834614" cy="2928386"/>
                <a:chOff x="90289" y="607536"/>
                <a:chExt cx="2834614" cy="2928386"/>
              </a:xfrm>
            </p:grpSpPr>
            <p:grpSp>
              <p:nvGrpSpPr>
                <p:cNvPr id="175" name="群組 174">
                  <a:extLst>
                    <a:ext uri="{FF2B5EF4-FFF2-40B4-BE49-F238E27FC236}">
                      <a16:creationId xmlns:a16="http://schemas.microsoft.com/office/drawing/2014/main" id="{324833F1-A34E-6F40-BAE6-94C8DB444CA2}"/>
                    </a:ext>
                  </a:extLst>
                </p:cNvPr>
                <p:cNvGrpSpPr/>
                <p:nvPr/>
              </p:nvGrpSpPr>
              <p:grpSpPr>
                <a:xfrm>
                  <a:off x="90289" y="972134"/>
                  <a:ext cx="2834614" cy="2563788"/>
                  <a:chOff x="90289" y="972134"/>
                  <a:chExt cx="2834614" cy="2563788"/>
                </a:xfrm>
              </p:grpSpPr>
              <p:sp>
                <p:nvSpPr>
                  <p:cNvPr id="178" name="橢圓 177">
                    <a:extLst>
                      <a:ext uri="{FF2B5EF4-FFF2-40B4-BE49-F238E27FC236}">
                        <a16:creationId xmlns:a16="http://schemas.microsoft.com/office/drawing/2014/main" id="{02BACD6E-391B-D447-B197-741CDC96B1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4546" y="1612726"/>
                    <a:ext cx="907120" cy="359425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TW" sz="2000" dirty="0"/>
                      <a:t>A</a:t>
                    </a:r>
                    <a:endParaRPr kumimoji="1" lang="zh-TW" altLang="en-US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79" name="橢圓 178">
                    <a:extLst>
                      <a:ext uri="{FF2B5EF4-FFF2-40B4-BE49-F238E27FC236}">
                        <a16:creationId xmlns:a16="http://schemas.microsoft.com/office/drawing/2014/main" id="{82DA6431-A76F-1B4B-8442-D033B811E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94261" y="1043205"/>
                    <a:ext cx="907120" cy="359425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B</a:t>
                    </a:r>
                    <a:endParaRPr kumimoji="1" lang="zh-TW" altLang="en-US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</a:endParaRPr>
                  </a:p>
                </p:txBody>
              </p:sp>
              <p:cxnSp>
                <p:nvCxnSpPr>
                  <p:cNvPr id="180" name="直線接點 179">
                    <a:extLst>
                      <a:ext uri="{FF2B5EF4-FFF2-40B4-BE49-F238E27FC236}">
                        <a16:creationId xmlns:a16="http://schemas.microsoft.com/office/drawing/2014/main" id="{4BF08154-94DD-094C-9EF2-2111E7646F16}"/>
                      </a:ext>
                    </a:extLst>
                  </p:cNvPr>
                  <p:cNvCxnSpPr>
                    <a:cxnSpLocks/>
                    <a:stCxn id="179" idx="5"/>
                    <a:endCxn id="178" idx="0"/>
                  </p:cNvCxnSpPr>
                  <p:nvPr/>
                </p:nvCxnSpPr>
                <p:spPr bwMode="auto">
                  <a:xfrm>
                    <a:off x="1468536" y="1349993"/>
                    <a:ext cx="99570" cy="26273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81" name="直線接點 180">
                    <a:extLst>
                      <a:ext uri="{FF2B5EF4-FFF2-40B4-BE49-F238E27FC236}">
                        <a16:creationId xmlns:a16="http://schemas.microsoft.com/office/drawing/2014/main" id="{1D224F25-73DD-BC46-ABED-60B0C2F13B8F}"/>
                      </a:ext>
                    </a:extLst>
                  </p:cNvPr>
                  <p:cNvCxnSpPr>
                    <a:cxnSpLocks/>
                    <a:stCxn id="178" idx="5"/>
                    <a:endCxn id="182" idx="0"/>
                  </p:cNvCxnSpPr>
                  <p:nvPr/>
                </p:nvCxnSpPr>
                <p:spPr bwMode="auto">
                  <a:xfrm>
                    <a:off x="1888821" y="1919514"/>
                    <a:ext cx="43609" cy="31128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82" name="矩形 181">
                    <a:extLst>
                      <a:ext uri="{FF2B5EF4-FFF2-40B4-BE49-F238E27FC236}">
                        <a16:creationId xmlns:a16="http://schemas.microsoft.com/office/drawing/2014/main" id="{A2BF1B71-AA0B-524F-9433-61F7EFCC34F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672281" y="2230797"/>
                    <a:ext cx="520298" cy="1274958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TW" sz="2000" dirty="0"/>
                      <a:t>A</a:t>
                    </a:r>
                    <a:r>
                      <a:rPr lang="en-US" altLang="zh-TW" sz="2000" baseline="-25000" dirty="0"/>
                      <a:t>R</a:t>
                    </a: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1" lang="en-US" altLang="zh-TW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h</a:t>
                    </a:r>
                    <a:endParaRPr kumimoji="1" lang="zh-TW" altLang="en-US" sz="14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83" name="矩形 182">
                    <a:extLst>
                      <a:ext uri="{FF2B5EF4-FFF2-40B4-BE49-F238E27FC236}">
                        <a16:creationId xmlns:a16="http://schemas.microsoft.com/office/drawing/2014/main" id="{ED8A8B1C-5CC3-7A43-8BBE-DE96F7A5A7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164" y="2250414"/>
                    <a:ext cx="520298" cy="1274958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TW" sz="2000" dirty="0"/>
                      <a:t>B</a:t>
                    </a:r>
                    <a:r>
                      <a:rPr lang="en-US" altLang="zh-TW" sz="2000" baseline="-25000" dirty="0"/>
                      <a:t>R</a:t>
                    </a: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1" lang="en-US" altLang="zh-TW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h</a:t>
                    </a:r>
                    <a:endParaRPr kumimoji="1" lang="zh-TW" altLang="en-US" sz="14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84" name="矩形 183">
                    <a:extLst>
                      <a:ext uri="{FF2B5EF4-FFF2-40B4-BE49-F238E27FC236}">
                        <a16:creationId xmlns:a16="http://schemas.microsoft.com/office/drawing/2014/main" id="{D0C97C74-2FB6-9E4B-ABDC-76F3AFEF21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89" y="2071860"/>
                    <a:ext cx="520298" cy="1274958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TW" sz="2000" dirty="0"/>
                      <a:t>B</a:t>
                    </a:r>
                    <a:r>
                      <a:rPr lang="en-US" altLang="zh-TW" sz="2000" baseline="-25000" dirty="0"/>
                      <a:t>L</a:t>
                    </a: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1" lang="en-US" altLang="zh-TW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h</a:t>
                    </a:r>
                    <a:r>
                      <a:rPr kumimoji="1" lang="en-US" altLang="zh-TW" sz="2000" b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+1</a:t>
                    </a:r>
                    <a:endParaRPr kumimoji="1" lang="zh-TW" altLang="en-US" sz="1400" b="0" u="none" strike="noStrike" cap="none" normalizeH="0" baseline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</a:endParaRPr>
                  </a:p>
                </p:txBody>
              </p:sp>
              <p:cxnSp>
                <p:nvCxnSpPr>
                  <p:cNvPr id="185" name="直線接點 184">
                    <a:extLst>
                      <a:ext uri="{FF2B5EF4-FFF2-40B4-BE49-F238E27FC236}">
                        <a16:creationId xmlns:a16="http://schemas.microsoft.com/office/drawing/2014/main" id="{3035E1C0-B66C-924E-8281-C06509D40080}"/>
                      </a:ext>
                    </a:extLst>
                  </p:cNvPr>
                  <p:cNvCxnSpPr>
                    <a:cxnSpLocks/>
                    <a:stCxn id="184" idx="0"/>
                    <a:endCxn id="179" idx="3"/>
                  </p:cNvCxnSpPr>
                  <p:nvPr/>
                </p:nvCxnSpPr>
                <p:spPr bwMode="auto">
                  <a:xfrm flipV="1">
                    <a:off x="350438" y="1349993"/>
                    <a:ext cx="476668" cy="72186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86" name="直線接點 185">
                    <a:extLst>
                      <a:ext uri="{FF2B5EF4-FFF2-40B4-BE49-F238E27FC236}">
                        <a16:creationId xmlns:a16="http://schemas.microsoft.com/office/drawing/2014/main" id="{751994DE-CDE5-FC4F-9674-215372AAB910}"/>
                      </a:ext>
                    </a:extLst>
                  </p:cNvPr>
                  <p:cNvCxnSpPr>
                    <a:cxnSpLocks/>
                    <a:stCxn id="183" idx="0"/>
                    <a:endCxn id="178" idx="3"/>
                  </p:cNvCxnSpPr>
                  <p:nvPr/>
                </p:nvCxnSpPr>
                <p:spPr bwMode="auto">
                  <a:xfrm flipV="1">
                    <a:off x="1193313" y="1919514"/>
                    <a:ext cx="54078" cy="3309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87" name="直線接點 186">
                    <a:extLst>
                      <a:ext uri="{FF2B5EF4-FFF2-40B4-BE49-F238E27FC236}">
                        <a16:creationId xmlns:a16="http://schemas.microsoft.com/office/drawing/2014/main" id="{D2F363C2-5DE6-CB41-B59E-06F8BEDFDD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1542592" y="972134"/>
                    <a:ext cx="1297665" cy="178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88" name="直線接點 187">
                    <a:extLst>
                      <a:ext uri="{FF2B5EF4-FFF2-40B4-BE49-F238E27FC236}">
                        <a16:creationId xmlns:a16="http://schemas.microsoft.com/office/drawing/2014/main" id="{579D7E35-4FCF-9B42-97D1-5DC0FC7D30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2223899" y="3535922"/>
                    <a:ext cx="64031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89" name="直線箭頭接點 188">
                    <a:extLst>
                      <a:ext uri="{FF2B5EF4-FFF2-40B4-BE49-F238E27FC236}">
                        <a16:creationId xmlns:a16="http://schemas.microsoft.com/office/drawing/2014/main" id="{BB5A5455-E476-B84B-8D7A-64CB185C14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2567275" y="2533135"/>
                    <a:ext cx="0" cy="1002787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90" name="直線箭頭接點 189">
                    <a:extLst>
                      <a:ext uri="{FF2B5EF4-FFF2-40B4-BE49-F238E27FC236}">
                        <a16:creationId xmlns:a16="http://schemas.microsoft.com/office/drawing/2014/main" id="{87CE6A14-96AE-E048-B351-511BEA20C6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2542239" y="972134"/>
                    <a:ext cx="1" cy="918004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91" name="文字方塊 190">
                    <a:extLst>
                      <a:ext uri="{FF2B5EF4-FFF2-40B4-BE49-F238E27FC236}">
                        <a16:creationId xmlns:a16="http://schemas.microsoft.com/office/drawing/2014/main" id="{365C60C2-E7D2-224A-8F2B-7361563B60C0}"/>
                      </a:ext>
                    </a:extLst>
                  </p:cNvPr>
                  <p:cNvSpPr txBox="1"/>
                  <p:nvPr/>
                </p:nvSpPr>
                <p:spPr>
                  <a:xfrm>
                    <a:off x="2139111" y="1974922"/>
                    <a:ext cx="78579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sz="2800" i="1" dirty="0"/>
                      <a:t>h+2</a:t>
                    </a:r>
                    <a:endParaRPr kumimoji="1" lang="zh-TW" altLang="en-US" sz="2800" i="1" dirty="0"/>
                  </a:p>
                </p:txBody>
              </p:sp>
            </p:grpSp>
            <p:sp>
              <p:nvSpPr>
                <p:cNvPr id="176" name="文字方塊 175">
                  <a:extLst>
                    <a:ext uri="{FF2B5EF4-FFF2-40B4-BE49-F238E27FC236}">
                      <a16:creationId xmlns:a16="http://schemas.microsoft.com/office/drawing/2014/main" id="{9AB0FBE4-DF0A-0746-9F78-FCD77CFEA6FC}"/>
                    </a:ext>
                  </a:extLst>
                </p:cNvPr>
                <p:cNvSpPr txBox="1"/>
                <p:nvPr/>
              </p:nvSpPr>
              <p:spPr>
                <a:xfrm>
                  <a:off x="1006249" y="607536"/>
                  <a:ext cx="44114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400" dirty="0">
                      <a:solidFill>
                        <a:srgbClr val="0070C0"/>
                      </a:solidFill>
                    </a:rPr>
                    <a:t>0</a:t>
                  </a:r>
                  <a:endParaRPr kumimoji="1" lang="zh-TW" altLang="en-US" sz="2400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77" name="文字方塊 176">
                  <a:extLst>
                    <a:ext uri="{FF2B5EF4-FFF2-40B4-BE49-F238E27FC236}">
                      <a16:creationId xmlns:a16="http://schemas.microsoft.com/office/drawing/2014/main" id="{AEBFB74E-5854-9544-BE4B-A2BD3832BEE7}"/>
                    </a:ext>
                  </a:extLst>
                </p:cNvPr>
                <p:cNvSpPr txBox="1"/>
                <p:nvPr/>
              </p:nvSpPr>
              <p:spPr>
                <a:xfrm>
                  <a:off x="1672321" y="1229789"/>
                  <a:ext cx="44114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400" dirty="0">
                      <a:solidFill>
                        <a:srgbClr val="0070C0"/>
                      </a:solidFill>
                    </a:rPr>
                    <a:t>0</a:t>
                  </a:r>
                  <a:endParaRPr kumimoji="1" lang="zh-TW" altLang="en-US" sz="2400" dirty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BA9B4EAC-1E4B-1142-BE24-95C3D20B969D}"/>
                  </a:ext>
                </a:extLst>
              </p:cNvPr>
              <p:cNvSpPr/>
              <p:nvPr/>
            </p:nvSpPr>
            <p:spPr bwMode="auto">
              <a:xfrm>
                <a:off x="6312017" y="3691852"/>
                <a:ext cx="520298" cy="182376"/>
              </a:xfrm>
              <a:prstGeom prst="rect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p:grpSp>
      </p:grpSp>
      <p:sp>
        <p:nvSpPr>
          <p:cNvPr id="210" name="文字方塊 209">
            <a:extLst>
              <a:ext uri="{FF2B5EF4-FFF2-40B4-BE49-F238E27FC236}">
                <a16:creationId xmlns:a16="http://schemas.microsoft.com/office/drawing/2014/main" id="{1DF16D93-AF53-CF48-9F21-0C7182AD7647}"/>
              </a:ext>
            </a:extLst>
          </p:cNvPr>
          <p:cNvSpPr txBox="1"/>
          <p:nvPr/>
        </p:nvSpPr>
        <p:spPr>
          <a:xfrm>
            <a:off x="1997399" y="3780733"/>
            <a:ext cx="5657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Height of </a:t>
            </a:r>
            <a:r>
              <a:rPr lang="en-US" altLang="zh-TW" sz="2400" i="1" dirty="0"/>
              <a:t>B</a:t>
            </a:r>
            <a:r>
              <a:rPr lang="en-US" altLang="zh-TW" sz="2400" i="1" baseline="-25000" dirty="0"/>
              <a:t>L</a:t>
            </a:r>
            <a:r>
              <a:rPr lang="en-US" altLang="zh-TW" sz="2400" dirty="0"/>
              <a:t> increases to </a:t>
            </a:r>
            <a:r>
              <a:rPr lang="en-US" altLang="zh-TW" sz="2400" i="1" dirty="0"/>
              <a:t>h</a:t>
            </a:r>
            <a:r>
              <a:rPr lang="en-US" altLang="zh-TW" sz="2400" dirty="0"/>
              <a:t>+1, </a:t>
            </a:r>
            <a:r>
              <a:rPr lang="en-US" altLang="zh-TW" sz="2400" dirty="0">
                <a:solidFill>
                  <a:srgbClr val="FF0000"/>
                </a:solidFill>
              </a:rPr>
              <a:t>right rotation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584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8813" y="-245322"/>
            <a:ext cx="7772400" cy="1143000"/>
          </a:xfrm>
        </p:spPr>
        <p:txBody>
          <a:bodyPr/>
          <a:lstStyle/>
          <a:p>
            <a:pPr algn="ctr"/>
            <a:r>
              <a:rPr lang="en-US" altLang="zh-TW" sz="3600" dirty="0"/>
              <a:t>RR Rebalancing Rotation</a:t>
            </a:r>
          </a:p>
        </p:txBody>
      </p:sp>
      <p:sp>
        <p:nvSpPr>
          <p:cNvPr id="39" name="向右箭號 38">
            <a:extLst>
              <a:ext uri="{FF2B5EF4-FFF2-40B4-BE49-F238E27FC236}">
                <a16:creationId xmlns:a16="http://schemas.microsoft.com/office/drawing/2014/main" id="{33C33082-A78A-DD42-AB75-0C7AACC0BBD7}"/>
              </a:ext>
            </a:extLst>
          </p:cNvPr>
          <p:cNvSpPr/>
          <p:nvPr/>
        </p:nvSpPr>
        <p:spPr bwMode="auto">
          <a:xfrm>
            <a:off x="4072178" y="4737753"/>
            <a:ext cx="1128156" cy="62149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8CDDB21-E327-0748-846F-FA1158837530}"/>
              </a:ext>
            </a:extLst>
          </p:cNvPr>
          <p:cNvSpPr txBox="1"/>
          <p:nvPr/>
        </p:nvSpPr>
        <p:spPr>
          <a:xfrm>
            <a:off x="4180963" y="4160129"/>
            <a:ext cx="684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i="1" dirty="0"/>
              <a:t>RR</a:t>
            </a:r>
            <a:endParaRPr kumimoji="1" lang="zh-TW" altLang="en-US" sz="3200" i="1" dirty="0"/>
          </a:p>
        </p:txBody>
      </p: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359023FA-A77D-5240-808E-2D6F0A99645C}"/>
              </a:ext>
            </a:extLst>
          </p:cNvPr>
          <p:cNvGrpSpPr/>
          <p:nvPr/>
        </p:nvGrpSpPr>
        <p:grpSpPr>
          <a:xfrm flipH="1">
            <a:off x="0" y="575170"/>
            <a:ext cx="2854800" cy="2951556"/>
            <a:chOff x="69766" y="584366"/>
            <a:chExt cx="2855137" cy="2951556"/>
          </a:xfrm>
        </p:grpSpPr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CF62A438-E8AE-284D-83DB-36DB65CE8622}"/>
                </a:ext>
              </a:extLst>
            </p:cNvPr>
            <p:cNvGrpSpPr/>
            <p:nvPr/>
          </p:nvGrpSpPr>
          <p:grpSpPr>
            <a:xfrm>
              <a:off x="69766" y="972134"/>
              <a:ext cx="2855137" cy="2563788"/>
              <a:chOff x="69766" y="972134"/>
              <a:chExt cx="2855137" cy="2563788"/>
            </a:xfrm>
          </p:grpSpPr>
          <p:sp>
            <p:nvSpPr>
              <p:cNvPr id="61" name="橢圓 60">
                <a:extLst>
                  <a:ext uri="{FF2B5EF4-FFF2-40B4-BE49-F238E27FC236}">
                    <a16:creationId xmlns:a16="http://schemas.microsoft.com/office/drawing/2014/main" id="{E72FC12D-2AB6-0746-AB56-76B23C9C8DC6}"/>
                  </a:ext>
                </a:extLst>
              </p:cNvPr>
              <p:cNvSpPr/>
              <p:nvPr/>
            </p:nvSpPr>
            <p:spPr bwMode="auto">
              <a:xfrm>
                <a:off x="760677" y="1010246"/>
                <a:ext cx="907120" cy="3594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2000" dirty="0"/>
                  <a:t>A</a:t>
                </a:r>
                <a:endParaRPr kumimoji="1" lang="zh-TW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2" name="橢圓 61">
                <a:extLst>
                  <a:ext uri="{FF2B5EF4-FFF2-40B4-BE49-F238E27FC236}">
                    <a16:creationId xmlns:a16="http://schemas.microsoft.com/office/drawing/2014/main" id="{509E1108-516A-B24D-A661-7C2E282232F2}"/>
                  </a:ext>
                </a:extLst>
              </p:cNvPr>
              <p:cNvSpPr/>
              <p:nvPr/>
            </p:nvSpPr>
            <p:spPr bwMode="auto">
              <a:xfrm>
                <a:off x="212480" y="1649683"/>
                <a:ext cx="907120" cy="3594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B</a:t>
                </a:r>
                <a:endParaRPr kumimoji="1" lang="zh-TW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63" name="直線接點 62">
                <a:extLst>
                  <a:ext uri="{FF2B5EF4-FFF2-40B4-BE49-F238E27FC236}">
                    <a16:creationId xmlns:a16="http://schemas.microsoft.com/office/drawing/2014/main" id="{4F54F424-6653-364B-9313-0767EEEFC1AF}"/>
                  </a:ext>
                </a:extLst>
              </p:cNvPr>
              <p:cNvCxnSpPr>
                <a:cxnSpLocks/>
                <a:stCxn id="62" idx="0"/>
                <a:endCxn id="61" idx="3"/>
              </p:cNvCxnSpPr>
              <p:nvPr/>
            </p:nvCxnSpPr>
            <p:spPr bwMode="auto">
              <a:xfrm flipV="1">
                <a:off x="666040" y="1317034"/>
                <a:ext cx="227481" cy="33264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" name="直線接點 64">
                <a:extLst>
                  <a:ext uri="{FF2B5EF4-FFF2-40B4-BE49-F238E27FC236}">
                    <a16:creationId xmlns:a16="http://schemas.microsoft.com/office/drawing/2014/main" id="{3418F699-6D54-AC4D-AB7A-183596A7267A}"/>
                  </a:ext>
                </a:extLst>
              </p:cNvPr>
              <p:cNvCxnSpPr>
                <a:cxnSpLocks/>
                <a:stCxn id="61" idx="5"/>
                <a:endCxn id="59" idx="0"/>
              </p:cNvCxnSpPr>
              <p:nvPr/>
            </p:nvCxnSpPr>
            <p:spPr bwMode="auto">
              <a:xfrm>
                <a:off x="1534952" y="1317034"/>
                <a:ext cx="335996" cy="30645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C77A402A-6B35-3B4C-9135-348DB24897C5}"/>
                  </a:ext>
                </a:extLst>
              </p:cNvPr>
              <p:cNvSpPr/>
              <p:nvPr/>
            </p:nvSpPr>
            <p:spPr bwMode="auto">
              <a:xfrm>
                <a:off x="1610798" y="1623485"/>
                <a:ext cx="520298" cy="127495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2000" dirty="0"/>
                  <a:t>A</a:t>
                </a:r>
                <a:r>
                  <a:rPr lang="en-US" altLang="zh-TW" sz="2000" baseline="-25000" dirty="0"/>
                  <a:t>L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h</a:t>
                </a:r>
                <a:endParaRPr kumimoji="1" lang="zh-TW" altLang="en-US" sz="1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52D054D4-690B-2B42-99C1-1D556E28C28D}"/>
                  </a:ext>
                </a:extLst>
              </p:cNvPr>
              <p:cNvSpPr/>
              <p:nvPr/>
            </p:nvSpPr>
            <p:spPr bwMode="auto">
              <a:xfrm>
                <a:off x="748320" y="2260964"/>
                <a:ext cx="520298" cy="127495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2000" dirty="0"/>
                  <a:t>B</a:t>
                </a:r>
                <a:r>
                  <a:rPr lang="en-US" altLang="zh-TW" sz="2000" baseline="-25000" dirty="0"/>
                  <a:t>L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h</a:t>
                </a:r>
                <a:endParaRPr kumimoji="1" lang="zh-TW" altLang="en-US" sz="1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7BA9E7B-144A-9B46-82F2-73CAD6C1C116}"/>
                  </a:ext>
                </a:extLst>
              </p:cNvPr>
              <p:cNvSpPr/>
              <p:nvPr/>
            </p:nvSpPr>
            <p:spPr bwMode="auto">
              <a:xfrm>
                <a:off x="69766" y="2260964"/>
                <a:ext cx="520298" cy="127495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2000" dirty="0"/>
                  <a:t>B</a:t>
                </a:r>
                <a:r>
                  <a:rPr lang="en-US" altLang="zh-TW" sz="2000" baseline="-25000" dirty="0"/>
                  <a:t>R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h</a:t>
                </a:r>
                <a:endParaRPr kumimoji="1" lang="zh-TW" altLang="en-US" sz="1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C4D1223B-2065-5B4C-93B7-B84E7B711D66}"/>
                  </a:ext>
                </a:extLst>
              </p:cNvPr>
              <p:cNvCxnSpPr>
                <a:cxnSpLocks/>
                <a:stCxn id="68" idx="0"/>
                <a:endCxn id="62" idx="3"/>
              </p:cNvCxnSpPr>
              <p:nvPr/>
            </p:nvCxnSpPr>
            <p:spPr bwMode="auto">
              <a:xfrm flipV="1">
                <a:off x="329916" y="1956471"/>
                <a:ext cx="15409" cy="30449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2" name="直線接點 71">
                <a:extLst>
                  <a:ext uri="{FF2B5EF4-FFF2-40B4-BE49-F238E27FC236}">
                    <a16:creationId xmlns:a16="http://schemas.microsoft.com/office/drawing/2014/main" id="{F557FA07-FB6E-8345-A287-F476B97DEDFC}"/>
                  </a:ext>
                </a:extLst>
              </p:cNvPr>
              <p:cNvCxnSpPr>
                <a:cxnSpLocks/>
                <a:stCxn id="67" idx="0"/>
                <a:endCxn id="62" idx="5"/>
              </p:cNvCxnSpPr>
              <p:nvPr/>
            </p:nvCxnSpPr>
            <p:spPr bwMode="auto">
              <a:xfrm flipH="1" flipV="1">
                <a:off x="986755" y="1956471"/>
                <a:ext cx="21714" cy="30449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CA9AA25-EE26-784E-8489-04A88E2D765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542592" y="972134"/>
                <a:ext cx="1297665" cy="178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B99C6C2D-AA8C-F947-B584-68CCB131227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441195" y="3535922"/>
                <a:ext cx="1423014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直線箭頭接點 77">
                <a:extLst>
                  <a:ext uri="{FF2B5EF4-FFF2-40B4-BE49-F238E27FC236}">
                    <a16:creationId xmlns:a16="http://schemas.microsoft.com/office/drawing/2014/main" id="{C2255260-783E-A341-8CBF-0BFA92C97EF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567275" y="2533135"/>
                <a:ext cx="0" cy="100278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5" name="直線箭頭接點 84">
                <a:extLst>
                  <a:ext uri="{FF2B5EF4-FFF2-40B4-BE49-F238E27FC236}">
                    <a16:creationId xmlns:a16="http://schemas.microsoft.com/office/drawing/2014/main" id="{86926A8C-E823-5F47-B837-151DC477B13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542239" y="972134"/>
                <a:ext cx="1" cy="91800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15C6682C-1E50-6544-BA8E-4C99851CCC26}"/>
                  </a:ext>
                </a:extLst>
              </p:cNvPr>
              <p:cNvSpPr txBox="1"/>
              <p:nvPr/>
            </p:nvSpPr>
            <p:spPr>
              <a:xfrm>
                <a:off x="2139111" y="1974922"/>
                <a:ext cx="7857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800" i="1" dirty="0"/>
                  <a:t>h+2</a:t>
                </a:r>
                <a:endParaRPr kumimoji="1" lang="zh-TW" altLang="en-US" sz="2800" i="1" dirty="0"/>
              </a:p>
            </p:txBody>
          </p:sp>
        </p:grp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E5E2D1F3-D586-EF4B-8542-710AFE47CF45}"/>
                </a:ext>
              </a:extLst>
            </p:cNvPr>
            <p:cNvSpPr txBox="1"/>
            <p:nvPr/>
          </p:nvSpPr>
          <p:spPr>
            <a:xfrm>
              <a:off x="1106897" y="584366"/>
              <a:ext cx="4411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</a:rPr>
                <a:t>-1</a:t>
              </a:r>
              <a:endParaRPr kumimoji="1" lang="zh-TW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9F5154DD-C30C-3A45-984B-6B412A4B3410}"/>
                </a:ext>
              </a:extLst>
            </p:cNvPr>
            <p:cNvSpPr txBox="1"/>
            <p:nvPr/>
          </p:nvSpPr>
          <p:spPr>
            <a:xfrm>
              <a:off x="208859" y="1205332"/>
              <a:ext cx="4411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>
                  <a:solidFill>
                    <a:srgbClr val="0070C0"/>
                  </a:solidFill>
                </a:rPr>
                <a:t>0</a:t>
              </a:r>
              <a:endParaRPr kumimoji="1" lang="zh-TW" altLang="en-US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94" name="向右箭號 193">
            <a:extLst>
              <a:ext uri="{FF2B5EF4-FFF2-40B4-BE49-F238E27FC236}">
                <a16:creationId xmlns:a16="http://schemas.microsoft.com/office/drawing/2014/main" id="{1EF2CF38-D724-BF47-A784-B830D221DCC8}"/>
              </a:ext>
            </a:extLst>
          </p:cNvPr>
          <p:cNvSpPr/>
          <p:nvPr/>
        </p:nvSpPr>
        <p:spPr bwMode="auto">
          <a:xfrm>
            <a:off x="5351475" y="981562"/>
            <a:ext cx="1128156" cy="62149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5" name="文字方塊 194">
            <a:extLst>
              <a:ext uri="{FF2B5EF4-FFF2-40B4-BE49-F238E27FC236}">
                <a16:creationId xmlns:a16="http://schemas.microsoft.com/office/drawing/2014/main" id="{1FDB87CF-CFD5-1B4A-BFD7-83ADE97F024E}"/>
              </a:ext>
            </a:extLst>
          </p:cNvPr>
          <p:cNvSpPr txBox="1"/>
          <p:nvPr/>
        </p:nvSpPr>
        <p:spPr>
          <a:xfrm>
            <a:off x="5460260" y="403938"/>
            <a:ext cx="684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i="1" dirty="0"/>
              <a:t>RR</a:t>
            </a:r>
            <a:endParaRPr kumimoji="1" lang="zh-TW" altLang="en-US" sz="3200" i="1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90B6933-C6B5-CC47-9846-0F91836F3522}"/>
              </a:ext>
            </a:extLst>
          </p:cNvPr>
          <p:cNvGrpSpPr/>
          <p:nvPr/>
        </p:nvGrpSpPr>
        <p:grpSpPr>
          <a:xfrm flipH="1">
            <a:off x="3370855" y="562284"/>
            <a:ext cx="2066400" cy="3136389"/>
            <a:chOff x="3271785" y="533030"/>
            <a:chExt cx="2065334" cy="3136389"/>
          </a:xfrm>
        </p:grpSpPr>
        <p:grpSp>
          <p:nvGrpSpPr>
            <p:cNvPr id="156" name="群組 155">
              <a:extLst>
                <a:ext uri="{FF2B5EF4-FFF2-40B4-BE49-F238E27FC236}">
                  <a16:creationId xmlns:a16="http://schemas.microsoft.com/office/drawing/2014/main" id="{F467F0BF-F284-3144-AE97-6E988D62DA2A}"/>
                </a:ext>
              </a:extLst>
            </p:cNvPr>
            <p:cNvGrpSpPr/>
            <p:nvPr/>
          </p:nvGrpSpPr>
          <p:grpSpPr>
            <a:xfrm>
              <a:off x="3274319" y="533030"/>
              <a:ext cx="2062800" cy="2951556"/>
              <a:chOff x="69766" y="584366"/>
              <a:chExt cx="2061330" cy="2951556"/>
            </a:xfrm>
          </p:grpSpPr>
          <p:grpSp>
            <p:nvGrpSpPr>
              <p:cNvPr id="157" name="群組 156">
                <a:extLst>
                  <a:ext uri="{FF2B5EF4-FFF2-40B4-BE49-F238E27FC236}">
                    <a16:creationId xmlns:a16="http://schemas.microsoft.com/office/drawing/2014/main" id="{ED763C7A-7EB6-7A49-BA96-175F94465879}"/>
                  </a:ext>
                </a:extLst>
              </p:cNvPr>
              <p:cNvGrpSpPr/>
              <p:nvPr/>
            </p:nvGrpSpPr>
            <p:grpSpPr>
              <a:xfrm>
                <a:off x="69766" y="1010246"/>
                <a:ext cx="2061330" cy="2525676"/>
                <a:chOff x="69766" y="1010246"/>
                <a:chExt cx="2061330" cy="2525676"/>
              </a:xfrm>
            </p:grpSpPr>
            <p:sp>
              <p:nvSpPr>
                <p:cNvPr id="160" name="橢圓 159">
                  <a:extLst>
                    <a:ext uri="{FF2B5EF4-FFF2-40B4-BE49-F238E27FC236}">
                      <a16:creationId xmlns:a16="http://schemas.microsoft.com/office/drawing/2014/main" id="{2DB69294-CF10-8E41-A1C0-F289B84243C7}"/>
                    </a:ext>
                  </a:extLst>
                </p:cNvPr>
                <p:cNvSpPr/>
                <p:nvPr/>
              </p:nvSpPr>
              <p:spPr bwMode="auto">
                <a:xfrm>
                  <a:off x="760677" y="1010246"/>
                  <a:ext cx="907120" cy="359425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TW" sz="2000" dirty="0"/>
                    <a:t>A</a:t>
                  </a:r>
                  <a:endPara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61" name="橢圓 160">
                  <a:extLst>
                    <a:ext uri="{FF2B5EF4-FFF2-40B4-BE49-F238E27FC236}">
                      <a16:creationId xmlns:a16="http://schemas.microsoft.com/office/drawing/2014/main" id="{55C27542-076E-AD4B-98D5-430D5D20B147}"/>
                    </a:ext>
                  </a:extLst>
                </p:cNvPr>
                <p:cNvSpPr/>
                <p:nvPr/>
              </p:nvSpPr>
              <p:spPr bwMode="auto">
                <a:xfrm>
                  <a:off x="212465" y="1649683"/>
                  <a:ext cx="907120" cy="359425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TW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B</a:t>
                  </a:r>
                  <a:endPara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162" name="直線接點 161">
                  <a:extLst>
                    <a:ext uri="{FF2B5EF4-FFF2-40B4-BE49-F238E27FC236}">
                      <a16:creationId xmlns:a16="http://schemas.microsoft.com/office/drawing/2014/main" id="{F8A78A81-4341-784A-8593-D7EAC1EA9C32}"/>
                    </a:ext>
                  </a:extLst>
                </p:cNvPr>
                <p:cNvCxnSpPr>
                  <a:cxnSpLocks/>
                  <a:stCxn id="161" idx="0"/>
                  <a:endCxn id="160" idx="3"/>
                </p:cNvCxnSpPr>
                <p:nvPr/>
              </p:nvCxnSpPr>
              <p:spPr bwMode="auto">
                <a:xfrm flipV="1">
                  <a:off x="666025" y="1317034"/>
                  <a:ext cx="227496" cy="33264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3" name="直線接點 162">
                  <a:extLst>
                    <a:ext uri="{FF2B5EF4-FFF2-40B4-BE49-F238E27FC236}">
                      <a16:creationId xmlns:a16="http://schemas.microsoft.com/office/drawing/2014/main" id="{DEA52F5A-695A-7245-A018-BF5D32B166B3}"/>
                    </a:ext>
                  </a:extLst>
                </p:cNvPr>
                <p:cNvCxnSpPr>
                  <a:cxnSpLocks/>
                  <a:stCxn id="160" idx="5"/>
                  <a:endCxn id="164" idx="0"/>
                </p:cNvCxnSpPr>
                <p:nvPr/>
              </p:nvCxnSpPr>
              <p:spPr bwMode="auto">
                <a:xfrm>
                  <a:off x="1534952" y="1317034"/>
                  <a:ext cx="335995" cy="30645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64" name="矩形 163">
                  <a:extLst>
                    <a:ext uri="{FF2B5EF4-FFF2-40B4-BE49-F238E27FC236}">
                      <a16:creationId xmlns:a16="http://schemas.microsoft.com/office/drawing/2014/main" id="{9E262A77-76F9-4D46-86A7-8E6EAFB4CF65}"/>
                    </a:ext>
                  </a:extLst>
                </p:cNvPr>
                <p:cNvSpPr/>
                <p:nvPr/>
              </p:nvSpPr>
              <p:spPr bwMode="auto">
                <a:xfrm>
                  <a:off x="1610798" y="1623485"/>
                  <a:ext cx="520298" cy="1274958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TW" sz="2000" dirty="0"/>
                    <a:t>A</a:t>
                  </a:r>
                  <a:r>
                    <a:rPr lang="en-US" altLang="zh-TW" sz="2000" baseline="-25000" dirty="0"/>
                    <a:t>L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TW" sz="20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h</a:t>
                  </a:r>
                  <a:endParaRPr kumimoji="1" lang="zh-TW" altLang="en-US" sz="1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65" name="矩形 164">
                  <a:extLst>
                    <a:ext uri="{FF2B5EF4-FFF2-40B4-BE49-F238E27FC236}">
                      <a16:creationId xmlns:a16="http://schemas.microsoft.com/office/drawing/2014/main" id="{A40A7C7B-66B4-5F45-B0EA-C688ED54BADA}"/>
                    </a:ext>
                  </a:extLst>
                </p:cNvPr>
                <p:cNvSpPr/>
                <p:nvPr/>
              </p:nvSpPr>
              <p:spPr bwMode="auto">
                <a:xfrm>
                  <a:off x="748320" y="2260964"/>
                  <a:ext cx="520298" cy="1274958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TW" sz="2000" dirty="0"/>
                    <a:t>B</a:t>
                  </a:r>
                  <a:r>
                    <a:rPr lang="en-US" altLang="zh-TW" sz="2000" baseline="-25000" dirty="0"/>
                    <a:t>L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TW" sz="20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h</a:t>
                  </a:r>
                  <a:endParaRPr kumimoji="1" lang="zh-TW" altLang="en-US" sz="1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66" name="矩形 165">
                  <a:extLst>
                    <a:ext uri="{FF2B5EF4-FFF2-40B4-BE49-F238E27FC236}">
                      <a16:creationId xmlns:a16="http://schemas.microsoft.com/office/drawing/2014/main" id="{94FF31D0-7618-CC4F-A518-23575E140648}"/>
                    </a:ext>
                  </a:extLst>
                </p:cNvPr>
                <p:cNvSpPr/>
                <p:nvPr/>
              </p:nvSpPr>
              <p:spPr bwMode="auto">
                <a:xfrm>
                  <a:off x="69766" y="2260964"/>
                  <a:ext cx="520298" cy="1274958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TW" sz="2000" dirty="0"/>
                    <a:t>B</a:t>
                  </a:r>
                  <a:r>
                    <a:rPr lang="en-US" altLang="zh-TW" sz="2000" baseline="-25000" dirty="0"/>
                    <a:t>R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TW" sz="20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h</a:t>
                  </a:r>
                  <a:r>
                    <a:rPr kumimoji="1" lang="en-US" altLang="zh-TW" sz="2000" b="0" u="none" strike="noStrike" cap="none" normalizeH="0" baseline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+1</a:t>
                  </a:r>
                  <a:endParaRPr kumimoji="1" lang="zh-TW" altLang="en-US" sz="1400" b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167" name="直線接點 166">
                  <a:extLst>
                    <a:ext uri="{FF2B5EF4-FFF2-40B4-BE49-F238E27FC236}">
                      <a16:creationId xmlns:a16="http://schemas.microsoft.com/office/drawing/2014/main" id="{928FD04E-FD9E-C845-8F45-7014531378B3}"/>
                    </a:ext>
                  </a:extLst>
                </p:cNvPr>
                <p:cNvCxnSpPr>
                  <a:cxnSpLocks/>
                  <a:stCxn id="166" idx="0"/>
                  <a:endCxn id="161" idx="3"/>
                </p:cNvCxnSpPr>
                <p:nvPr/>
              </p:nvCxnSpPr>
              <p:spPr bwMode="auto">
                <a:xfrm flipV="1">
                  <a:off x="329915" y="1956471"/>
                  <a:ext cx="15394" cy="30449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8" name="直線接點 167">
                  <a:extLst>
                    <a:ext uri="{FF2B5EF4-FFF2-40B4-BE49-F238E27FC236}">
                      <a16:creationId xmlns:a16="http://schemas.microsoft.com/office/drawing/2014/main" id="{CBBAD83D-E2CA-D14C-90E4-0909EC609EC2}"/>
                    </a:ext>
                  </a:extLst>
                </p:cNvPr>
                <p:cNvCxnSpPr>
                  <a:cxnSpLocks/>
                  <a:stCxn id="165" idx="0"/>
                  <a:endCxn id="161" idx="5"/>
                </p:cNvCxnSpPr>
                <p:nvPr/>
              </p:nvCxnSpPr>
              <p:spPr bwMode="auto">
                <a:xfrm flipH="1" flipV="1">
                  <a:off x="986740" y="1956471"/>
                  <a:ext cx="21728" cy="30449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10B4327F-BC74-FA47-87DC-AA4C1FDD443C}"/>
                  </a:ext>
                </a:extLst>
              </p:cNvPr>
              <p:cNvSpPr txBox="1"/>
              <p:nvPr/>
            </p:nvSpPr>
            <p:spPr>
              <a:xfrm>
                <a:off x="1106897" y="584366"/>
                <a:ext cx="4411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400" dirty="0">
                    <a:solidFill>
                      <a:srgbClr val="0070C0"/>
                    </a:solidFill>
                  </a:rPr>
                  <a:t>-2</a:t>
                </a:r>
                <a:endParaRPr kumimoji="1" lang="zh-TW" altLang="en-US" sz="2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6C63F92E-DF46-0143-A4D0-FE7F80E2021D}"/>
                  </a:ext>
                </a:extLst>
              </p:cNvPr>
              <p:cNvSpPr txBox="1"/>
              <p:nvPr/>
            </p:nvSpPr>
            <p:spPr>
              <a:xfrm>
                <a:off x="208859" y="1205332"/>
                <a:ext cx="4411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400" dirty="0">
                    <a:solidFill>
                      <a:srgbClr val="0070C0"/>
                    </a:solidFill>
                  </a:rPr>
                  <a:t>-1</a:t>
                </a:r>
                <a:endParaRPr kumimoji="1" lang="zh-TW" altLang="en-US" sz="24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5B1C1C4D-86A7-1944-A634-73A858B0CA92}"/>
                </a:ext>
              </a:extLst>
            </p:cNvPr>
            <p:cNvSpPr/>
            <p:nvPr/>
          </p:nvSpPr>
          <p:spPr bwMode="auto">
            <a:xfrm>
              <a:off x="3271785" y="3487043"/>
              <a:ext cx="522832" cy="182376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205" name="群組 204">
            <a:extLst>
              <a:ext uri="{FF2B5EF4-FFF2-40B4-BE49-F238E27FC236}">
                <a16:creationId xmlns:a16="http://schemas.microsoft.com/office/drawing/2014/main" id="{0D193C6A-56A2-F244-91EA-2415AAF6F1DA}"/>
              </a:ext>
            </a:extLst>
          </p:cNvPr>
          <p:cNvGrpSpPr/>
          <p:nvPr/>
        </p:nvGrpSpPr>
        <p:grpSpPr>
          <a:xfrm flipH="1">
            <a:off x="6206106" y="562284"/>
            <a:ext cx="2833200" cy="2928386"/>
            <a:chOff x="6312017" y="952570"/>
            <a:chExt cx="2834614" cy="2928386"/>
          </a:xfrm>
        </p:grpSpPr>
        <p:grpSp>
          <p:nvGrpSpPr>
            <p:cNvPr id="174" name="群組 173">
              <a:extLst>
                <a:ext uri="{FF2B5EF4-FFF2-40B4-BE49-F238E27FC236}">
                  <a16:creationId xmlns:a16="http://schemas.microsoft.com/office/drawing/2014/main" id="{1785530C-6618-E34D-B3B4-9EF380D17953}"/>
                </a:ext>
              </a:extLst>
            </p:cNvPr>
            <p:cNvGrpSpPr/>
            <p:nvPr/>
          </p:nvGrpSpPr>
          <p:grpSpPr>
            <a:xfrm>
              <a:off x="6312017" y="952570"/>
              <a:ext cx="2834614" cy="2928386"/>
              <a:chOff x="90289" y="607536"/>
              <a:chExt cx="2834614" cy="2928386"/>
            </a:xfrm>
          </p:grpSpPr>
          <p:grpSp>
            <p:nvGrpSpPr>
              <p:cNvPr id="175" name="群組 174">
                <a:extLst>
                  <a:ext uri="{FF2B5EF4-FFF2-40B4-BE49-F238E27FC236}">
                    <a16:creationId xmlns:a16="http://schemas.microsoft.com/office/drawing/2014/main" id="{324833F1-A34E-6F40-BAE6-94C8DB444CA2}"/>
                  </a:ext>
                </a:extLst>
              </p:cNvPr>
              <p:cNvGrpSpPr/>
              <p:nvPr/>
            </p:nvGrpSpPr>
            <p:grpSpPr>
              <a:xfrm>
                <a:off x="90289" y="972134"/>
                <a:ext cx="2834614" cy="2563788"/>
                <a:chOff x="90289" y="972134"/>
                <a:chExt cx="2834614" cy="2563788"/>
              </a:xfrm>
            </p:grpSpPr>
            <p:sp>
              <p:nvSpPr>
                <p:cNvPr id="178" name="橢圓 177">
                  <a:extLst>
                    <a:ext uri="{FF2B5EF4-FFF2-40B4-BE49-F238E27FC236}">
                      <a16:creationId xmlns:a16="http://schemas.microsoft.com/office/drawing/2014/main" id="{02BACD6E-391B-D447-B197-741CDC96B153}"/>
                    </a:ext>
                  </a:extLst>
                </p:cNvPr>
                <p:cNvSpPr/>
                <p:nvPr/>
              </p:nvSpPr>
              <p:spPr bwMode="auto">
                <a:xfrm>
                  <a:off x="1126088" y="1612726"/>
                  <a:ext cx="907120" cy="359425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TW" sz="2000" dirty="0"/>
                    <a:t>A</a:t>
                  </a:r>
                  <a:endPara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79" name="橢圓 178">
                  <a:extLst>
                    <a:ext uri="{FF2B5EF4-FFF2-40B4-BE49-F238E27FC236}">
                      <a16:creationId xmlns:a16="http://schemas.microsoft.com/office/drawing/2014/main" id="{82DA6431-A76F-1B4B-8442-D033B811E274}"/>
                    </a:ext>
                  </a:extLst>
                </p:cNvPr>
                <p:cNvSpPr/>
                <p:nvPr/>
              </p:nvSpPr>
              <p:spPr bwMode="auto">
                <a:xfrm>
                  <a:off x="694214" y="1043205"/>
                  <a:ext cx="907120" cy="359425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TW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B</a:t>
                  </a:r>
                  <a:endPara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180" name="直線接點 179">
                  <a:extLst>
                    <a:ext uri="{FF2B5EF4-FFF2-40B4-BE49-F238E27FC236}">
                      <a16:creationId xmlns:a16="http://schemas.microsoft.com/office/drawing/2014/main" id="{4BF08154-94DD-094C-9EF2-2111E7646F16}"/>
                    </a:ext>
                  </a:extLst>
                </p:cNvPr>
                <p:cNvCxnSpPr>
                  <a:cxnSpLocks/>
                  <a:stCxn id="179" idx="5"/>
                  <a:endCxn id="178" idx="0"/>
                </p:cNvCxnSpPr>
                <p:nvPr/>
              </p:nvCxnSpPr>
              <p:spPr bwMode="auto">
                <a:xfrm>
                  <a:off x="1468489" y="1349993"/>
                  <a:ext cx="111159" cy="26273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1" name="直線接點 180">
                  <a:extLst>
                    <a:ext uri="{FF2B5EF4-FFF2-40B4-BE49-F238E27FC236}">
                      <a16:creationId xmlns:a16="http://schemas.microsoft.com/office/drawing/2014/main" id="{1D224F25-73DD-BC46-ABED-60B0C2F13B8F}"/>
                    </a:ext>
                  </a:extLst>
                </p:cNvPr>
                <p:cNvCxnSpPr>
                  <a:cxnSpLocks/>
                  <a:stCxn id="178" idx="5"/>
                  <a:endCxn id="182" idx="0"/>
                </p:cNvCxnSpPr>
                <p:nvPr/>
              </p:nvCxnSpPr>
              <p:spPr bwMode="auto">
                <a:xfrm>
                  <a:off x="1900364" y="1919514"/>
                  <a:ext cx="32066" cy="31128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82" name="矩形 181">
                  <a:extLst>
                    <a:ext uri="{FF2B5EF4-FFF2-40B4-BE49-F238E27FC236}">
                      <a16:creationId xmlns:a16="http://schemas.microsoft.com/office/drawing/2014/main" id="{A2BF1B71-AA0B-524F-9433-61F7EFCC34F3}"/>
                    </a:ext>
                  </a:extLst>
                </p:cNvPr>
                <p:cNvSpPr/>
                <p:nvPr/>
              </p:nvSpPr>
              <p:spPr bwMode="auto">
                <a:xfrm>
                  <a:off x="1672281" y="2230797"/>
                  <a:ext cx="520298" cy="1274958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TW" sz="2000" dirty="0"/>
                    <a:t>A</a:t>
                  </a:r>
                  <a:r>
                    <a:rPr lang="en-US" altLang="zh-TW" sz="2000" baseline="-25000" dirty="0"/>
                    <a:t>L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TW" sz="20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h</a:t>
                  </a:r>
                  <a:endParaRPr kumimoji="1" lang="zh-TW" altLang="en-US" sz="1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83" name="矩形 182">
                  <a:extLst>
                    <a:ext uri="{FF2B5EF4-FFF2-40B4-BE49-F238E27FC236}">
                      <a16:creationId xmlns:a16="http://schemas.microsoft.com/office/drawing/2014/main" id="{ED8A8B1C-5CC3-7A43-8BBE-DE96F7A5A72B}"/>
                    </a:ext>
                  </a:extLst>
                </p:cNvPr>
                <p:cNvSpPr/>
                <p:nvPr/>
              </p:nvSpPr>
              <p:spPr bwMode="auto">
                <a:xfrm>
                  <a:off x="933164" y="2250414"/>
                  <a:ext cx="520298" cy="1274958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TW" sz="2000" dirty="0"/>
                    <a:t>B</a:t>
                  </a:r>
                  <a:r>
                    <a:rPr lang="en-US" altLang="zh-TW" sz="2000" baseline="-25000" dirty="0"/>
                    <a:t>L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TW" sz="20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h</a:t>
                  </a:r>
                  <a:endParaRPr kumimoji="1" lang="zh-TW" altLang="en-US" sz="1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84" name="矩形 183">
                  <a:extLst>
                    <a:ext uri="{FF2B5EF4-FFF2-40B4-BE49-F238E27FC236}">
                      <a16:creationId xmlns:a16="http://schemas.microsoft.com/office/drawing/2014/main" id="{D0C97C74-2FB6-9E4B-ABDC-76F3AFEF2168}"/>
                    </a:ext>
                  </a:extLst>
                </p:cNvPr>
                <p:cNvSpPr/>
                <p:nvPr/>
              </p:nvSpPr>
              <p:spPr bwMode="auto">
                <a:xfrm>
                  <a:off x="90289" y="2071860"/>
                  <a:ext cx="520298" cy="1274958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TW" sz="2000" dirty="0"/>
                    <a:t>B</a:t>
                  </a:r>
                  <a:r>
                    <a:rPr lang="en-US" altLang="zh-TW" sz="2000" baseline="-25000" dirty="0"/>
                    <a:t>R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TW" sz="20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h</a:t>
                  </a:r>
                  <a:r>
                    <a:rPr kumimoji="1" lang="en-US" altLang="zh-TW" sz="2000" b="0" u="none" strike="noStrike" cap="none" normalizeH="0" baseline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+1</a:t>
                  </a:r>
                  <a:endParaRPr kumimoji="1" lang="zh-TW" altLang="en-US" sz="1400" b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185" name="直線接點 184">
                  <a:extLst>
                    <a:ext uri="{FF2B5EF4-FFF2-40B4-BE49-F238E27FC236}">
                      <a16:creationId xmlns:a16="http://schemas.microsoft.com/office/drawing/2014/main" id="{3035E1C0-B66C-924E-8281-C06509D40080}"/>
                    </a:ext>
                  </a:extLst>
                </p:cNvPr>
                <p:cNvCxnSpPr>
                  <a:cxnSpLocks/>
                  <a:stCxn id="184" idx="0"/>
                  <a:endCxn id="179" idx="3"/>
                </p:cNvCxnSpPr>
                <p:nvPr/>
              </p:nvCxnSpPr>
              <p:spPr bwMode="auto">
                <a:xfrm flipV="1">
                  <a:off x="350438" y="1349993"/>
                  <a:ext cx="476621" cy="72186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6" name="直線接點 185">
                  <a:extLst>
                    <a:ext uri="{FF2B5EF4-FFF2-40B4-BE49-F238E27FC236}">
                      <a16:creationId xmlns:a16="http://schemas.microsoft.com/office/drawing/2014/main" id="{751994DE-CDE5-FC4F-9674-215372AAB910}"/>
                    </a:ext>
                  </a:extLst>
                </p:cNvPr>
                <p:cNvCxnSpPr>
                  <a:cxnSpLocks/>
                  <a:stCxn id="183" idx="0"/>
                  <a:endCxn id="178" idx="3"/>
                </p:cNvCxnSpPr>
                <p:nvPr/>
              </p:nvCxnSpPr>
              <p:spPr bwMode="auto">
                <a:xfrm flipV="1">
                  <a:off x="1193313" y="1919514"/>
                  <a:ext cx="65620" cy="3309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7" name="直線接點 186">
                  <a:extLst>
                    <a:ext uri="{FF2B5EF4-FFF2-40B4-BE49-F238E27FC236}">
                      <a16:creationId xmlns:a16="http://schemas.microsoft.com/office/drawing/2014/main" id="{D2F363C2-5DE6-CB41-B59E-06F8BEDFDDD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542592" y="972134"/>
                  <a:ext cx="1297665" cy="178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8" name="直線接點 187">
                  <a:extLst>
                    <a:ext uri="{FF2B5EF4-FFF2-40B4-BE49-F238E27FC236}">
                      <a16:creationId xmlns:a16="http://schemas.microsoft.com/office/drawing/2014/main" id="{579D7E35-4FCF-9B42-97D1-5DC0FC7D30F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223899" y="3535922"/>
                  <a:ext cx="64031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9" name="直線箭頭接點 188">
                  <a:extLst>
                    <a:ext uri="{FF2B5EF4-FFF2-40B4-BE49-F238E27FC236}">
                      <a16:creationId xmlns:a16="http://schemas.microsoft.com/office/drawing/2014/main" id="{BB5A5455-E476-B84B-8D7A-64CB185C142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567275" y="2533135"/>
                  <a:ext cx="0" cy="1002787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0" name="直線箭頭接點 189">
                  <a:extLst>
                    <a:ext uri="{FF2B5EF4-FFF2-40B4-BE49-F238E27FC236}">
                      <a16:creationId xmlns:a16="http://schemas.microsoft.com/office/drawing/2014/main" id="{87CE6A14-96AE-E048-B351-511BEA20C6C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2542239" y="972134"/>
                  <a:ext cx="1" cy="918004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91" name="文字方塊 190">
                  <a:extLst>
                    <a:ext uri="{FF2B5EF4-FFF2-40B4-BE49-F238E27FC236}">
                      <a16:creationId xmlns:a16="http://schemas.microsoft.com/office/drawing/2014/main" id="{365C60C2-E7D2-224A-8F2B-7361563B60C0}"/>
                    </a:ext>
                  </a:extLst>
                </p:cNvPr>
                <p:cNvSpPr txBox="1"/>
                <p:nvPr/>
              </p:nvSpPr>
              <p:spPr>
                <a:xfrm>
                  <a:off x="2139111" y="1974922"/>
                  <a:ext cx="7857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800" i="1" dirty="0"/>
                    <a:t>h+2</a:t>
                  </a:r>
                  <a:endParaRPr kumimoji="1" lang="zh-TW" altLang="en-US" sz="2800" i="1" dirty="0"/>
                </a:p>
              </p:txBody>
            </p:sp>
          </p:grpSp>
          <p:sp>
            <p:nvSpPr>
              <p:cNvPr id="176" name="文字方塊 175">
                <a:extLst>
                  <a:ext uri="{FF2B5EF4-FFF2-40B4-BE49-F238E27FC236}">
                    <a16:creationId xmlns:a16="http://schemas.microsoft.com/office/drawing/2014/main" id="{9AB0FBE4-DF0A-0746-9F78-FCD77CFEA6FC}"/>
                  </a:ext>
                </a:extLst>
              </p:cNvPr>
              <p:cNvSpPr txBox="1"/>
              <p:nvPr/>
            </p:nvSpPr>
            <p:spPr>
              <a:xfrm>
                <a:off x="1006249" y="607536"/>
                <a:ext cx="4411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400" dirty="0">
                    <a:solidFill>
                      <a:srgbClr val="0070C0"/>
                    </a:solidFill>
                  </a:rPr>
                  <a:t>0</a:t>
                </a:r>
                <a:endParaRPr kumimoji="1" lang="zh-TW" altLang="en-US" sz="2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77" name="文字方塊 176">
                <a:extLst>
                  <a:ext uri="{FF2B5EF4-FFF2-40B4-BE49-F238E27FC236}">
                    <a16:creationId xmlns:a16="http://schemas.microsoft.com/office/drawing/2014/main" id="{AEBFB74E-5854-9544-BE4B-A2BD3832BEE7}"/>
                  </a:ext>
                </a:extLst>
              </p:cNvPr>
              <p:cNvSpPr txBox="1"/>
              <p:nvPr/>
            </p:nvSpPr>
            <p:spPr>
              <a:xfrm>
                <a:off x="1672321" y="1229789"/>
                <a:ext cx="4411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400" dirty="0">
                    <a:solidFill>
                      <a:srgbClr val="0070C0"/>
                    </a:solidFill>
                  </a:rPr>
                  <a:t>0</a:t>
                </a:r>
                <a:endParaRPr kumimoji="1" lang="zh-TW" altLang="en-US" sz="24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BA9B4EAC-1E4B-1142-BE24-95C3D20B969D}"/>
                </a:ext>
              </a:extLst>
            </p:cNvPr>
            <p:cNvSpPr/>
            <p:nvPr/>
          </p:nvSpPr>
          <p:spPr bwMode="auto">
            <a:xfrm>
              <a:off x="6312017" y="3691852"/>
              <a:ext cx="520298" cy="182376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210" name="文字方塊 209">
            <a:extLst>
              <a:ext uri="{FF2B5EF4-FFF2-40B4-BE49-F238E27FC236}">
                <a16:creationId xmlns:a16="http://schemas.microsoft.com/office/drawing/2014/main" id="{1DF16D93-AF53-CF48-9F21-0C7182AD7647}"/>
              </a:ext>
            </a:extLst>
          </p:cNvPr>
          <p:cNvSpPr txBox="1"/>
          <p:nvPr/>
        </p:nvSpPr>
        <p:spPr>
          <a:xfrm>
            <a:off x="2123139" y="3780733"/>
            <a:ext cx="5405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Height of </a:t>
            </a:r>
            <a:r>
              <a:rPr lang="en-US" altLang="zh-TW" sz="2400" i="1" dirty="0"/>
              <a:t>B</a:t>
            </a:r>
            <a:r>
              <a:rPr lang="en-US" altLang="zh-TW" sz="2400" i="1" baseline="-25000" dirty="0"/>
              <a:t>R</a:t>
            </a:r>
            <a:r>
              <a:rPr lang="en-US" altLang="zh-TW" sz="2400" dirty="0"/>
              <a:t> increases to </a:t>
            </a:r>
            <a:r>
              <a:rPr lang="en-US" altLang="zh-TW" sz="2400" i="1" dirty="0"/>
              <a:t>h</a:t>
            </a:r>
            <a:r>
              <a:rPr lang="en-US" altLang="zh-TW" sz="2400" dirty="0"/>
              <a:t>+1, </a:t>
            </a:r>
            <a:r>
              <a:rPr lang="en-US" altLang="zh-TW" sz="2400" dirty="0">
                <a:solidFill>
                  <a:srgbClr val="FF0000"/>
                </a:solidFill>
              </a:rPr>
              <a:t>left rotation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grpSp>
        <p:nvGrpSpPr>
          <p:cNvPr id="217" name="群組 216">
            <a:extLst>
              <a:ext uri="{FF2B5EF4-FFF2-40B4-BE49-F238E27FC236}">
                <a16:creationId xmlns:a16="http://schemas.microsoft.com/office/drawing/2014/main" id="{F85E05A1-FFF6-FA40-8F11-A3016ADB1C23}"/>
              </a:ext>
            </a:extLst>
          </p:cNvPr>
          <p:cNvGrpSpPr/>
          <p:nvPr/>
        </p:nvGrpSpPr>
        <p:grpSpPr>
          <a:xfrm>
            <a:off x="-10046" y="4145128"/>
            <a:ext cx="4388497" cy="2729262"/>
            <a:chOff x="-10046" y="4145128"/>
            <a:chExt cx="5084657" cy="2729262"/>
          </a:xfrm>
        </p:grpSpPr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A8A5B384-B1D0-DB4A-AC76-8EBC35C9D208}"/>
                </a:ext>
              </a:extLst>
            </p:cNvPr>
            <p:cNvSpPr/>
            <p:nvPr/>
          </p:nvSpPr>
          <p:spPr bwMode="auto">
            <a:xfrm>
              <a:off x="1848250" y="4532460"/>
              <a:ext cx="907120" cy="3594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/>
                <a:t>JAN</a:t>
              </a:r>
              <a:endParaRPr kumimoji="1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18EF5E01-3AA2-3C47-BFB7-8513808C6810}"/>
                </a:ext>
              </a:extLst>
            </p:cNvPr>
            <p:cNvSpPr/>
            <p:nvPr/>
          </p:nvSpPr>
          <p:spPr bwMode="auto">
            <a:xfrm>
              <a:off x="3401669" y="5485372"/>
              <a:ext cx="907120" cy="359425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MAY</a:t>
              </a:r>
              <a:endParaRPr kumimoji="1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303A6754-D535-EE4C-92D9-98A5EFF72A61}"/>
                </a:ext>
              </a:extLst>
            </p:cNvPr>
            <p:cNvCxnSpPr>
              <a:cxnSpLocks/>
              <a:stCxn id="169" idx="0"/>
              <a:endCxn id="8" idx="5"/>
            </p:cNvCxnSpPr>
            <p:nvPr/>
          </p:nvCxnSpPr>
          <p:spPr bwMode="auto">
            <a:xfrm flipH="1" flipV="1">
              <a:off x="2622525" y="4839248"/>
              <a:ext cx="781482" cy="193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15A5452B-AB95-D844-B476-6F0E63ACBB68}"/>
                </a:ext>
              </a:extLst>
            </p:cNvPr>
            <p:cNvSpPr/>
            <p:nvPr/>
          </p:nvSpPr>
          <p:spPr bwMode="auto">
            <a:xfrm>
              <a:off x="3789975" y="5938482"/>
              <a:ext cx="907120" cy="359425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NOV</a:t>
              </a:r>
              <a:endParaRPr kumimoji="1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4A6AE45D-724D-D547-9465-6FA05976BFAC}"/>
                </a:ext>
              </a:extLst>
            </p:cNvPr>
            <p:cNvCxnSpPr>
              <a:cxnSpLocks/>
              <a:stCxn id="11" idx="0"/>
              <a:endCxn id="9" idx="5"/>
            </p:cNvCxnSpPr>
            <p:nvPr/>
          </p:nvCxnSpPr>
          <p:spPr bwMode="auto">
            <a:xfrm flipH="1" flipV="1">
              <a:off x="4175944" y="5792160"/>
              <a:ext cx="67591" cy="1463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186F5FF4-F453-5742-A6E9-7752B48EE408}"/>
                </a:ext>
              </a:extLst>
            </p:cNvPr>
            <p:cNvSpPr/>
            <p:nvPr/>
          </p:nvSpPr>
          <p:spPr bwMode="auto">
            <a:xfrm>
              <a:off x="4167491" y="6432225"/>
              <a:ext cx="907120" cy="359425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OCT</a:t>
              </a:r>
              <a:endParaRPr kumimoji="1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697FD34-FD12-3841-ADC7-B2A9DBA0A55F}"/>
                </a:ext>
              </a:extLst>
            </p:cNvPr>
            <p:cNvCxnSpPr>
              <a:cxnSpLocks/>
              <a:stCxn id="15" idx="0"/>
              <a:endCxn id="11" idx="5"/>
            </p:cNvCxnSpPr>
            <p:nvPr/>
          </p:nvCxnSpPr>
          <p:spPr bwMode="auto">
            <a:xfrm flipH="1" flipV="1">
              <a:off x="4564250" y="6245270"/>
              <a:ext cx="56801" cy="1869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84A6BAE7-9B0E-2941-88EB-9950FE046F16}"/>
                </a:ext>
              </a:extLst>
            </p:cNvPr>
            <p:cNvSpPr/>
            <p:nvPr/>
          </p:nvSpPr>
          <p:spPr bwMode="auto">
            <a:xfrm>
              <a:off x="930173" y="5088384"/>
              <a:ext cx="907120" cy="3594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/>
                <a:t>DEC</a:t>
              </a:r>
              <a:endParaRPr kumimoji="1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27538804-C436-0247-9680-C3993F041E48}"/>
                </a:ext>
              </a:extLst>
            </p:cNvPr>
            <p:cNvCxnSpPr>
              <a:cxnSpLocks/>
              <a:stCxn id="8" idx="3"/>
              <a:endCxn id="17" idx="0"/>
            </p:cNvCxnSpPr>
            <p:nvPr/>
          </p:nvCxnSpPr>
          <p:spPr bwMode="auto">
            <a:xfrm flipH="1">
              <a:off x="1383733" y="4839248"/>
              <a:ext cx="597362" cy="24913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C16C830-311E-1B47-B836-C0BDC1C9FA53}"/>
                </a:ext>
              </a:extLst>
            </p:cNvPr>
            <p:cNvSpPr txBox="1"/>
            <p:nvPr/>
          </p:nvSpPr>
          <p:spPr>
            <a:xfrm>
              <a:off x="1081979" y="4659922"/>
              <a:ext cx="338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>
                  <a:solidFill>
                    <a:srgbClr val="0070C0"/>
                  </a:solidFill>
                </a:rPr>
                <a:t>1</a:t>
              </a:r>
              <a:endParaRPr kumimoji="1" lang="zh-TW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4F424885-7C8F-2E42-A579-F3C6D96C6A59}"/>
                </a:ext>
              </a:extLst>
            </p:cNvPr>
            <p:cNvSpPr txBox="1"/>
            <p:nvPr/>
          </p:nvSpPr>
          <p:spPr>
            <a:xfrm>
              <a:off x="3414083" y="4633052"/>
              <a:ext cx="6014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</a:rPr>
                <a:t>-</a:t>
              </a:r>
              <a:r>
                <a:rPr kumimoji="1" lang="en-US" altLang="zh-TW" sz="2400" dirty="0">
                  <a:solidFill>
                    <a:srgbClr val="0070C0"/>
                  </a:solidFill>
                </a:rPr>
                <a:t>1</a:t>
              </a:r>
              <a:endParaRPr kumimoji="1" lang="zh-TW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258EB689-3B17-F445-9C76-E475B7C896B8}"/>
                </a:ext>
              </a:extLst>
            </p:cNvPr>
            <p:cNvSpPr txBox="1"/>
            <p:nvPr/>
          </p:nvSpPr>
          <p:spPr>
            <a:xfrm>
              <a:off x="2093872" y="4145128"/>
              <a:ext cx="5739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>
                  <a:solidFill>
                    <a:srgbClr val="0070C0"/>
                  </a:solidFill>
                </a:rPr>
                <a:t>-1</a:t>
              </a:r>
              <a:endParaRPr kumimoji="1" lang="zh-TW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8AFE130B-856F-7547-AB6D-FAFA3F65786C}"/>
                </a:ext>
              </a:extLst>
            </p:cNvPr>
            <p:cNvSpPr txBox="1"/>
            <p:nvPr/>
          </p:nvSpPr>
          <p:spPr>
            <a:xfrm>
              <a:off x="4374" y="5606895"/>
              <a:ext cx="3385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</a:rPr>
                <a:t>0</a:t>
              </a:r>
              <a:endParaRPr kumimoji="1" lang="zh-TW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148" name="橢圓 147">
              <a:extLst>
                <a:ext uri="{FF2B5EF4-FFF2-40B4-BE49-F238E27FC236}">
                  <a16:creationId xmlns:a16="http://schemas.microsoft.com/office/drawing/2014/main" id="{CC74A73B-426E-1B4A-9A52-BED3811B5B19}"/>
                </a:ext>
              </a:extLst>
            </p:cNvPr>
            <p:cNvSpPr/>
            <p:nvPr/>
          </p:nvSpPr>
          <p:spPr bwMode="auto">
            <a:xfrm>
              <a:off x="1326931" y="5507681"/>
              <a:ext cx="907120" cy="3594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FEB</a:t>
              </a:r>
              <a:endParaRPr kumimoji="1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69" name="橢圓 168">
              <a:extLst>
                <a:ext uri="{FF2B5EF4-FFF2-40B4-BE49-F238E27FC236}">
                  <a16:creationId xmlns:a16="http://schemas.microsoft.com/office/drawing/2014/main" id="{CFB389C0-E7D3-7E41-A8DB-E68325E20CEA}"/>
                </a:ext>
              </a:extLst>
            </p:cNvPr>
            <p:cNvSpPr/>
            <p:nvPr/>
          </p:nvSpPr>
          <p:spPr bwMode="auto">
            <a:xfrm>
              <a:off x="2950447" y="5032262"/>
              <a:ext cx="907120" cy="3594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/>
                <a:t>MAR</a:t>
              </a:r>
              <a:endParaRPr kumimoji="1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70" name="直線接點 169">
              <a:extLst>
                <a:ext uri="{FF2B5EF4-FFF2-40B4-BE49-F238E27FC236}">
                  <a16:creationId xmlns:a16="http://schemas.microsoft.com/office/drawing/2014/main" id="{08322A1F-36D9-A149-9139-F70C9E75B749}"/>
                </a:ext>
              </a:extLst>
            </p:cNvPr>
            <p:cNvCxnSpPr>
              <a:cxnSpLocks/>
              <a:stCxn id="9" idx="0"/>
              <a:endCxn id="169" idx="5"/>
            </p:cNvCxnSpPr>
            <p:nvPr/>
          </p:nvCxnSpPr>
          <p:spPr bwMode="auto">
            <a:xfrm flipH="1" flipV="1">
              <a:off x="3724722" y="5339050"/>
              <a:ext cx="130507" cy="1463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" name="直線接點 170">
              <a:extLst>
                <a:ext uri="{FF2B5EF4-FFF2-40B4-BE49-F238E27FC236}">
                  <a16:creationId xmlns:a16="http://schemas.microsoft.com/office/drawing/2014/main" id="{D32C288C-9E5B-D04A-9342-0225948A595B}"/>
                </a:ext>
              </a:extLst>
            </p:cNvPr>
            <p:cNvCxnSpPr>
              <a:cxnSpLocks/>
              <a:stCxn id="17" idx="5"/>
              <a:endCxn id="148" idx="0"/>
            </p:cNvCxnSpPr>
            <p:nvPr/>
          </p:nvCxnSpPr>
          <p:spPr bwMode="auto">
            <a:xfrm>
              <a:off x="1704448" y="5395172"/>
              <a:ext cx="76043" cy="11250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2" name="橢圓 171">
              <a:extLst>
                <a:ext uri="{FF2B5EF4-FFF2-40B4-BE49-F238E27FC236}">
                  <a16:creationId xmlns:a16="http://schemas.microsoft.com/office/drawing/2014/main" id="{CD139B90-95AE-524C-97D9-12CD60481B08}"/>
                </a:ext>
              </a:extLst>
            </p:cNvPr>
            <p:cNvSpPr/>
            <p:nvPr/>
          </p:nvSpPr>
          <p:spPr bwMode="auto">
            <a:xfrm>
              <a:off x="2296888" y="5509070"/>
              <a:ext cx="907120" cy="3594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JULY</a:t>
              </a:r>
              <a:endParaRPr kumimoji="1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73" name="橢圓 172">
              <a:extLst>
                <a:ext uri="{FF2B5EF4-FFF2-40B4-BE49-F238E27FC236}">
                  <a16:creationId xmlns:a16="http://schemas.microsoft.com/office/drawing/2014/main" id="{5694864F-319E-E644-AC84-D5D4E99ECED2}"/>
                </a:ext>
              </a:extLst>
            </p:cNvPr>
            <p:cNvSpPr/>
            <p:nvPr/>
          </p:nvSpPr>
          <p:spPr bwMode="auto">
            <a:xfrm>
              <a:off x="2654045" y="5977432"/>
              <a:ext cx="907120" cy="3594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JUNE</a:t>
              </a:r>
              <a:endParaRPr kumimoji="1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A8338285-8A03-7C47-842B-3E25E30BB685}"/>
                </a:ext>
              </a:extLst>
            </p:cNvPr>
            <p:cNvCxnSpPr>
              <a:cxnSpLocks/>
              <a:stCxn id="172" idx="0"/>
              <a:endCxn id="169" idx="3"/>
            </p:cNvCxnSpPr>
            <p:nvPr/>
          </p:nvCxnSpPr>
          <p:spPr bwMode="auto">
            <a:xfrm flipV="1">
              <a:off x="2750448" y="5339050"/>
              <a:ext cx="332844" cy="1700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13D0A545-DE2E-BC46-82B2-6D4C1881500A}"/>
                </a:ext>
              </a:extLst>
            </p:cNvPr>
            <p:cNvCxnSpPr>
              <a:cxnSpLocks/>
              <a:stCxn id="173" idx="0"/>
              <a:endCxn id="172" idx="5"/>
            </p:cNvCxnSpPr>
            <p:nvPr/>
          </p:nvCxnSpPr>
          <p:spPr bwMode="auto">
            <a:xfrm flipH="1" flipV="1">
              <a:off x="3071163" y="5815858"/>
              <a:ext cx="36442" cy="1615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2" name="橢圓 211">
              <a:extLst>
                <a:ext uri="{FF2B5EF4-FFF2-40B4-BE49-F238E27FC236}">
                  <a16:creationId xmlns:a16="http://schemas.microsoft.com/office/drawing/2014/main" id="{20209C8B-89D4-2247-AACE-6A590A3F07DE}"/>
                </a:ext>
              </a:extLst>
            </p:cNvPr>
            <p:cNvSpPr/>
            <p:nvPr/>
          </p:nvSpPr>
          <p:spPr bwMode="auto">
            <a:xfrm>
              <a:off x="342929" y="5496946"/>
              <a:ext cx="907120" cy="3594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/>
                <a:t>AUG</a:t>
              </a:r>
              <a:endParaRPr kumimoji="1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834DE1EB-A618-7C4B-BC49-691BE88A3CFE}"/>
                </a:ext>
              </a:extLst>
            </p:cNvPr>
            <p:cNvCxnSpPr>
              <a:cxnSpLocks/>
              <a:stCxn id="17" idx="3"/>
              <a:endCxn id="212" idx="0"/>
            </p:cNvCxnSpPr>
            <p:nvPr/>
          </p:nvCxnSpPr>
          <p:spPr bwMode="auto">
            <a:xfrm flipH="1">
              <a:off x="796489" y="5395172"/>
              <a:ext cx="266529" cy="1017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4" name="橢圓 213">
              <a:extLst>
                <a:ext uri="{FF2B5EF4-FFF2-40B4-BE49-F238E27FC236}">
                  <a16:creationId xmlns:a16="http://schemas.microsoft.com/office/drawing/2014/main" id="{5833C06C-6D17-6F48-9031-F1D202537F86}"/>
                </a:ext>
              </a:extLst>
            </p:cNvPr>
            <p:cNvSpPr/>
            <p:nvPr/>
          </p:nvSpPr>
          <p:spPr bwMode="auto">
            <a:xfrm>
              <a:off x="-10046" y="5960229"/>
              <a:ext cx="907120" cy="3594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/>
                <a:t>AUG</a:t>
              </a:r>
              <a:endParaRPr kumimoji="1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215" name="直線接點 214">
              <a:extLst>
                <a:ext uri="{FF2B5EF4-FFF2-40B4-BE49-F238E27FC236}">
                  <a16:creationId xmlns:a16="http://schemas.microsoft.com/office/drawing/2014/main" id="{B36E42B3-09F1-0641-B08C-A71D76ED872E}"/>
                </a:ext>
              </a:extLst>
            </p:cNvPr>
            <p:cNvCxnSpPr>
              <a:cxnSpLocks/>
              <a:stCxn id="212" idx="3"/>
              <a:endCxn id="214" idx="0"/>
            </p:cNvCxnSpPr>
            <p:nvPr/>
          </p:nvCxnSpPr>
          <p:spPr bwMode="auto">
            <a:xfrm flipH="1">
              <a:off x="443514" y="5803734"/>
              <a:ext cx="32260" cy="15649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8" name="文字方塊 217">
              <a:extLst>
                <a:ext uri="{FF2B5EF4-FFF2-40B4-BE49-F238E27FC236}">
                  <a16:creationId xmlns:a16="http://schemas.microsoft.com/office/drawing/2014/main" id="{9A479812-3403-6E4E-88E1-7BA7D2EB2F02}"/>
                </a:ext>
              </a:extLst>
            </p:cNvPr>
            <p:cNvSpPr txBox="1"/>
            <p:nvPr/>
          </p:nvSpPr>
          <p:spPr>
            <a:xfrm>
              <a:off x="1871771" y="5121587"/>
              <a:ext cx="338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>
                  <a:solidFill>
                    <a:srgbClr val="0070C0"/>
                  </a:solidFill>
                </a:rPr>
                <a:t>0</a:t>
              </a:r>
              <a:endParaRPr kumimoji="1" lang="zh-TW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219" name="文字方塊 218">
              <a:extLst>
                <a:ext uri="{FF2B5EF4-FFF2-40B4-BE49-F238E27FC236}">
                  <a16:creationId xmlns:a16="http://schemas.microsoft.com/office/drawing/2014/main" id="{B0C1318B-2B72-9C4A-B97E-01BD0B603E27}"/>
                </a:ext>
              </a:extLst>
            </p:cNvPr>
            <p:cNvSpPr txBox="1"/>
            <p:nvPr/>
          </p:nvSpPr>
          <p:spPr>
            <a:xfrm>
              <a:off x="338103" y="5112903"/>
              <a:ext cx="4623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</a:rPr>
                <a:t>1</a:t>
              </a:r>
              <a:endParaRPr kumimoji="1" lang="zh-TW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220" name="文字方塊 219">
              <a:extLst>
                <a:ext uri="{FF2B5EF4-FFF2-40B4-BE49-F238E27FC236}">
                  <a16:creationId xmlns:a16="http://schemas.microsoft.com/office/drawing/2014/main" id="{A0ECE244-332A-0548-9E06-E359DE316ECF}"/>
                </a:ext>
              </a:extLst>
            </p:cNvPr>
            <p:cNvSpPr txBox="1"/>
            <p:nvPr/>
          </p:nvSpPr>
          <p:spPr>
            <a:xfrm>
              <a:off x="2376402" y="5112903"/>
              <a:ext cx="744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</a:rPr>
                <a:t>-1</a:t>
              </a:r>
              <a:endParaRPr kumimoji="1" lang="zh-TW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221" name="文字方塊 220">
              <a:extLst>
                <a:ext uri="{FF2B5EF4-FFF2-40B4-BE49-F238E27FC236}">
                  <a16:creationId xmlns:a16="http://schemas.microsoft.com/office/drawing/2014/main" id="{7DF87975-B0A0-7B4F-B09A-42917C6CAA18}"/>
                </a:ext>
              </a:extLst>
            </p:cNvPr>
            <p:cNvSpPr txBox="1"/>
            <p:nvPr/>
          </p:nvSpPr>
          <p:spPr>
            <a:xfrm>
              <a:off x="2263989" y="5938482"/>
              <a:ext cx="4623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>
                  <a:solidFill>
                    <a:srgbClr val="0070C0"/>
                  </a:solidFill>
                </a:rPr>
                <a:t>0</a:t>
              </a:r>
              <a:endParaRPr kumimoji="1" lang="zh-TW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223" name="文字方塊 222">
              <a:extLst>
                <a:ext uri="{FF2B5EF4-FFF2-40B4-BE49-F238E27FC236}">
                  <a16:creationId xmlns:a16="http://schemas.microsoft.com/office/drawing/2014/main" id="{C4975B67-3E4A-AA49-B449-2FD7A304E877}"/>
                </a:ext>
              </a:extLst>
            </p:cNvPr>
            <p:cNvSpPr txBox="1"/>
            <p:nvPr/>
          </p:nvSpPr>
          <p:spPr>
            <a:xfrm>
              <a:off x="3808367" y="5052820"/>
              <a:ext cx="635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</a:rPr>
                <a:t>-2</a:t>
              </a:r>
              <a:endParaRPr kumimoji="1" lang="zh-TW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224" name="文字方塊 223">
              <a:extLst>
                <a:ext uri="{FF2B5EF4-FFF2-40B4-BE49-F238E27FC236}">
                  <a16:creationId xmlns:a16="http://schemas.microsoft.com/office/drawing/2014/main" id="{F1A0F988-6530-BB41-BF20-5AA5D3E6BE26}"/>
                </a:ext>
              </a:extLst>
            </p:cNvPr>
            <p:cNvSpPr txBox="1"/>
            <p:nvPr/>
          </p:nvSpPr>
          <p:spPr>
            <a:xfrm>
              <a:off x="4262156" y="5550503"/>
              <a:ext cx="6739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</a:rPr>
                <a:t>-</a:t>
              </a:r>
              <a:r>
                <a:rPr kumimoji="1" lang="en-US" altLang="zh-TW" sz="2400" dirty="0">
                  <a:solidFill>
                    <a:srgbClr val="0070C0"/>
                  </a:solidFill>
                </a:rPr>
                <a:t>1</a:t>
              </a:r>
              <a:endParaRPr kumimoji="1" lang="zh-TW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225" name="文字方塊 224">
              <a:extLst>
                <a:ext uri="{FF2B5EF4-FFF2-40B4-BE49-F238E27FC236}">
                  <a16:creationId xmlns:a16="http://schemas.microsoft.com/office/drawing/2014/main" id="{E55ED46F-0FB5-5E4D-8CF5-A28E72E92A53}"/>
                </a:ext>
              </a:extLst>
            </p:cNvPr>
            <p:cNvSpPr txBox="1"/>
            <p:nvPr/>
          </p:nvSpPr>
          <p:spPr>
            <a:xfrm>
              <a:off x="3734052" y="6412725"/>
              <a:ext cx="4411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>
                  <a:solidFill>
                    <a:srgbClr val="0070C0"/>
                  </a:solidFill>
                </a:rPr>
                <a:t>0</a:t>
              </a:r>
              <a:endParaRPr kumimoji="1" lang="zh-TW" altLang="en-US" sz="2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27" name="群組 226">
            <a:extLst>
              <a:ext uri="{FF2B5EF4-FFF2-40B4-BE49-F238E27FC236}">
                <a16:creationId xmlns:a16="http://schemas.microsoft.com/office/drawing/2014/main" id="{97486909-C318-1D4A-99C1-4166081C6B47}"/>
              </a:ext>
            </a:extLst>
          </p:cNvPr>
          <p:cNvGrpSpPr/>
          <p:nvPr/>
        </p:nvGrpSpPr>
        <p:grpSpPr>
          <a:xfrm>
            <a:off x="4658119" y="4125121"/>
            <a:ext cx="4485881" cy="2267597"/>
            <a:chOff x="-72942" y="4145128"/>
            <a:chExt cx="4994017" cy="2267597"/>
          </a:xfrm>
        </p:grpSpPr>
        <p:sp>
          <p:nvSpPr>
            <p:cNvPr id="228" name="橢圓 227">
              <a:extLst>
                <a:ext uri="{FF2B5EF4-FFF2-40B4-BE49-F238E27FC236}">
                  <a16:creationId xmlns:a16="http://schemas.microsoft.com/office/drawing/2014/main" id="{78EBB216-397B-6040-A623-C72E5BEF237A}"/>
                </a:ext>
              </a:extLst>
            </p:cNvPr>
            <p:cNvSpPr/>
            <p:nvPr/>
          </p:nvSpPr>
          <p:spPr bwMode="auto">
            <a:xfrm>
              <a:off x="1848250" y="4532460"/>
              <a:ext cx="907120" cy="3594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/>
                <a:t>JAN</a:t>
              </a:r>
              <a:endParaRPr kumimoji="1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229" name="橢圓 228">
              <a:extLst>
                <a:ext uri="{FF2B5EF4-FFF2-40B4-BE49-F238E27FC236}">
                  <a16:creationId xmlns:a16="http://schemas.microsoft.com/office/drawing/2014/main" id="{484081FB-F1AA-B043-A13E-EDE459E09009}"/>
                </a:ext>
              </a:extLst>
            </p:cNvPr>
            <p:cNvSpPr/>
            <p:nvPr/>
          </p:nvSpPr>
          <p:spPr bwMode="auto">
            <a:xfrm>
              <a:off x="3459544" y="5485372"/>
              <a:ext cx="907120" cy="359425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NOV</a:t>
              </a:r>
              <a:endParaRPr kumimoji="1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230" name="直線接點 229">
              <a:extLst>
                <a:ext uri="{FF2B5EF4-FFF2-40B4-BE49-F238E27FC236}">
                  <a16:creationId xmlns:a16="http://schemas.microsoft.com/office/drawing/2014/main" id="{AC89739A-5B95-2F4A-A1A4-BD4343CDE478}"/>
                </a:ext>
              </a:extLst>
            </p:cNvPr>
            <p:cNvCxnSpPr>
              <a:cxnSpLocks/>
              <a:stCxn id="242" idx="0"/>
              <a:endCxn id="228" idx="5"/>
            </p:cNvCxnSpPr>
            <p:nvPr/>
          </p:nvCxnSpPr>
          <p:spPr bwMode="auto">
            <a:xfrm flipH="1" flipV="1">
              <a:off x="2622525" y="4839248"/>
              <a:ext cx="781482" cy="193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1" name="橢圓 230">
              <a:extLst>
                <a:ext uri="{FF2B5EF4-FFF2-40B4-BE49-F238E27FC236}">
                  <a16:creationId xmlns:a16="http://schemas.microsoft.com/office/drawing/2014/main" id="{DCCD3570-BAEE-4144-AE71-06C051F29E6C}"/>
                </a:ext>
              </a:extLst>
            </p:cNvPr>
            <p:cNvSpPr/>
            <p:nvPr/>
          </p:nvSpPr>
          <p:spPr bwMode="auto">
            <a:xfrm>
              <a:off x="3054421" y="5960229"/>
              <a:ext cx="907119" cy="359425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MAY</a:t>
              </a:r>
              <a:endParaRPr kumimoji="1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232" name="直線接點 231">
              <a:extLst>
                <a:ext uri="{FF2B5EF4-FFF2-40B4-BE49-F238E27FC236}">
                  <a16:creationId xmlns:a16="http://schemas.microsoft.com/office/drawing/2014/main" id="{CFBC943C-AED8-A645-B389-38F4163B8F76}"/>
                </a:ext>
              </a:extLst>
            </p:cNvPr>
            <p:cNvCxnSpPr>
              <a:cxnSpLocks/>
              <a:stCxn id="231" idx="0"/>
              <a:endCxn id="229" idx="3"/>
            </p:cNvCxnSpPr>
            <p:nvPr/>
          </p:nvCxnSpPr>
          <p:spPr bwMode="auto">
            <a:xfrm flipV="1">
              <a:off x="3507981" y="5792160"/>
              <a:ext cx="84407" cy="16806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3" name="橢圓 232">
              <a:extLst>
                <a:ext uri="{FF2B5EF4-FFF2-40B4-BE49-F238E27FC236}">
                  <a16:creationId xmlns:a16="http://schemas.microsoft.com/office/drawing/2014/main" id="{161D5F37-CD51-4045-A4C8-E2A449234B82}"/>
                </a:ext>
              </a:extLst>
            </p:cNvPr>
            <p:cNvSpPr/>
            <p:nvPr/>
          </p:nvSpPr>
          <p:spPr bwMode="auto">
            <a:xfrm>
              <a:off x="3961833" y="5946519"/>
              <a:ext cx="907119" cy="359425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OCT</a:t>
              </a:r>
              <a:endParaRPr kumimoji="1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234" name="直線接點 233">
              <a:extLst>
                <a:ext uri="{FF2B5EF4-FFF2-40B4-BE49-F238E27FC236}">
                  <a16:creationId xmlns:a16="http://schemas.microsoft.com/office/drawing/2014/main" id="{AE63A572-C67D-D94A-9BCF-D4C221B1F6F9}"/>
                </a:ext>
              </a:extLst>
            </p:cNvPr>
            <p:cNvCxnSpPr>
              <a:cxnSpLocks/>
              <a:stCxn id="233" idx="0"/>
              <a:endCxn id="229" idx="5"/>
            </p:cNvCxnSpPr>
            <p:nvPr/>
          </p:nvCxnSpPr>
          <p:spPr bwMode="auto">
            <a:xfrm flipH="1" flipV="1">
              <a:off x="4233818" y="5792160"/>
              <a:ext cx="181575" cy="15435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5" name="橢圓 234">
              <a:extLst>
                <a:ext uri="{FF2B5EF4-FFF2-40B4-BE49-F238E27FC236}">
                  <a16:creationId xmlns:a16="http://schemas.microsoft.com/office/drawing/2014/main" id="{4C2901BC-B031-E64D-AA7F-19CB1627A249}"/>
                </a:ext>
              </a:extLst>
            </p:cNvPr>
            <p:cNvSpPr/>
            <p:nvPr/>
          </p:nvSpPr>
          <p:spPr bwMode="auto">
            <a:xfrm>
              <a:off x="930173" y="5088384"/>
              <a:ext cx="907120" cy="3594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/>
                <a:t>DEC</a:t>
              </a:r>
              <a:endParaRPr kumimoji="1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236" name="直線接點 235">
              <a:extLst>
                <a:ext uri="{FF2B5EF4-FFF2-40B4-BE49-F238E27FC236}">
                  <a16:creationId xmlns:a16="http://schemas.microsoft.com/office/drawing/2014/main" id="{8394D89D-33C8-7240-9160-60A773011E00}"/>
                </a:ext>
              </a:extLst>
            </p:cNvPr>
            <p:cNvCxnSpPr>
              <a:cxnSpLocks/>
              <a:stCxn id="228" idx="3"/>
              <a:endCxn id="235" idx="0"/>
            </p:cNvCxnSpPr>
            <p:nvPr/>
          </p:nvCxnSpPr>
          <p:spPr bwMode="auto">
            <a:xfrm flipH="1">
              <a:off x="1383733" y="4839248"/>
              <a:ext cx="597362" cy="24913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7" name="文字方塊 236">
              <a:extLst>
                <a:ext uri="{FF2B5EF4-FFF2-40B4-BE49-F238E27FC236}">
                  <a16:creationId xmlns:a16="http://schemas.microsoft.com/office/drawing/2014/main" id="{9F23BE64-4E07-3448-B530-C49B8B78FEDA}"/>
                </a:ext>
              </a:extLst>
            </p:cNvPr>
            <p:cNvSpPr txBox="1"/>
            <p:nvPr/>
          </p:nvSpPr>
          <p:spPr>
            <a:xfrm>
              <a:off x="1081979" y="4659922"/>
              <a:ext cx="338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>
                  <a:solidFill>
                    <a:srgbClr val="0070C0"/>
                  </a:solidFill>
                </a:rPr>
                <a:t>1</a:t>
              </a:r>
              <a:endParaRPr kumimoji="1" lang="zh-TW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238" name="文字方塊 237">
              <a:extLst>
                <a:ext uri="{FF2B5EF4-FFF2-40B4-BE49-F238E27FC236}">
                  <a16:creationId xmlns:a16="http://schemas.microsoft.com/office/drawing/2014/main" id="{8D45DDA2-6F94-4A40-B80C-FDFCABD6DD3A}"/>
                </a:ext>
              </a:extLst>
            </p:cNvPr>
            <p:cNvSpPr txBox="1"/>
            <p:nvPr/>
          </p:nvSpPr>
          <p:spPr>
            <a:xfrm>
              <a:off x="3414083" y="4633052"/>
              <a:ext cx="713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>
                  <a:solidFill>
                    <a:srgbClr val="0070C0"/>
                  </a:solidFill>
                </a:rPr>
                <a:t>0</a:t>
              </a:r>
              <a:endParaRPr kumimoji="1" lang="zh-TW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239" name="文字方塊 238">
              <a:extLst>
                <a:ext uri="{FF2B5EF4-FFF2-40B4-BE49-F238E27FC236}">
                  <a16:creationId xmlns:a16="http://schemas.microsoft.com/office/drawing/2014/main" id="{1B03CCFC-FC07-244C-BD20-CBA26BB50562}"/>
                </a:ext>
              </a:extLst>
            </p:cNvPr>
            <p:cNvSpPr txBox="1"/>
            <p:nvPr/>
          </p:nvSpPr>
          <p:spPr>
            <a:xfrm>
              <a:off x="2093872" y="4145128"/>
              <a:ext cx="5739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>
                  <a:solidFill>
                    <a:srgbClr val="0070C0"/>
                  </a:solidFill>
                </a:rPr>
                <a:t>-1</a:t>
              </a:r>
              <a:endParaRPr kumimoji="1" lang="zh-TW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240" name="文字方塊 239">
              <a:extLst>
                <a:ext uri="{FF2B5EF4-FFF2-40B4-BE49-F238E27FC236}">
                  <a16:creationId xmlns:a16="http://schemas.microsoft.com/office/drawing/2014/main" id="{8F57C038-08F7-8046-AC5A-EB7910AD5000}"/>
                </a:ext>
              </a:extLst>
            </p:cNvPr>
            <p:cNvSpPr txBox="1"/>
            <p:nvPr/>
          </p:nvSpPr>
          <p:spPr>
            <a:xfrm>
              <a:off x="-72942" y="5606895"/>
              <a:ext cx="3385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</a:rPr>
                <a:t>0</a:t>
              </a:r>
              <a:endParaRPr kumimoji="1" lang="zh-TW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241" name="橢圓 240">
              <a:extLst>
                <a:ext uri="{FF2B5EF4-FFF2-40B4-BE49-F238E27FC236}">
                  <a16:creationId xmlns:a16="http://schemas.microsoft.com/office/drawing/2014/main" id="{87B84490-3608-5445-B127-84053C400EFD}"/>
                </a:ext>
              </a:extLst>
            </p:cNvPr>
            <p:cNvSpPr/>
            <p:nvPr/>
          </p:nvSpPr>
          <p:spPr bwMode="auto">
            <a:xfrm>
              <a:off x="1249615" y="5507681"/>
              <a:ext cx="907119" cy="3594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FEB</a:t>
              </a:r>
              <a:endParaRPr kumimoji="1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242" name="橢圓 241">
              <a:extLst>
                <a:ext uri="{FF2B5EF4-FFF2-40B4-BE49-F238E27FC236}">
                  <a16:creationId xmlns:a16="http://schemas.microsoft.com/office/drawing/2014/main" id="{165EA491-BF07-8843-B206-D214313E0995}"/>
                </a:ext>
              </a:extLst>
            </p:cNvPr>
            <p:cNvSpPr/>
            <p:nvPr/>
          </p:nvSpPr>
          <p:spPr bwMode="auto">
            <a:xfrm>
              <a:off x="2950447" y="5032262"/>
              <a:ext cx="907120" cy="3594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/>
                <a:t>MAR</a:t>
              </a:r>
              <a:endParaRPr kumimoji="1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243" name="直線接點 242">
              <a:extLst>
                <a:ext uri="{FF2B5EF4-FFF2-40B4-BE49-F238E27FC236}">
                  <a16:creationId xmlns:a16="http://schemas.microsoft.com/office/drawing/2014/main" id="{311C2020-98EF-D243-91FC-91CA83FEBA6A}"/>
                </a:ext>
              </a:extLst>
            </p:cNvPr>
            <p:cNvCxnSpPr>
              <a:cxnSpLocks/>
              <a:stCxn id="229" idx="0"/>
              <a:endCxn id="242" idx="5"/>
            </p:cNvCxnSpPr>
            <p:nvPr/>
          </p:nvCxnSpPr>
          <p:spPr bwMode="auto">
            <a:xfrm flipH="1" flipV="1">
              <a:off x="3724722" y="5339050"/>
              <a:ext cx="188382" cy="1463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4" name="直線接點 243">
              <a:extLst>
                <a:ext uri="{FF2B5EF4-FFF2-40B4-BE49-F238E27FC236}">
                  <a16:creationId xmlns:a16="http://schemas.microsoft.com/office/drawing/2014/main" id="{E4202B16-6F03-7A42-A51F-DC728DAE4D83}"/>
                </a:ext>
              </a:extLst>
            </p:cNvPr>
            <p:cNvCxnSpPr>
              <a:cxnSpLocks/>
              <a:stCxn id="235" idx="5"/>
              <a:endCxn id="241" idx="0"/>
            </p:cNvCxnSpPr>
            <p:nvPr/>
          </p:nvCxnSpPr>
          <p:spPr bwMode="auto">
            <a:xfrm flipH="1">
              <a:off x="1703175" y="5395172"/>
              <a:ext cx="1272" cy="11250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5" name="橢圓 244">
              <a:extLst>
                <a:ext uri="{FF2B5EF4-FFF2-40B4-BE49-F238E27FC236}">
                  <a16:creationId xmlns:a16="http://schemas.microsoft.com/office/drawing/2014/main" id="{A01E9AD1-1018-D44C-B61E-5821D9FC9FA9}"/>
                </a:ext>
              </a:extLst>
            </p:cNvPr>
            <p:cNvSpPr/>
            <p:nvPr/>
          </p:nvSpPr>
          <p:spPr bwMode="auto">
            <a:xfrm>
              <a:off x="2159867" y="5521749"/>
              <a:ext cx="907119" cy="3594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JULY</a:t>
              </a:r>
              <a:endParaRPr kumimoji="1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246" name="橢圓 245">
              <a:extLst>
                <a:ext uri="{FF2B5EF4-FFF2-40B4-BE49-F238E27FC236}">
                  <a16:creationId xmlns:a16="http://schemas.microsoft.com/office/drawing/2014/main" id="{2A2FD665-1325-A743-A7A5-3755D19FF5D0}"/>
                </a:ext>
              </a:extLst>
            </p:cNvPr>
            <p:cNvSpPr/>
            <p:nvPr/>
          </p:nvSpPr>
          <p:spPr bwMode="auto">
            <a:xfrm>
              <a:off x="2123774" y="5977432"/>
              <a:ext cx="907119" cy="3594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JUNE</a:t>
              </a:r>
              <a:endParaRPr kumimoji="1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247" name="直線接點 246">
              <a:extLst>
                <a:ext uri="{FF2B5EF4-FFF2-40B4-BE49-F238E27FC236}">
                  <a16:creationId xmlns:a16="http://schemas.microsoft.com/office/drawing/2014/main" id="{EDD77E3B-3093-9B4F-AB3C-33B2B2EB64AD}"/>
                </a:ext>
              </a:extLst>
            </p:cNvPr>
            <p:cNvCxnSpPr>
              <a:cxnSpLocks/>
              <a:stCxn id="245" idx="0"/>
              <a:endCxn id="242" idx="3"/>
            </p:cNvCxnSpPr>
            <p:nvPr/>
          </p:nvCxnSpPr>
          <p:spPr bwMode="auto">
            <a:xfrm flipV="1">
              <a:off x="2613427" y="5339050"/>
              <a:ext cx="469864" cy="18269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8" name="直線接點 247">
              <a:extLst>
                <a:ext uri="{FF2B5EF4-FFF2-40B4-BE49-F238E27FC236}">
                  <a16:creationId xmlns:a16="http://schemas.microsoft.com/office/drawing/2014/main" id="{B56782DF-26C1-944C-B916-08A3033A751F}"/>
                </a:ext>
              </a:extLst>
            </p:cNvPr>
            <p:cNvCxnSpPr>
              <a:cxnSpLocks/>
              <a:stCxn id="246" idx="0"/>
              <a:endCxn id="245" idx="5"/>
            </p:cNvCxnSpPr>
            <p:nvPr/>
          </p:nvCxnSpPr>
          <p:spPr bwMode="auto">
            <a:xfrm flipV="1">
              <a:off x="2577334" y="5828537"/>
              <a:ext cx="356808" cy="14889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9" name="橢圓 248">
              <a:extLst>
                <a:ext uri="{FF2B5EF4-FFF2-40B4-BE49-F238E27FC236}">
                  <a16:creationId xmlns:a16="http://schemas.microsoft.com/office/drawing/2014/main" id="{E4828C01-D95A-6C46-A03B-4987203A102B}"/>
                </a:ext>
              </a:extLst>
            </p:cNvPr>
            <p:cNvSpPr/>
            <p:nvPr/>
          </p:nvSpPr>
          <p:spPr bwMode="auto">
            <a:xfrm>
              <a:off x="323488" y="5496946"/>
              <a:ext cx="907119" cy="3594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/>
                <a:t>AUG</a:t>
              </a:r>
              <a:endParaRPr kumimoji="1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250" name="直線接點 249">
              <a:extLst>
                <a:ext uri="{FF2B5EF4-FFF2-40B4-BE49-F238E27FC236}">
                  <a16:creationId xmlns:a16="http://schemas.microsoft.com/office/drawing/2014/main" id="{497953FC-83DB-FE40-B02C-C739D204769F}"/>
                </a:ext>
              </a:extLst>
            </p:cNvPr>
            <p:cNvCxnSpPr>
              <a:cxnSpLocks/>
              <a:stCxn id="235" idx="3"/>
              <a:endCxn id="249" idx="0"/>
            </p:cNvCxnSpPr>
            <p:nvPr/>
          </p:nvCxnSpPr>
          <p:spPr bwMode="auto">
            <a:xfrm flipH="1">
              <a:off x="777049" y="5395172"/>
              <a:ext cx="285969" cy="1017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1" name="橢圓 250">
              <a:extLst>
                <a:ext uri="{FF2B5EF4-FFF2-40B4-BE49-F238E27FC236}">
                  <a16:creationId xmlns:a16="http://schemas.microsoft.com/office/drawing/2014/main" id="{6C10ED80-8E90-1947-B931-B5ECF9AEE80A}"/>
                </a:ext>
              </a:extLst>
            </p:cNvPr>
            <p:cNvSpPr/>
            <p:nvPr/>
          </p:nvSpPr>
          <p:spPr bwMode="auto">
            <a:xfrm>
              <a:off x="-29488" y="5960229"/>
              <a:ext cx="907119" cy="3594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/>
                <a:t>AUG</a:t>
              </a:r>
              <a:endParaRPr kumimoji="1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252" name="直線接點 251">
              <a:extLst>
                <a:ext uri="{FF2B5EF4-FFF2-40B4-BE49-F238E27FC236}">
                  <a16:creationId xmlns:a16="http://schemas.microsoft.com/office/drawing/2014/main" id="{7433D96A-CA31-8F4D-8967-8CFA3E47833A}"/>
                </a:ext>
              </a:extLst>
            </p:cNvPr>
            <p:cNvCxnSpPr>
              <a:cxnSpLocks/>
              <a:stCxn id="249" idx="3"/>
              <a:endCxn id="251" idx="0"/>
            </p:cNvCxnSpPr>
            <p:nvPr/>
          </p:nvCxnSpPr>
          <p:spPr bwMode="auto">
            <a:xfrm flipH="1">
              <a:off x="424073" y="5803734"/>
              <a:ext cx="32260" cy="15649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3" name="文字方塊 252">
              <a:extLst>
                <a:ext uri="{FF2B5EF4-FFF2-40B4-BE49-F238E27FC236}">
                  <a16:creationId xmlns:a16="http://schemas.microsoft.com/office/drawing/2014/main" id="{2343A11E-0EA0-B144-95B0-13D9560273E8}"/>
                </a:ext>
              </a:extLst>
            </p:cNvPr>
            <p:cNvSpPr txBox="1"/>
            <p:nvPr/>
          </p:nvSpPr>
          <p:spPr>
            <a:xfrm>
              <a:off x="1794455" y="5121587"/>
              <a:ext cx="338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>
                  <a:solidFill>
                    <a:srgbClr val="0070C0"/>
                  </a:solidFill>
                </a:rPr>
                <a:t>0</a:t>
              </a:r>
              <a:endParaRPr kumimoji="1" lang="zh-TW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254" name="文字方塊 253">
              <a:extLst>
                <a:ext uri="{FF2B5EF4-FFF2-40B4-BE49-F238E27FC236}">
                  <a16:creationId xmlns:a16="http://schemas.microsoft.com/office/drawing/2014/main" id="{A326F88E-8E96-9D46-AF4E-212C829BAC64}"/>
                </a:ext>
              </a:extLst>
            </p:cNvPr>
            <p:cNvSpPr txBox="1"/>
            <p:nvPr/>
          </p:nvSpPr>
          <p:spPr>
            <a:xfrm>
              <a:off x="390483" y="5124106"/>
              <a:ext cx="4623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</a:rPr>
                <a:t>1</a:t>
              </a:r>
              <a:endParaRPr kumimoji="1" lang="zh-TW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255" name="文字方塊 254">
              <a:extLst>
                <a:ext uri="{FF2B5EF4-FFF2-40B4-BE49-F238E27FC236}">
                  <a16:creationId xmlns:a16="http://schemas.microsoft.com/office/drawing/2014/main" id="{676A54B2-F59E-D942-B8B0-7F2822814924}"/>
                </a:ext>
              </a:extLst>
            </p:cNvPr>
            <p:cNvSpPr txBox="1"/>
            <p:nvPr/>
          </p:nvSpPr>
          <p:spPr>
            <a:xfrm>
              <a:off x="2249077" y="5112903"/>
              <a:ext cx="685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</a:rPr>
                <a:t>-1</a:t>
              </a:r>
              <a:endParaRPr kumimoji="1" lang="zh-TW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256" name="文字方塊 255">
              <a:extLst>
                <a:ext uri="{FF2B5EF4-FFF2-40B4-BE49-F238E27FC236}">
                  <a16:creationId xmlns:a16="http://schemas.microsoft.com/office/drawing/2014/main" id="{95FD209A-2F26-C14E-88F2-75295CF22ECD}"/>
                </a:ext>
              </a:extLst>
            </p:cNvPr>
            <p:cNvSpPr txBox="1"/>
            <p:nvPr/>
          </p:nvSpPr>
          <p:spPr>
            <a:xfrm>
              <a:off x="1819213" y="5951060"/>
              <a:ext cx="4623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>
                  <a:solidFill>
                    <a:srgbClr val="0070C0"/>
                  </a:solidFill>
                </a:rPr>
                <a:t>0</a:t>
              </a:r>
              <a:endParaRPr kumimoji="1" lang="zh-TW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257" name="文字方塊 256">
              <a:extLst>
                <a:ext uri="{FF2B5EF4-FFF2-40B4-BE49-F238E27FC236}">
                  <a16:creationId xmlns:a16="http://schemas.microsoft.com/office/drawing/2014/main" id="{84F6D803-2567-5647-8D38-387242CB76E8}"/>
                </a:ext>
              </a:extLst>
            </p:cNvPr>
            <p:cNvSpPr txBox="1"/>
            <p:nvPr/>
          </p:nvSpPr>
          <p:spPr>
            <a:xfrm>
              <a:off x="3808366" y="5052820"/>
              <a:ext cx="626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>
                  <a:solidFill>
                    <a:srgbClr val="0070C0"/>
                  </a:solidFill>
                </a:rPr>
                <a:t>0</a:t>
              </a:r>
              <a:endParaRPr kumimoji="1" lang="zh-TW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258" name="文字方塊 257">
              <a:extLst>
                <a:ext uri="{FF2B5EF4-FFF2-40B4-BE49-F238E27FC236}">
                  <a16:creationId xmlns:a16="http://schemas.microsoft.com/office/drawing/2014/main" id="{34841FFA-1B54-7141-9A01-8860FF02FBE3}"/>
                </a:ext>
              </a:extLst>
            </p:cNvPr>
            <p:cNvSpPr txBox="1"/>
            <p:nvPr/>
          </p:nvSpPr>
          <p:spPr>
            <a:xfrm>
              <a:off x="4262155" y="5550503"/>
              <a:ext cx="658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>
                  <a:solidFill>
                    <a:srgbClr val="0070C0"/>
                  </a:solidFill>
                </a:rPr>
                <a:t>0</a:t>
              </a:r>
              <a:endParaRPr kumimoji="1" lang="zh-TW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259" name="文字方塊 258">
              <a:extLst>
                <a:ext uri="{FF2B5EF4-FFF2-40B4-BE49-F238E27FC236}">
                  <a16:creationId xmlns:a16="http://schemas.microsoft.com/office/drawing/2014/main" id="{48744B7C-E75B-1E48-9B6E-236E0D0F560B}"/>
                </a:ext>
              </a:extLst>
            </p:cNvPr>
            <p:cNvSpPr txBox="1"/>
            <p:nvPr/>
          </p:nvSpPr>
          <p:spPr>
            <a:xfrm>
              <a:off x="3051042" y="5625538"/>
              <a:ext cx="4411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>
                  <a:solidFill>
                    <a:srgbClr val="0070C0"/>
                  </a:solidFill>
                </a:rPr>
                <a:t>0</a:t>
              </a:r>
              <a:endParaRPr kumimoji="1" lang="zh-TW" altLang="en-US" sz="24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127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5">
            <a:extLst>
              <a:ext uri="{FF2B5EF4-FFF2-40B4-BE49-F238E27FC236}">
                <a16:creationId xmlns:a16="http://schemas.microsoft.com/office/drawing/2014/main" id="{0520A8BA-D1ED-9346-919A-95B98BE0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CHAPTER 10</a:t>
            </a:r>
          </a:p>
        </p:txBody>
      </p:sp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DB1922A7-0D62-734C-B852-A89E903C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43D-D12A-1F42-ACA7-AA1ABA83C4E8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8813" y="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/>
              <a:t>Two Binary Search Trees (BST)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33631" y="979317"/>
                <a:ext cx="8600303" cy="5211418"/>
              </a:xfrm>
            </p:spPr>
            <p:txBody>
              <a:bodyPr/>
              <a:lstStyle/>
              <a:p>
                <a:r>
                  <a:rPr lang="en-US" altLang="zh-TW" sz="2800" dirty="0"/>
                  <a:t>For each identifier with </a:t>
                </a:r>
                <a:r>
                  <a:rPr lang="en-US" altLang="zh-TW" sz="2800" dirty="0">
                    <a:solidFill>
                      <a:srgbClr val="C00000"/>
                    </a:solidFill>
                  </a:rPr>
                  <a:t>equal</a:t>
                </a:r>
                <a:r>
                  <a:rPr lang="en-US" altLang="zh-TW" sz="2800" dirty="0"/>
                  <a:t> searching probability, average # of comparisons for a successful search:</a:t>
                </a:r>
              </a:p>
              <a:p>
                <a:pPr lvl="1"/>
                <a:r>
                  <a:rPr lang="en-US" altLang="zh-TW" sz="2400" dirty="0"/>
                  <a:t>Left: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(1+2+2+3+4)/5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2.4</m:t>
                    </m:r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sz="2400" dirty="0"/>
                  <a:t>Right: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(1+2+2+3+3)/5 = 2.2</m:t>
                    </m:r>
                  </m:oMath>
                </a14:m>
                <a:endParaRPr lang="en-US" altLang="zh-TW" sz="2400" dirty="0"/>
              </a:p>
              <a:p>
                <a14:m>
                  <m:oMath xmlns:m="http://schemas.openxmlformats.org/officeDocument/2006/math">
                    <m:r>
                      <a:rPr lang="en-US" altLang="zh-TW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(5, 10, 15, 20, 25)=(0.3, 0.3, 0.05, 0.05, 0.3)</m:t>
                    </m:r>
                  </m:oMath>
                </a14:m>
                <a:endParaRPr lang="en-US" altLang="zh-TW" sz="2800" dirty="0"/>
              </a:p>
              <a:p>
                <a:pPr lvl="1"/>
                <a:r>
                  <a:rPr lang="en-US" altLang="zh-TW" sz="2400" dirty="0"/>
                  <a:t>Left: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0.3×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2+1+2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+0.05×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4+3</m:t>
                        </m:r>
                      </m:e>
                    </m:d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1.85</m:t>
                    </m:r>
                  </m:oMath>
                </a14:m>
                <a:endParaRPr lang="en-US" altLang="zh-TW" sz="2400" b="0" dirty="0"/>
              </a:p>
              <a:p>
                <a:pPr lvl="1"/>
                <a:r>
                  <a:rPr lang="en-US" altLang="zh-TW" sz="2400" dirty="0"/>
                  <a:t>Right: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0.3×</m:t>
                    </m:r>
                    <m:d>
                      <m:d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2+1+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+0.05×</m:t>
                    </m:r>
                    <m:d>
                      <m:d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05</m:t>
                    </m:r>
                  </m:oMath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33631" y="979317"/>
                <a:ext cx="8600303" cy="5211418"/>
              </a:xfrm>
              <a:blipFill>
                <a:blip r:embed="rId2"/>
                <a:stretch>
                  <a:fillRect l="-295" t="-9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群組 57">
            <a:extLst>
              <a:ext uri="{FF2B5EF4-FFF2-40B4-BE49-F238E27FC236}">
                <a16:creationId xmlns:a16="http://schemas.microsoft.com/office/drawing/2014/main" id="{5FA1B9EB-F0AB-7549-BA0F-C54C0E354A99}"/>
              </a:ext>
            </a:extLst>
          </p:cNvPr>
          <p:cNvGrpSpPr/>
          <p:nvPr/>
        </p:nvGrpSpPr>
        <p:grpSpPr>
          <a:xfrm>
            <a:off x="1613912" y="4220502"/>
            <a:ext cx="2325685" cy="2558251"/>
            <a:chOff x="-2537958" y="3720473"/>
            <a:chExt cx="2325685" cy="2558251"/>
          </a:xfrm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AC4D217D-F60A-8B49-BD4A-27EC4FF510B6}"/>
                </a:ext>
              </a:extLst>
            </p:cNvPr>
            <p:cNvSpPr/>
            <p:nvPr/>
          </p:nvSpPr>
          <p:spPr bwMode="auto">
            <a:xfrm>
              <a:off x="-1647291" y="3748424"/>
              <a:ext cx="481913" cy="48191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10</a:t>
              </a:r>
              <a:endParaRPr lang="zh-TW" altLang="en-US" sz="2000" dirty="0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D2F77FDE-083C-7943-88AB-9F07034B0B7F}"/>
                </a:ext>
              </a:extLst>
            </p:cNvPr>
            <p:cNvSpPr/>
            <p:nvPr/>
          </p:nvSpPr>
          <p:spPr bwMode="auto">
            <a:xfrm>
              <a:off x="-2372221" y="4382737"/>
              <a:ext cx="481913" cy="48191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5</a:t>
              </a:r>
              <a:endParaRPr lang="zh-TW" altLang="en-US" sz="2000" dirty="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F7967F15-0A52-2A43-8C08-18F4FE8BA90A}"/>
                </a:ext>
              </a:extLst>
            </p:cNvPr>
            <p:cNvSpPr/>
            <p:nvPr/>
          </p:nvSpPr>
          <p:spPr bwMode="auto">
            <a:xfrm>
              <a:off x="-926838" y="4451355"/>
              <a:ext cx="481913" cy="48191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25</a:t>
              </a:r>
              <a:endParaRPr lang="zh-TW" altLang="en-US" sz="2000" dirty="0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AF6C1516-1388-754F-915F-142C1A2D4134}"/>
                </a:ext>
              </a:extLst>
            </p:cNvPr>
            <p:cNvSpPr/>
            <p:nvPr/>
          </p:nvSpPr>
          <p:spPr bwMode="auto">
            <a:xfrm>
              <a:off x="-1394256" y="5142722"/>
              <a:ext cx="481913" cy="48191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20</a:t>
              </a:r>
              <a:endParaRPr lang="zh-TW" altLang="en-US" sz="2000" dirty="0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869BB204-0EA9-EF40-9E20-7404CB8ED5E9}"/>
                </a:ext>
              </a:extLst>
            </p:cNvPr>
            <p:cNvSpPr/>
            <p:nvPr/>
          </p:nvSpPr>
          <p:spPr bwMode="auto">
            <a:xfrm>
              <a:off x="-1888248" y="5796811"/>
              <a:ext cx="481913" cy="48191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15</a:t>
              </a:r>
              <a:endParaRPr lang="zh-TW" altLang="en-US" sz="2000" dirty="0"/>
            </a:p>
          </p:txBody>
        </p: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47B52FEC-28B4-DB41-A072-93EC6B6F3D08}"/>
                </a:ext>
              </a:extLst>
            </p:cNvPr>
            <p:cNvCxnSpPr>
              <a:stCxn id="7" idx="7"/>
              <a:endCxn id="2" idx="3"/>
            </p:cNvCxnSpPr>
            <p:nvPr/>
          </p:nvCxnSpPr>
          <p:spPr bwMode="auto">
            <a:xfrm flipV="1">
              <a:off x="-1960883" y="4159762"/>
              <a:ext cx="384167" cy="2935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EB34B231-6D69-1444-B604-039D57E44200}"/>
                </a:ext>
              </a:extLst>
            </p:cNvPr>
            <p:cNvCxnSpPr>
              <a:stCxn id="2" idx="5"/>
              <a:endCxn id="8" idx="0"/>
            </p:cNvCxnSpPr>
            <p:nvPr/>
          </p:nvCxnSpPr>
          <p:spPr bwMode="auto">
            <a:xfrm>
              <a:off x="-1235953" y="4159762"/>
              <a:ext cx="550072" cy="29159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B677FF99-C8A4-E449-A2F0-202E38489933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 bwMode="auto">
            <a:xfrm flipH="1">
              <a:off x="-982918" y="4862693"/>
              <a:ext cx="126655" cy="3506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362A0BDB-FC5E-894E-889E-47E6BB5D5587}"/>
                </a:ext>
              </a:extLst>
            </p:cNvPr>
            <p:cNvCxnSpPr>
              <a:stCxn id="9" idx="3"/>
              <a:endCxn id="10" idx="7"/>
            </p:cNvCxnSpPr>
            <p:nvPr/>
          </p:nvCxnSpPr>
          <p:spPr bwMode="auto">
            <a:xfrm flipH="1">
              <a:off x="-1476910" y="5554060"/>
              <a:ext cx="153229" cy="3133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81EB6720-5883-3D43-B448-BCFA7BCFDB28}"/>
                </a:ext>
              </a:extLst>
            </p:cNvPr>
            <p:cNvSpPr txBox="1"/>
            <p:nvPr/>
          </p:nvSpPr>
          <p:spPr>
            <a:xfrm>
              <a:off x="-1151106" y="372047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0070C0"/>
                  </a:solidFill>
                </a:rPr>
                <a:t>1</a:t>
              </a:r>
              <a:endParaRPr kumimoji="1" lang="zh-TW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E6859C2F-4E8F-E942-AD63-0A4746FA9BC9}"/>
                </a:ext>
              </a:extLst>
            </p:cNvPr>
            <p:cNvSpPr txBox="1"/>
            <p:nvPr/>
          </p:nvSpPr>
          <p:spPr>
            <a:xfrm>
              <a:off x="-2537958" y="401274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0070C0"/>
                  </a:solidFill>
                </a:rPr>
                <a:t>2</a:t>
              </a:r>
              <a:endParaRPr kumimoji="1" lang="zh-TW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CC86C3CA-2FA4-894E-88EA-2EF78BE5CCFE}"/>
                </a:ext>
              </a:extLst>
            </p:cNvPr>
            <p:cNvSpPr txBox="1"/>
            <p:nvPr/>
          </p:nvSpPr>
          <p:spPr>
            <a:xfrm>
              <a:off x="-525179" y="414214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0070C0"/>
                  </a:solidFill>
                </a:rPr>
                <a:t>2</a:t>
              </a:r>
              <a:endParaRPr kumimoji="1" lang="zh-TW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09DAD71-8D6A-974B-B5EA-64DD376F518D}"/>
                </a:ext>
              </a:extLst>
            </p:cNvPr>
            <p:cNvSpPr txBox="1"/>
            <p:nvPr/>
          </p:nvSpPr>
          <p:spPr>
            <a:xfrm>
              <a:off x="-1512696" y="486270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0070C0"/>
                  </a:solidFill>
                </a:rPr>
                <a:t>3</a:t>
              </a:r>
              <a:endParaRPr kumimoji="1" lang="zh-TW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3F5A0AD6-30A5-E443-8ACB-E4CD816DC152}"/>
                </a:ext>
              </a:extLst>
            </p:cNvPr>
            <p:cNvSpPr txBox="1"/>
            <p:nvPr/>
          </p:nvSpPr>
          <p:spPr>
            <a:xfrm>
              <a:off x="-2027668" y="542458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0070C0"/>
                  </a:solidFill>
                </a:rPr>
                <a:t>4</a:t>
              </a:r>
              <a:endParaRPr kumimoji="1" lang="zh-TW" altLang="en-US" sz="20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C2D865C7-FC3B-5345-B2D9-7D42DF465B59}"/>
              </a:ext>
            </a:extLst>
          </p:cNvPr>
          <p:cNvGrpSpPr/>
          <p:nvPr/>
        </p:nvGrpSpPr>
        <p:grpSpPr>
          <a:xfrm>
            <a:off x="4475954" y="4230558"/>
            <a:ext cx="2615223" cy="1891491"/>
            <a:chOff x="287013" y="3903525"/>
            <a:chExt cx="2615223" cy="1891491"/>
          </a:xfrm>
        </p:grpSpPr>
        <p:sp>
          <p:nvSpPr>
            <p:cNvPr id="62" name="橢圓 61">
              <a:extLst>
                <a:ext uri="{FF2B5EF4-FFF2-40B4-BE49-F238E27FC236}">
                  <a16:creationId xmlns:a16="http://schemas.microsoft.com/office/drawing/2014/main" id="{66220532-AAB9-F147-8C17-5616B52AF044}"/>
                </a:ext>
              </a:extLst>
            </p:cNvPr>
            <p:cNvSpPr/>
            <p:nvPr/>
          </p:nvSpPr>
          <p:spPr bwMode="auto">
            <a:xfrm>
              <a:off x="1177680" y="3918805"/>
              <a:ext cx="481913" cy="48191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10</a:t>
              </a:r>
              <a:endParaRPr lang="zh-TW" altLang="en-US" sz="2000" dirty="0"/>
            </a:p>
          </p:txBody>
        </p: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D51F2AF2-0FFB-044B-B2CC-C208EC9BC458}"/>
                </a:ext>
              </a:extLst>
            </p:cNvPr>
            <p:cNvSpPr/>
            <p:nvPr/>
          </p:nvSpPr>
          <p:spPr bwMode="auto">
            <a:xfrm>
              <a:off x="452750" y="4553118"/>
              <a:ext cx="481913" cy="48191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5</a:t>
              </a:r>
              <a:endParaRPr lang="zh-TW" altLang="en-US" sz="2000" dirty="0"/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43278ED5-4BED-884B-96BF-D4AAE7EF0AC3}"/>
                </a:ext>
              </a:extLst>
            </p:cNvPr>
            <p:cNvSpPr/>
            <p:nvPr/>
          </p:nvSpPr>
          <p:spPr bwMode="auto">
            <a:xfrm>
              <a:off x="1898133" y="4621736"/>
              <a:ext cx="481913" cy="48191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20</a:t>
              </a:r>
              <a:endParaRPr lang="zh-TW" altLang="en-US" sz="2000" dirty="0"/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34F9C8DB-9824-9F4B-8808-BAED92B68F40}"/>
                </a:ext>
              </a:extLst>
            </p:cNvPr>
            <p:cNvSpPr/>
            <p:nvPr/>
          </p:nvSpPr>
          <p:spPr bwMode="auto">
            <a:xfrm>
              <a:off x="1430715" y="5313103"/>
              <a:ext cx="481913" cy="48191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15</a:t>
              </a:r>
              <a:endParaRPr lang="zh-TW" altLang="en-US" sz="2000" dirty="0"/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C6774961-76EA-ED48-8292-2FE37537BC7F}"/>
                </a:ext>
              </a:extLst>
            </p:cNvPr>
            <p:cNvSpPr/>
            <p:nvPr/>
          </p:nvSpPr>
          <p:spPr bwMode="auto">
            <a:xfrm>
              <a:off x="2278365" y="5288086"/>
              <a:ext cx="481913" cy="48191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25</a:t>
              </a:r>
              <a:endParaRPr lang="zh-TW" altLang="en-US" sz="2000" dirty="0"/>
            </a:p>
          </p:txBody>
        </p: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9959AF8E-B2B9-5C46-A2A8-2CBE26AF3845}"/>
                </a:ext>
              </a:extLst>
            </p:cNvPr>
            <p:cNvCxnSpPr>
              <a:stCxn id="63" idx="7"/>
              <a:endCxn id="62" idx="3"/>
            </p:cNvCxnSpPr>
            <p:nvPr/>
          </p:nvCxnSpPr>
          <p:spPr bwMode="auto">
            <a:xfrm flipV="1">
              <a:off x="864088" y="4330143"/>
              <a:ext cx="384167" cy="2935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C8574BA0-8B43-B04C-8496-6D2F6E4CD796}"/>
                </a:ext>
              </a:extLst>
            </p:cNvPr>
            <p:cNvCxnSpPr>
              <a:stCxn id="62" idx="5"/>
              <a:endCxn id="64" idx="0"/>
            </p:cNvCxnSpPr>
            <p:nvPr/>
          </p:nvCxnSpPr>
          <p:spPr bwMode="auto">
            <a:xfrm>
              <a:off x="1589018" y="4330143"/>
              <a:ext cx="550072" cy="29159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A86F6B0F-DB43-7A40-A127-B304EBD07484}"/>
                </a:ext>
              </a:extLst>
            </p:cNvPr>
            <p:cNvCxnSpPr>
              <a:cxnSpLocks/>
              <a:stCxn id="64" idx="3"/>
              <a:endCxn id="65" idx="7"/>
            </p:cNvCxnSpPr>
            <p:nvPr/>
          </p:nvCxnSpPr>
          <p:spPr bwMode="auto">
            <a:xfrm flipH="1">
              <a:off x="1842053" y="5033074"/>
              <a:ext cx="126655" cy="3506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E9D256D2-4129-9947-94D2-9ED0BAC50929}"/>
                </a:ext>
              </a:extLst>
            </p:cNvPr>
            <p:cNvCxnSpPr>
              <a:cxnSpLocks/>
              <a:stCxn id="64" idx="5"/>
              <a:endCxn id="66" idx="1"/>
            </p:cNvCxnSpPr>
            <p:nvPr/>
          </p:nvCxnSpPr>
          <p:spPr bwMode="auto">
            <a:xfrm>
              <a:off x="2309471" y="5033074"/>
              <a:ext cx="39469" cy="3255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6697407B-9C32-514A-9E17-D24293849B1E}"/>
                </a:ext>
              </a:extLst>
            </p:cNvPr>
            <p:cNvSpPr txBox="1"/>
            <p:nvPr/>
          </p:nvSpPr>
          <p:spPr>
            <a:xfrm>
              <a:off x="1671671" y="390352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0070C0"/>
                  </a:solidFill>
                </a:rPr>
                <a:t>1</a:t>
              </a:r>
              <a:endParaRPr kumimoji="1" lang="zh-TW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976666D8-FA8C-FE43-BAC2-892A484C83F9}"/>
                </a:ext>
              </a:extLst>
            </p:cNvPr>
            <p:cNvSpPr txBox="1"/>
            <p:nvPr/>
          </p:nvSpPr>
          <p:spPr>
            <a:xfrm>
              <a:off x="287013" y="418312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0070C0"/>
                  </a:solidFill>
                </a:rPr>
                <a:t>2</a:t>
              </a:r>
              <a:endParaRPr kumimoji="1" lang="zh-TW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367A58E8-F173-164E-8618-85A0B1A88D3A}"/>
                </a:ext>
              </a:extLst>
            </p:cNvPr>
            <p:cNvSpPr txBox="1"/>
            <p:nvPr/>
          </p:nvSpPr>
          <p:spPr>
            <a:xfrm>
              <a:off x="2299792" y="431252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0070C0"/>
                  </a:solidFill>
                </a:rPr>
                <a:t>2</a:t>
              </a:r>
              <a:endParaRPr kumimoji="1" lang="zh-TW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9FD66CEF-63DF-1E46-AAAD-C0671FBF53BA}"/>
                </a:ext>
              </a:extLst>
            </p:cNvPr>
            <p:cNvSpPr txBox="1"/>
            <p:nvPr/>
          </p:nvSpPr>
          <p:spPr>
            <a:xfrm>
              <a:off x="1312275" y="503308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0070C0"/>
                  </a:solidFill>
                </a:rPr>
                <a:t>3</a:t>
              </a:r>
              <a:endParaRPr kumimoji="1" lang="zh-TW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8980987C-890C-674E-AAB0-1319F048D168}"/>
                </a:ext>
              </a:extLst>
            </p:cNvPr>
            <p:cNvSpPr txBox="1"/>
            <p:nvPr/>
          </p:nvSpPr>
          <p:spPr>
            <a:xfrm>
              <a:off x="2589330" y="494930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0070C0"/>
                  </a:solidFill>
                </a:rPr>
                <a:t>3</a:t>
              </a:r>
              <a:endParaRPr kumimoji="1" lang="zh-TW" altLang="en-US" sz="20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1386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DB1922A7-0D62-734C-B852-A89E903C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43D-D12A-1F42-ACA7-AA1ABA83C4E8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8813" y="-245322"/>
            <a:ext cx="7772400" cy="1143000"/>
          </a:xfrm>
        </p:spPr>
        <p:txBody>
          <a:bodyPr/>
          <a:lstStyle/>
          <a:p>
            <a:pPr algn="ctr"/>
            <a:r>
              <a:rPr lang="en-US" altLang="zh-TW" sz="3600" dirty="0"/>
              <a:t>LR Rebalancing Rotation</a:t>
            </a:r>
          </a:p>
        </p:txBody>
      </p:sp>
      <p:sp>
        <p:nvSpPr>
          <p:cNvPr id="194" name="向右箭號 193">
            <a:extLst>
              <a:ext uri="{FF2B5EF4-FFF2-40B4-BE49-F238E27FC236}">
                <a16:creationId xmlns:a16="http://schemas.microsoft.com/office/drawing/2014/main" id="{1EF2CF38-D724-BF47-A784-B830D221DCC8}"/>
              </a:ext>
            </a:extLst>
          </p:cNvPr>
          <p:cNvSpPr/>
          <p:nvPr/>
        </p:nvSpPr>
        <p:spPr bwMode="auto">
          <a:xfrm>
            <a:off x="5338775" y="1475302"/>
            <a:ext cx="1128156" cy="62149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5" name="文字方塊 194">
            <a:extLst>
              <a:ext uri="{FF2B5EF4-FFF2-40B4-BE49-F238E27FC236}">
                <a16:creationId xmlns:a16="http://schemas.microsoft.com/office/drawing/2014/main" id="{1FDB87CF-CFD5-1B4A-BFD7-83ADE97F024E}"/>
              </a:ext>
            </a:extLst>
          </p:cNvPr>
          <p:cNvSpPr txBox="1"/>
          <p:nvPr/>
        </p:nvSpPr>
        <p:spPr>
          <a:xfrm>
            <a:off x="5458781" y="897678"/>
            <a:ext cx="662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i="1" dirty="0"/>
              <a:t>LR</a:t>
            </a:r>
            <a:endParaRPr kumimoji="1" lang="zh-TW" altLang="en-US" sz="3200" i="1" dirty="0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5B1C1C4D-86A7-1944-A634-73A858B0CA92}"/>
              </a:ext>
            </a:extLst>
          </p:cNvPr>
          <p:cNvSpPr/>
          <p:nvPr/>
        </p:nvSpPr>
        <p:spPr bwMode="auto">
          <a:xfrm>
            <a:off x="3664092" y="3973013"/>
            <a:ext cx="410864" cy="182376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60D1CB45-1BDB-5742-8474-7BE735C4C6DB}"/>
              </a:ext>
            </a:extLst>
          </p:cNvPr>
          <p:cNvGrpSpPr/>
          <p:nvPr/>
        </p:nvGrpSpPr>
        <p:grpSpPr>
          <a:xfrm>
            <a:off x="57066" y="1021458"/>
            <a:ext cx="2855137" cy="2959325"/>
            <a:chOff x="69766" y="527718"/>
            <a:chExt cx="2855137" cy="2959325"/>
          </a:xfrm>
        </p:grpSpPr>
        <p:sp>
          <p:nvSpPr>
            <p:cNvPr id="61" name="橢圓 60">
              <a:extLst>
                <a:ext uri="{FF2B5EF4-FFF2-40B4-BE49-F238E27FC236}">
                  <a16:creationId xmlns:a16="http://schemas.microsoft.com/office/drawing/2014/main" id="{E72FC12D-2AB6-0746-AB56-76B23C9C8DC6}"/>
                </a:ext>
              </a:extLst>
            </p:cNvPr>
            <p:cNvSpPr/>
            <p:nvPr/>
          </p:nvSpPr>
          <p:spPr bwMode="auto">
            <a:xfrm>
              <a:off x="760677" y="953598"/>
              <a:ext cx="907120" cy="3594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/>
                <a:t>A</a:t>
              </a:r>
              <a:endParaRPr kumimoji="1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62" name="橢圓 61">
              <a:extLst>
                <a:ext uri="{FF2B5EF4-FFF2-40B4-BE49-F238E27FC236}">
                  <a16:creationId xmlns:a16="http://schemas.microsoft.com/office/drawing/2014/main" id="{509E1108-516A-B24D-A661-7C2E282232F2}"/>
                </a:ext>
              </a:extLst>
            </p:cNvPr>
            <p:cNvSpPr/>
            <p:nvPr/>
          </p:nvSpPr>
          <p:spPr bwMode="auto">
            <a:xfrm>
              <a:off x="212479" y="1593035"/>
              <a:ext cx="907120" cy="3594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B</a:t>
              </a:r>
              <a:endParaRPr kumimoji="1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4F54F424-6653-364B-9313-0767EEEFC1AF}"/>
                </a:ext>
              </a:extLst>
            </p:cNvPr>
            <p:cNvCxnSpPr>
              <a:cxnSpLocks/>
              <a:stCxn id="62" idx="0"/>
              <a:endCxn id="61" idx="3"/>
            </p:cNvCxnSpPr>
            <p:nvPr/>
          </p:nvCxnSpPr>
          <p:spPr bwMode="auto">
            <a:xfrm flipV="1">
              <a:off x="666039" y="1260386"/>
              <a:ext cx="227483" cy="33264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3418F699-6D54-AC4D-AB7A-183596A7267A}"/>
                </a:ext>
              </a:extLst>
            </p:cNvPr>
            <p:cNvCxnSpPr>
              <a:cxnSpLocks/>
              <a:stCxn id="61" idx="5"/>
              <a:endCxn id="59" idx="0"/>
            </p:cNvCxnSpPr>
            <p:nvPr/>
          </p:nvCxnSpPr>
          <p:spPr bwMode="auto">
            <a:xfrm>
              <a:off x="1534952" y="1260386"/>
              <a:ext cx="393870" cy="30645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C77A402A-6B35-3B4C-9135-348DB24897C5}"/>
                </a:ext>
              </a:extLst>
            </p:cNvPr>
            <p:cNvSpPr/>
            <p:nvPr/>
          </p:nvSpPr>
          <p:spPr bwMode="auto">
            <a:xfrm>
              <a:off x="1668673" y="1566837"/>
              <a:ext cx="520298" cy="127495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/>
                <a:t>A</a:t>
              </a:r>
              <a:r>
                <a:rPr lang="en-US" altLang="zh-TW" sz="2000" baseline="-25000" dirty="0"/>
                <a:t>R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h</a:t>
              </a:r>
              <a:endParaRPr kumimoji="1" lang="zh-TW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52D054D4-690B-2B42-99C1-1D556E28C28D}"/>
                </a:ext>
              </a:extLst>
            </p:cNvPr>
            <p:cNvSpPr/>
            <p:nvPr/>
          </p:nvSpPr>
          <p:spPr bwMode="auto">
            <a:xfrm>
              <a:off x="632571" y="2731624"/>
              <a:ext cx="410399" cy="74764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/>
                <a:t>C</a:t>
              </a:r>
              <a:r>
                <a:rPr lang="en-US" altLang="zh-TW" sz="2000" baseline="-25000" dirty="0"/>
                <a:t>L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h</a:t>
              </a:r>
              <a:r>
                <a:rPr kumimoji="1" lang="en-US" altLang="zh-TW" sz="20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-1</a:t>
              </a:r>
              <a:endParaRPr kumimoji="1" lang="zh-TW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07BA9E7B-144A-9B46-82F2-73CAD6C1C116}"/>
                </a:ext>
              </a:extLst>
            </p:cNvPr>
            <p:cNvSpPr/>
            <p:nvPr/>
          </p:nvSpPr>
          <p:spPr bwMode="auto">
            <a:xfrm>
              <a:off x="69766" y="2204316"/>
              <a:ext cx="520298" cy="127495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/>
                <a:t>B</a:t>
              </a:r>
              <a:r>
                <a:rPr lang="en-US" altLang="zh-TW" sz="2000" baseline="-25000" dirty="0"/>
                <a:t>L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h</a:t>
              </a:r>
              <a:endParaRPr kumimoji="1" lang="zh-TW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C4D1223B-2065-5B4C-93B7-B84E7B711D66}"/>
                </a:ext>
              </a:extLst>
            </p:cNvPr>
            <p:cNvCxnSpPr>
              <a:cxnSpLocks/>
              <a:stCxn id="68" idx="0"/>
              <a:endCxn id="62" idx="3"/>
            </p:cNvCxnSpPr>
            <p:nvPr/>
          </p:nvCxnSpPr>
          <p:spPr bwMode="auto">
            <a:xfrm flipV="1">
              <a:off x="329915" y="1899823"/>
              <a:ext cx="15409" cy="30449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F557FA07-FB6E-8345-A287-F476B97DEDFC}"/>
                </a:ext>
              </a:extLst>
            </p:cNvPr>
            <p:cNvCxnSpPr>
              <a:cxnSpLocks/>
              <a:stCxn id="95" idx="0"/>
              <a:endCxn id="62" idx="5"/>
            </p:cNvCxnSpPr>
            <p:nvPr/>
          </p:nvCxnSpPr>
          <p:spPr bwMode="auto">
            <a:xfrm flipH="1" flipV="1">
              <a:off x="986754" y="1899823"/>
              <a:ext cx="86087" cy="26380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FCA9AA25-EE26-784E-8489-04A88E2D765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42592" y="915486"/>
              <a:ext cx="1297665" cy="17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B99C6C2D-AA8C-F947-B584-68CCB131227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67797" y="3479274"/>
              <a:ext cx="1196412" cy="776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直線箭頭接點 77">
              <a:extLst>
                <a:ext uri="{FF2B5EF4-FFF2-40B4-BE49-F238E27FC236}">
                  <a16:creationId xmlns:a16="http://schemas.microsoft.com/office/drawing/2014/main" id="{C2255260-783E-A341-8CBF-0BFA92C97E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67275" y="2476487"/>
              <a:ext cx="0" cy="10027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直線箭頭接點 84">
              <a:extLst>
                <a:ext uri="{FF2B5EF4-FFF2-40B4-BE49-F238E27FC236}">
                  <a16:creationId xmlns:a16="http://schemas.microsoft.com/office/drawing/2014/main" id="{86926A8C-E823-5F47-B837-151DC477B13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42239" y="915486"/>
              <a:ext cx="1" cy="9180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15C6682C-1E50-6544-BA8E-4C99851CCC26}"/>
                </a:ext>
              </a:extLst>
            </p:cNvPr>
            <p:cNvSpPr txBox="1"/>
            <p:nvPr/>
          </p:nvSpPr>
          <p:spPr>
            <a:xfrm>
              <a:off x="2139111" y="1918274"/>
              <a:ext cx="7857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 i="1" dirty="0"/>
                <a:t>h+2</a:t>
              </a:r>
              <a:endParaRPr kumimoji="1" lang="zh-TW" altLang="en-US" sz="2800" i="1" dirty="0"/>
            </a:p>
          </p:txBody>
        </p: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E5E2D1F3-D586-EF4B-8542-710AFE47CF45}"/>
                </a:ext>
              </a:extLst>
            </p:cNvPr>
            <p:cNvSpPr txBox="1"/>
            <p:nvPr/>
          </p:nvSpPr>
          <p:spPr>
            <a:xfrm>
              <a:off x="1106897" y="527718"/>
              <a:ext cx="4411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>
                  <a:solidFill>
                    <a:srgbClr val="0070C0"/>
                  </a:solidFill>
                </a:rPr>
                <a:t>1</a:t>
              </a:r>
              <a:endParaRPr kumimoji="1" lang="zh-TW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9F5154DD-C30C-3A45-984B-6B412A4B3410}"/>
                </a:ext>
              </a:extLst>
            </p:cNvPr>
            <p:cNvSpPr txBox="1"/>
            <p:nvPr/>
          </p:nvSpPr>
          <p:spPr>
            <a:xfrm>
              <a:off x="208859" y="1148684"/>
              <a:ext cx="4411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>
                  <a:solidFill>
                    <a:srgbClr val="0070C0"/>
                  </a:solidFill>
                </a:rPr>
                <a:t>0</a:t>
              </a:r>
              <a:endParaRPr kumimoji="1" lang="zh-TW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95" name="橢圓 94">
              <a:extLst>
                <a:ext uri="{FF2B5EF4-FFF2-40B4-BE49-F238E27FC236}">
                  <a16:creationId xmlns:a16="http://schemas.microsoft.com/office/drawing/2014/main" id="{54BCC26E-EA7B-BB41-9FFC-27C328C78BAC}"/>
                </a:ext>
              </a:extLst>
            </p:cNvPr>
            <p:cNvSpPr/>
            <p:nvPr/>
          </p:nvSpPr>
          <p:spPr bwMode="auto">
            <a:xfrm>
              <a:off x="619281" y="2163630"/>
              <a:ext cx="907120" cy="3594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  <a:endParaRPr kumimoji="1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5D905940-228B-7543-8B6A-1F9A4BC0D224}"/>
                </a:ext>
              </a:extLst>
            </p:cNvPr>
            <p:cNvSpPr/>
            <p:nvPr/>
          </p:nvSpPr>
          <p:spPr bwMode="auto">
            <a:xfrm>
              <a:off x="1178987" y="2739394"/>
              <a:ext cx="410399" cy="74764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/>
                <a:t>C</a:t>
              </a:r>
              <a:r>
                <a:rPr lang="en-US" altLang="zh-TW" sz="2000" baseline="-25000" dirty="0"/>
                <a:t>R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i="1" dirty="0"/>
                <a:t>h</a:t>
              </a:r>
              <a:r>
                <a:rPr kumimoji="1" lang="en-US" altLang="zh-TW" sz="20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-1</a:t>
              </a:r>
              <a:endParaRPr kumimoji="1" lang="zh-TW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D5BB1EAF-0A0D-6440-B455-850A1AC31360}"/>
                </a:ext>
              </a:extLst>
            </p:cNvPr>
            <p:cNvCxnSpPr>
              <a:cxnSpLocks/>
              <a:stCxn id="96" idx="0"/>
              <a:endCxn id="95" idx="5"/>
            </p:cNvCxnSpPr>
            <p:nvPr/>
          </p:nvCxnSpPr>
          <p:spPr bwMode="auto">
            <a:xfrm flipV="1">
              <a:off x="1384187" y="2470418"/>
              <a:ext cx="9369" cy="2689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3FD33EF8-D7EC-E040-8EB6-844D5066A1A0}"/>
                </a:ext>
              </a:extLst>
            </p:cNvPr>
            <p:cNvCxnSpPr>
              <a:cxnSpLocks/>
              <a:stCxn id="67" idx="0"/>
              <a:endCxn id="95" idx="3"/>
            </p:cNvCxnSpPr>
            <p:nvPr/>
          </p:nvCxnSpPr>
          <p:spPr bwMode="auto">
            <a:xfrm flipH="1" flipV="1">
              <a:off x="752126" y="2470418"/>
              <a:ext cx="85645" cy="26120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397AF116-16CB-4C4D-A6B8-68E70DF63E3C}"/>
                </a:ext>
              </a:extLst>
            </p:cNvPr>
            <p:cNvSpPr txBox="1"/>
            <p:nvPr/>
          </p:nvSpPr>
          <p:spPr>
            <a:xfrm>
              <a:off x="1054997" y="1811282"/>
              <a:ext cx="4411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>
                  <a:solidFill>
                    <a:srgbClr val="0070C0"/>
                  </a:solidFill>
                </a:rPr>
                <a:t>0</a:t>
              </a:r>
              <a:endParaRPr kumimoji="1" lang="zh-TW" altLang="en-US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13" name="橢圓 112">
            <a:extLst>
              <a:ext uri="{FF2B5EF4-FFF2-40B4-BE49-F238E27FC236}">
                <a16:creationId xmlns:a16="http://schemas.microsoft.com/office/drawing/2014/main" id="{22BEF326-3C6C-B442-88A2-5BFA5142059D}"/>
              </a:ext>
            </a:extLst>
          </p:cNvPr>
          <p:cNvSpPr/>
          <p:nvPr/>
        </p:nvSpPr>
        <p:spPr bwMode="auto">
          <a:xfrm>
            <a:off x="3792663" y="1449877"/>
            <a:ext cx="907120" cy="35942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/>
              <a:t>A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4" name="橢圓 113">
            <a:extLst>
              <a:ext uri="{FF2B5EF4-FFF2-40B4-BE49-F238E27FC236}">
                <a16:creationId xmlns:a16="http://schemas.microsoft.com/office/drawing/2014/main" id="{710E11C9-82D4-E24C-AC98-237CBDECB26E}"/>
              </a:ext>
            </a:extLst>
          </p:cNvPr>
          <p:cNvSpPr/>
          <p:nvPr/>
        </p:nvSpPr>
        <p:spPr bwMode="auto">
          <a:xfrm>
            <a:off x="3244465" y="2089314"/>
            <a:ext cx="907120" cy="35942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B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B1329DF9-C657-CF49-A67B-21961387F7D0}"/>
              </a:ext>
            </a:extLst>
          </p:cNvPr>
          <p:cNvCxnSpPr>
            <a:cxnSpLocks/>
            <a:stCxn id="114" idx="0"/>
            <a:endCxn id="113" idx="3"/>
          </p:cNvCxnSpPr>
          <p:nvPr/>
        </p:nvCxnSpPr>
        <p:spPr bwMode="auto">
          <a:xfrm flipV="1">
            <a:off x="3698025" y="1756665"/>
            <a:ext cx="227483" cy="3326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83CBB490-8EBE-A743-97F5-B103A2A21A22}"/>
              </a:ext>
            </a:extLst>
          </p:cNvPr>
          <p:cNvCxnSpPr>
            <a:cxnSpLocks/>
            <a:stCxn id="113" idx="5"/>
            <a:endCxn id="117" idx="0"/>
          </p:cNvCxnSpPr>
          <p:nvPr/>
        </p:nvCxnSpPr>
        <p:spPr bwMode="auto">
          <a:xfrm>
            <a:off x="4566938" y="1756665"/>
            <a:ext cx="393870" cy="3064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4D755559-CB48-DA4D-9D03-F561E3136FAF}"/>
              </a:ext>
            </a:extLst>
          </p:cNvPr>
          <p:cNvSpPr/>
          <p:nvPr/>
        </p:nvSpPr>
        <p:spPr bwMode="auto">
          <a:xfrm>
            <a:off x="4700659" y="2063116"/>
            <a:ext cx="520298" cy="12749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/>
              <a:t>A</a:t>
            </a:r>
            <a:r>
              <a:rPr lang="en-US" altLang="zh-TW" sz="2000" baseline="-25000" dirty="0"/>
              <a:t>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h</a:t>
            </a:r>
            <a:endParaRPr kumimoji="1" lang="zh-TW" altLang="en-US" sz="1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08EEA6B9-0843-0A4B-AC88-AA52359AD001}"/>
              </a:ext>
            </a:extLst>
          </p:cNvPr>
          <p:cNvSpPr/>
          <p:nvPr/>
        </p:nvSpPr>
        <p:spPr bwMode="auto">
          <a:xfrm>
            <a:off x="3664557" y="3227903"/>
            <a:ext cx="410399" cy="7476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/>
              <a:t>C</a:t>
            </a:r>
            <a:r>
              <a:rPr lang="en-US" altLang="zh-TW" sz="2000" baseline="-25000" dirty="0"/>
              <a:t>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h</a:t>
            </a:r>
            <a:endParaRPr kumimoji="1" lang="zh-TW" altLang="en-US" sz="1400" b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B8513B8F-95B5-704E-8F0E-64E423C49909}"/>
              </a:ext>
            </a:extLst>
          </p:cNvPr>
          <p:cNvSpPr/>
          <p:nvPr/>
        </p:nvSpPr>
        <p:spPr bwMode="auto">
          <a:xfrm>
            <a:off x="3101752" y="2700595"/>
            <a:ext cx="520298" cy="12749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/>
              <a:t>B</a:t>
            </a:r>
            <a:r>
              <a:rPr lang="en-US" altLang="zh-TW" sz="2000" baseline="-25000" dirty="0"/>
              <a:t>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h</a:t>
            </a:r>
            <a:endParaRPr kumimoji="1" lang="zh-TW" altLang="en-US" sz="1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EFF386BA-F97D-484D-81EE-24E019902800}"/>
              </a:ext>
            </a:extLst>
          </p:cNvPr>
          <p:cNvCxnSpPr>
            <a:cxnSpLocks/>
            <a:stCxn id="119" idx="0"/>
            <a:endCxn id="114" idx="3"/>
          </p:cNvCxnSpPr>
          <p:nvPr/>
        </p:nvCxnSpPr>
        <p:spPr bwMode="auto">
          <a:xfrm flipV="1">
            <a:off x="3361901" y="2396102"/>
            <a:ext cx="15409" cy="3044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A2FA10A9-DECB-9448-9F18-ED814796629E}"/>
              </a:ext>
            </a:extLst>
          </p:cNvPr>
          <p:cNvCxnSpPr>
            <a:cxnSpLocks/>
            <a:stCxn id="124" idx="0"/>
            <a:endCxn id="114" idx="5"/>
          </p:cNvCxnSpPr>
          <p:nvPr/>
        </p:nvCxnSpPr>
        <p:spPr bwMode="auto">
          <a:xfrm flipH="1" flipV="1">
            <a:off x="4018740" y="2396102"/>
            <a:ext cx="86087" cy="2638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4FA67690-35EA-DC41-AE44-982190E6433B}"/>
              </a:ext>
            </a:extLst>
          </p:cNvPr>
          <p:cNvSpPr txBox="1"/>
          <p:nvPr/>
        </p:nvSpPr>
        <p:spPr>
          <a:xfrm>
            <a:off x="4138883" y="1023997"/>
            <a:ext cx="441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rgbClr val="0070C0"/>
                </a:solidFill>
              </a:rPr>
              <a:t>2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83BC6756-F4E0-7742-8FE3-F62681600DF4}"/>
              </a:ext>
            </a:extLst>
          </p:cNvPr>
          <p:cNvSpPr txBox="1"/>
          <p:nvPr/>
        </p:nvSpPr>
        <p:spPr>
          <a:xfrm>
            <a:off x="3240845" y="1644963"/>
            <a:ext cx="441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rgbClr val="0070C0"/>
                </a:solidFill>
              </a:rPr>
              <a:t>-1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24" name="橢圓 123">
            <a:extLst>
              <a:ext uri="{FF2B5EF4-FFF2-40B4-BE49-F238E27FC236}">
                <a16:creationId xmlns:a16="http://schemas.microsoft.com/office/drawing/2014/main" id="{1CE7E395-175E-EE4F-A939-BBFC60F0AD4E}"/>
              </a:ext>
            </a:extLst>
          </p:cNvPr>
          <p:cNvSpPr/>
          <p:nvPr/>
        </p:nvSpPr>
        <p:spPr bwMode="auto">
          <a:xfrm>
            <a:off x="3651267" y="2659909"/>
            <a:ext cx="907120" cy="35942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C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03E4BCB9-32F0-AA48-926C-4B24AD08696E}"/>
              </a:ext>
            </a:extLst>
          </p:cNvPr>
          <p:cNvSpPr/>
          <p:nvPr/>
        </p:nvSpPr>
        <p:spPr bwMode="auto">
          <a:xfrm>
            <a:off x="4210973" y="3235673"/>
            <a:ext cx="410399" cy="7476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/>
              <a:t>C</a:t>
            </a:r>
            <a:r>
              <a:rPr lang="en-US" altLang="zh-TW" sz="2000" baseline="-25000" dirty="0"/>
              <a:t>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i="1" dirty="0"/>
              <a:t>h</a:t>
            </a:r>
            <a:r>
              <a:rPr kumimoji="1" lang="en-US" altLang="zh-TW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-1</a:t>
            </a:r>
            <a:endParaRPr kumimoji="1" lang="zh-TW" altLang="en-US" sz="1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7E5C3BC9-B5EC-F047-B63D-99D658CA9887}"/>
              </a:ext>
            </a:extLst>
          </p:cNvPr>
          <p:cNvCxnSpPr>
            <a:cxnSpLocks/>
            <a:stCxn id="125" idx="0"/>
            <a:endCxn id="124" idx="5"/>
          </p:cNvCxnSpPr>
          <p:nvPr/>
        </p:nvCxnSpPr>
        <p:spPr bwMode="auto">
          <a:xfrm flipV="1">
            <a:off x="4416173" y="2966697"/>
            <a:ext cx="9369" cy="2689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237FCB20-83AC-564E-9D74-D17E95163DA1}"/>
              </a:ext>
            </a:extLst>
          </p:cNvPr>
          <p:cNvCxnSpPr>
            <a:cxnSpLocks/>
            <a:stCxn id="118" idx="0"/>
            <a:endCxn id="124" idx="3"/>
          </p:cNvCxnSpPr>
          <p:nvPr/>
        </p:nvCxnSpPr>
        <p:spPr bwMode="auto">
          <a:xfrm flipH="1" flipV="1">
            <a:off x="3784112" y="2966697"/>
            <a:ext cx="85645" cy="2612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DBA28F0A-2BC0-7449-A882-4A25E9A57F17}"/>
              </a:ext>
            </a:extLst>
          </p:cNvPr>
          <p:cNvSpPr txBox="1"/>
          <p:nvPr/>
        </p:nvSpPr>
        <p:spPr>
          <a:xfrm>
            <a:off x="4086983" y="2307561"/>
            <a:ext cx="441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rgbClr val="0070C0"/>
                </a:solidFill>
              </a:rPr>
              <a:t>1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31" name="橢圓 130">
            <a:extLst>
              <a:ext uri="{FF2B5EF4-FFF2-40B4-BE49-F238E27FC236}">
                <a16:creationId xmlns:a16="http://schemas.microsoft.com/office/drawing/2014/main" id="{6E927755-C1E6-1045-A4B2-D337CE680A14}"/>
              </a:ext>
            </a:extLst>
          </p:cNvPr>
          <p:cNvSpPr/>
          <p:nvPr/>
        </p:nvSpPr>
        <p:spPr bwMode="auto">
          <a:xfrm>
            <a:off x="6994558" y="1411064"/>
            <a:ext cx="907120" cy="35942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/>
              <a:t>C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2" name="橢圓 131">
            <a:extLst>
              <a:ext uri="{FF2B5EF4-FFF2-40B4-BE49-F238E27FC236}">
                <a16:creationId xmlns:a16="http://schemas.microsoft.com/office/drawing/2014/main" id="{548A5E0B-EBCD-634D-8F0E-B13450701CFF}"/>
              </a:ext>
            </a:extLst>
          </p:cNvPr>
          <p:cNvSpPr/>
          <p:nvPr/>
        </p:nvSpPr>
        <p:spPr bwMode="auto">
          <a:xfrm>
            <a:off x="6446360" y="2050501"/>
            <a:ext cx="907120" cy="35942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B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989D0CB2-D5FD-784F-9045-6516593439E6}"/>
              </a:ext>
            </a:extLst>
          </p:cNvPr>
          <p:cNvCxnSpPr>
            <a:cxnSpLocks/>
            <a:stCxn id="132" idx="0"/>
            <a:endCxn id="131" idx="3"/>
          </p:cNvCxnSpPr>
          <p:nvPr/>
        </p:nvCxnSpPr>
        <p:spPr bwMode="auto">
          <a:xfrm flipV="1">
            <a:off x="6899920" y="1717852"/>
            <a:ext cx="227483" cy="3326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線接點 133">
            <a:extLst>
              <a:ext uri="{FF2B5EF4-FFF2-40B4-BE49-F238E27FC236}">
                <a16:creationId xmlns:a16="http://schemas.microsoft.com/office/drawing/2014/main" id="{AF2C814E-6BED-BB4F-B92B-213F2482CAA6}"/>
              </a:ext>
            </a:extLst>
          </p:cNvPr>
          <p:cNvCxnSpPr>
            <a:cxnSpLocks/>
            <a:stCxn id="131" idx="5"/>
            <a:endCxn id="147" idx="0"/>
          </p:cNvCxnSpPr>
          <p:nvPr/>
        </p:nvCxnSpPr>
        <p:spPr bwMode="auto">
          <a:xfrm>
            <a:off x="7768833" y="1717852"/>
            <a:ext cx="316075" cy="3195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84E2B243-2ACB-8240-83FB-3A38F9E2D90F}"/>
              </a:ext>
            </a:extLst>
          </p:cNvPr>
          <p:cNvSpPr/>
          <p:nvPr/>
        </p:nvSpPr>
        <p:spPr bwMode="auto">
          <a:xfrm>
            <a:off x="7965482" y="2658919"/>
            <a:ext cx="520298" cy="12749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/>
              <a:t>A</a:t>
            </a:r>
            <a:r>
              <a:rPr lang="en-US" altLang="zh-TW" sz="2000" baseline="-25000" dirty="0"/>
              <a:t>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h</a:t>
            </a:r>
            <a:endParaRPr kumimoji="1" lang="zh-TW" altLang="en-US" sz="1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25C93BFD-BD18-3141-885B-FEEC1356A1FB}"/>
              </a:ext>
            </a:extLst>
          </p:cNvPr>
          <p:cNvSpPr/>
          <p:nvPr/>
        </p:nvSpPr>
        <p:spPr bwMode="auto">
          <a:xfrm>
            <a:off x="6303647" y="2661782"/>
            <a:ext cx="520298" cy="12749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/>
              <a:t>B</a:t>
            </a:r>
            <a:r>
              <a:rPr lang="en-US" altLang="zh-TW" sz="2000" baseline="-25000" dirty="0"/>
              <a:t>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h</a:t>
            </a:r>
            <a:endParaRPr kumimoji="1" lang="zh-TW" altLang="en-US" sz="1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46D62266-4333-B840-9A2B-C96314E1A986}"/>
              </a:ext>
            </a:extLst>
          </p:cNvPr>
          <p:cNvCxnSpPr>
            <a:cxnSpLocks/>
            <a:stCxn id="137" idx="0"/>
            <a:endCxn id="132" idx="3"/>
          </p:cNvCxnSpPr>
          <p:nvPr/>
        </p:nvCxnSpPr>
        <p:spPr bwMode="auto">
          <a:xfrm flipV="1">
            <a:off x="6563796" y="2357289"/>
            <a:ext cx="15409" cy="3044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線接點 138">
            <a:extLst>
              <a:ext uri="{FF2B5EF4-FFF2-40B4-BE49-F238E27FC236}">
                <a16:creationId xmlns:a16="http://schemas.microsoft.com/office/drawing/2014/main" id="{4FFEA332-BCF4-5740-A3FC-E5031BC69AB7}"/>
              </a:ext>
            </a:extLst>
          </p:cNvPr>
          <p:cNvCxnSpPr>
            <a:cxnSpLocks/>
            <a:stCxn id="136" idx="0"/>
            <a:endCxn id="132" idx="5"/>
          </p:cNvCxnSpPr>
          <p:nvPr/>
        </p:nvCxnSpPr>
        <p:spPr bwMode="auto">
          <a:xfrm flipV="1">
            <a:off x="7096586" y="2357289"/>
            <a:ext cx="124049" cy="6571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線接點 139">
            <a:extLst>
              <a:ext uri="{FF2B5EF4-FFF2-40B4-BE49-F238E27FC236}">
                <a16:creationId xmlns:a16="http://schemas.microsoft.com/office/drawing/2014/main" id="{AE38CBAE-8ECE-DD4C-B0B6-8A6C28906DDF}"/>
              </a:ext>
            </a:extLst>
          </p:cNvPr>
          <p:cNvCxnSpPr>
            <a:cxnSpLocks/>
          </p:cNvCxnSpPr>
          <p:nvPr/>
        </p:nvCxnSpPr>
        <p:spPr bwMode="auto">
          <a:xfrm>
            <a:off x="7776473" y="1372952"/>
            <a:ext cx="1297665" cy="17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id="{F0933DA8-54E3-5046-A9C9-96400B25C15E}"/>
              </a:ext>
            </a:extLst>
          </p:cNvPr>
          <p:cNvCxnSpPr>
            <a:cxnSpLocks/>
          </p:cNvCxnSpPr>
          <p:nvPr/>
        </p:nvCxnSpPr>
        <p:spPr bwMode="auto">
          <a:xfrm>
            <a:off x="8524122" y="3933877"/>
            <a:ext cx="573968" cy="28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線箭頭接點 141">
            <a:extLst>
              <a:ext uri="{FF2B5EF4-FFF2-40B4-BE49-F238E27FC236}">
                <a16:creationId xmlns:a16="http://schemas.microsoft.com/office/drawing/2014/main" id="{BD52BCEA-B1DB-FD4D-AC24-6FA813DD4DFA}"/>
              </a:ext>
            </a:extLst>
          </p:cNvPr>
          <p:cNvCxnSpPr>
            <a:cxnSpLocks/>
          </p:cNvCxnSpPr>
          <p:nvPr/>
        </p:nvCxnSpPr>
        <p:spPr bwMode="auto">
          <a:xfrm>
            <a:off x="8801156" y="2933953"/>
            <a:ext cx="0" cy="10027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線箭頭接點 142">
            <a:extLst>
              <a:ext uri="{FF2B5EF4-FFF2-40B4-BE49-F238E27FC236}">
                <a16:creationId xmlns:a16="http://schemas.microsoft.com/office/drawing/2014/main" id="{0D2694D2-2C0B-334D-8347-FA0383C4B310}"/>
              </a:ext>
            </a:extLst>
          </p:cNvPr>
          <p:cNvCxnSpPr>
            <a:cxnSpLocks/>
          </p:cNvCxnSpPr>
          <p:nvPr/>
        </p:nvCxnSpPr>
        <p:spPr bwMode="auto">
          <a:xfrm flipV="1">
            <a:off x="8776120" y="1372952"/>
            <a:ext cx="1" cy="9180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A8473C23-A323-EA48-8371-5D615CE4AFE6}"/>
              </a:ext>
            </a:extLst>
          </p:cNvPr>
          <p:cNvSpPr txBox="1"/>
          <p:nvPr/>
        </p:nvSpPr>
        <p:spPr>
          <a:xfrm>
            <a:off x="8411092" y="2375740"/>
            <a:ext cx="785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i="1" dirty="0"/>
              <a:t>h+2</a:t>
            </a:r>
            <a:endParaRPr kumimoji="1" lang="zh-TW" altLang="en-US" sz="2800" i="1" dirty="0"/>
          </a:p>
        </p:txBody>
      </p:sp>
      <p:sp>
        <p:nvSpPr>
          <p:cNvPr id="145" name="文字方塊 144">
            <a:extLst>
              <a:ext uri="{FF2B5EF4-FFF2-40B4-BE49-F238E27FC236}">
                <a16:creationId xmlns:a16="http://schemas.microsoft.com/office/drawing/2014/main" id="{325F44D9-8F63-A441-9066-8155A9DE7069}"/>
              </a:ext>
            </a:extLst>
          </p:cNvPr>
          <p:cNvSpPr txBox="1"/>
          <p:nvPr/>
        </p:nvSpPr>
        <p:spPr>
          <a:xfrm>
            <a:off x="7340778" y="985184"/>
            <a:ext cx="441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rgbClr val="0070C0"/>
                </a:solidFill>
              </a:rPr>
              <a:t>0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46" name="文字方塊 145">
            <a:extLst>
              <a:ext uri="{FF2B5EF4-FFF2-40B4-BE49-F238E27FC236}">
                <a16:creationId xmlns:a16="http://schemas.microsoft.com/office/drawing/2014/main" id="{8FE0BC7E-630A-2A45-8AF5-9586EB5BCD0E}"/>
              </a:ext>
            </a:extLst>
          </p:cNvPr>
          <p:cNvSpPr txBox="1"/>
          <p:nvPr/>
        </p:nvSpPr>
        <p:spPr>
          <a:xfrm>
            <a:off x="6442740" y="1606150"/>
            <a:ext cx="441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rgbClr val="0070C0"/>
                </a:solidFill>
              </a:rPr>
              <a:t>0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47" name="橢圓 146">
            <a:extLst>
              <a:ext uri="{FF2B5EF4-FFF2-40B4-BE49-F238E27FC236}">
                <a16:creationId xmlns:a16="http://schemas.microsoft.com/office/drawing/2014/main" id="{597D3D19-A14D-1B4D-ACC7-71F61AD87DB8}"/>
              </a:ext>
            </a:extLst>
          </p:cNvPr>
          <p:cNvSpPr/>
          <p:nvPr/>
        </p:nvSpPr>
        <p:spPr bwMode="auto">
          <a:xfrm>
            <a:off x="7631348" y="2037394"/>
            <a:ext cx="907120" cy="35942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918EBCE7-5C2A-B54C-A723-A864BC22B1B5}"/>
              </a:ext>
            </a:extLst>
          </p:cNvPr>
          <p:cNvSpPr/>
          <p:nvPr/>
        </p:nvSpPr>
        <p:spPr bwMode="auto">
          <a:xfrm>
            <a:off x="7448118" y="3009151"/>
            <a:ext cx="410399" cy="7476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/>
              <a:t>C</a:t>
            </a:r>
            <a:r>
              <a:rPr lang="en-US" altLang="zh-TW" sz="2000" baseline="-25000" dirty="0"/>
              <a:t>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i="1" dirty="0"/>
              <a:t>h</a:t>
            </a:r>
            <a:r>
              <a:rPr kumimoji="1" lang="en-US" altLang="zh-TW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-1</a:t>
            </a:r>
            <a:endParaRPr kumimoji="1" lang="zh-TW" altLang="en-US" sz="1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63E39F40-616B-154F-945B-E050AA8BF6F5}"/>
              </a:ext>
            </a:extLst>
          </p:cNvPr>
          <p:cNvCxnSpPr>
            <a:cxnSpLocks/>
            <a:stCxn id="148" idx="0"/>
            <a:endCxn id="147" idx="3"/>
          </p:cNvCxnSpPr>
          <p:nvPr/>
        </p:nvCxnSpPr>
        <p:spPr bwMode="auto">
          <a:xfrm flipV="1">
            <a:off x="7653318" y="2344182"/>
            <a:ext cx="110875" cy="6649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668242AE-3E8D-174C-968B-5805875AD5B4}"/>
              </a:ext>
            </a:extLst>
          </p:cNvPr>
          <p:cNvCxnSpPr>
            <a:cxnSpLocks/>
            <a:stCxn id="135" idx="0"/>
            <a:endCxn id="147" idx="5"/>
          </p:cNvCxnSpPr>
          <p:nvPr/>
        </p:nvCxnSpPr>
        <p:spPr bwMode="auto">
          <a:xfrm flipV="1">
            <a:off x="8225631" y="2344182"/>
            <a:ext cx="179992" cy="3147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" name="文字方塊 150">
            <a:extLst>
              <a:ext uri="{FF2B5EF4-FFF2-40B4-BE49-F238E27FC236}">
                <a16:creationId xmlns:a16="http://schemas.microsoft.com/office/drawing/2014/main" id="{5372D9E2-EE49-6F4A-B7AD-006865C9B967}"/>
              </a:ext>
            </a:extLst>
          </p:cNvPr>
          <p:cNvSpPr txBox="1"/>
          <p:nvPr/>
        </p:nvSpPr>
        <p:spPr>
          <a:xfrm>
            <a:off x="8024851" y="1570844"/>
            <a:ext cx="441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-1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3CF12425-E99C-EC4D-A3AB-136BEA246E12}"/>
              </a:ext>
            </a:extLst>
          </p:cNvPr>
          <p:cNvGrpSpPr/>
          <p:nvPr/>
        </p:nvGrpSpPr>
        <p:grpSpPr>
          <a:xfrm>
            <a:off x="6890921" y="3014454"/>
            <a:ext cx="410864" cy="930055"/>
            <a:chOff x="6878687" y="2695350"/>
            <a:chExt cx="410864" cy="930055"/>
          </a:xfrm>
        </p:grpSpPr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0A07168B-C7CD-204D-AE19-28E2435E7521}"/>
                </a:ext>
              </a:extLst>
            </p:cNvPr>
            <p:cNvSpPr/>
            <p:nvPr/>
          </p:nvSpPr>
          <p:spPr bwMode="auto">
            <a:xfrm>
              <a:off x="6879152" y="2695350"/>
              <a:ext cx="410399" cy="74764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/>
                <a:t>C</a:t>
              </a:r>
              <a:r>
                <a:rPr lang="en-US" altLang="zh-TW" sz="2000" baseline="-25000" dirty="0"/>
                <a:t>L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1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h</a:t>
              </a:r>
              <a:endParaRPr kumimoji="1" lang="zh-TW" altLang="en-US" sz="1400" b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627CE3DE-D952-BC4F-89FF-26682C6853BA}"/>
                </a:ext>
              </a:extLst>
            </p:cNvPr>
            <p:cNvSpPr/>
            <p:nvPr/>
          </p:nvSpPr>
          <p:spPr bwMode="auto">
            <a:xfrm>
              <a:off x="6878687" y="3443029"/>
              <a:ext cx="410864" cy="182376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170" name="Rectangle 3">
            <a:extLst>
              <a:ext uri="{FF2B5EF4-FFF2-40B4-BE49-F238E27FC236}">
                <a16:creationId xmlns:a16="http://schemas.microsoft.com/office/drawing/2014/main" id="{99B296B6-34D0-0A40-AAF2-2B5D2F0CA80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7939" y="4339019"/>
            <a:ext cx="8773296" cy="2421655"/>
          </a:xfrm>
        </p:spPr>
        <p:txBody>
          <a:bodyPr/>
          <a:lstStyle/>
          <a:p>
            <a:r>
              <a:rPr lang="en-US" altLang="zh-TW" i="1" dirty="0"/>
              <a:t>LR</a:t>
            </a:r>
            <a:r>
              <a:rPr lang="en-US" altLang="zh-TW" dirty="0"/>
              <a:t> needs double rotations:</a:t>
            </a:r>
          </a:p>
          <a:p>
            <a:pPr lvl="1"/>
            <a:r>
              <a:rPr lang="en-US" altLang="zh-TW" dirty="0"/>
              <a:t>Perform </a:t>
            </a:r>
            <a:r>
              <a:rPr lang="en-US" altLang="zh-TW" dirty="0">
                <a:solidFill>
                  <a:srgbClr val="FF0000"/>
                </a:solidFill>
              </a:rPr>
              <a:t>left rotation </a:t>
            </a:r>
            <a:r>
              <a:rPr lang="en-US" altLang="zh-TW" dirty="0"/>
              <a:t>on the tree rooted at B</a:t>
            </a:r>
          </a:p>
          <a:p>
            <a:pPr lvl="1"/>
            <a:r>
              <a:rPr lang="en-US" altLang="zh-TW" dirty="0"/>
              <a:t>Perform </a:t>
            </a:r>
            <a:r>
              <a:rPr lang="en-US" altLang="zh-TW" dirty="0">
                <a:solidFill>
                  <a:srgbClr val="FF0000"/>
                </a:solidFill>
              </a:rPr>
              <a:t>right rotation </a:t>
            </a:r>
            <a:r>
              <a:rPr lang="en-US" altLang="zh-TW" dirty="0"/>
              <a:t>on the tree rooted at A</a:t>
            </a:r>
          </a:p>
        </p:txBody>
      </p:sp>
    </p:spTree>
    <p:extLst>
      <p:ext uri="{BB962C8B-B14F-4D97-AF65-F5344CB8AC3E}">
        <p14:creationId xmlns:p14="http://schemas.microsoft.com/office/powerpoint/2010/main" val="2434254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DB1922A7-0D62-734C-B852-A89E903C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43D-D12A-1F42-ACA7-AA1ABA83C4E8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8813" y="-245322"/>
            <a:ext cx="7772400" cy="1143000"/>
          </a:xfrm>
        </p:spPr>
        <p:txBody>
          <a:bodyPr/>
          <a:lstStyle/>
          <a:p>
            <a:pPr algn="ctr"/>
            <a:r>
              <a:rPr lang="en-US" altLang="zh-TW" sz="3600" dirty="0"/>
              <a:t>Example of LR</a:t>
            </a:r>
          </a:p>
        </p:txBody>
      </p:sp>
      <p:sp>
        <p:nvSpPr>
          <p:cNvPr id="39" name="向右箭號 38">
            <a:extLst>
              <a:ext uri="{FF2B5EF4-FFF2-40B4-BE49-F238E27FC236}">
                <a16:creationId xmlns:a16="http://schemas.microsoft.com/office/drawing/2014/main" id="{33C33082-A78A-DD42-AB75-0C7AACC0BBD7}"/>
              </a:ext>
            </a:extLst>
          </p:cNvPr>
          <p:cNvSpPr/>
          <p:nvPr/>
        </p:nvSpPr>
        <p:spPr bwMode="auto">
          <a:xfrm>
            <a:off x="4271694" y="3431535"/>
            <a:ext cx="1128156" cy="62149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8CDDB21-E327-0748-846F-FA1158837530}"/>
              </a:ext>
            </a:extLst>
          </p:cNvPr>
          <p:cNvSpPr txBox="1"/>
          <p:nvPr/>
        </p:nvSpPr>
        <p:spPr>
          <a:xfrm>
            <a:off x="4391700" y="2853911"/>
            <a:ext cx="662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i="1" dirty="0"/>
              <a:t>LR</a:t>
            </a:r>
            <a:endParaRPr kumimoji="1" lang="zh-TW" altLang="en-US" sz="3200" i="1" dirty="0"/>
          </a:p>
        </p:txBody>
      </p:sp>
      <p:sp>
        <p:nvSpPr>
          <p:cNvPr id="210" name="文字方塊 209">
            <a:extLst>
              <a:ext uri="{FF2B5EF4-FFF2-40B4-BE49-F238E27FC236}">
                <a16:creationId xmlns:a16="http://schemas.microsoft.com/office/drawing/2014/main" id="{1DF16D93-AF53-CF48-9F21-0C7182AD7647}"/>
              </a:ext>
            </a:extLst>
          </p:cNvPr>
          <p:cNvSpPr txBox="1"/>
          <p:nvPr/>
        </p:nvSpPr>
        <p:spPr>
          <a:xfrm>
            <a:off x="3694748" y="5152417"/>
            <a:ext cx="1975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Insert JAN</a:t>
            </a:r>
            <a:endParaRPr kumimoji="1" lang="zh-TW" altLang="en-US" sz="3200" dirty="0">
              <a:solidFill>
                <a:srgbClr val="FF0000"/>
              </a:solidFill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D725DEDE-CC98-BE48-89E3-54C903584E38}"/>
              </a:ext>
            </a:extLst>
          </p:cNvPr>
          <p:cNvGrpSpPr/>
          <p:nvPr/>
        </p:nvGrpSpPr>
        <p:grpSpPr>
          <a:xfrm>
            <a:off x="687456" y="2273074"/>
            <a:ext cx="3242316" cy="3124949"/>
            <a:chOff x="687456" y="2273074"/>
            <a:chExt cx="3242316" cy="3124949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D35E212F-618B-4444-A040-5BFF69CD1EFC}"/>
                </a:ext>
              </a:extLst>
            </p:cNvPr>
            <p:cNvSpPr txBox="1"/>
            <p:nvPr/>
          </p:nvSpPr>
          <p:spPr>
            <a:xfrm>
              <a:off x="2650565" y="2273074"/>
              <a:ext cx="4411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>
                  <a:solidFill>
                    <a:srgbClr val="0070C0"/>
                  </a:solidFill>
                </a:rPr>
                <a:t>2</a:t>
              </a:r>
              <a:endParaRPr kumimoji="1" lang="zh-TW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A8A5B384-B1D0-DB4A-AC76-8EBC35C9D208}"/>
                </a:ext>
              </a:extLst>
            </p:cNvPr>
            <p:cNvSpPr/>
            <p:nvPr/>
          </p:nvSpPr>
          <p:spPr bwMode="auto">
            <a:xfrm>
              <a:off x="2439714" y="2726305"/>
              <a:ext cx="907120" cy="359425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/>
                <a:t>MAY</a:t>
              </a:r>
              <a:endParaRPr kumimoji="1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18EF5E01-3AA2-3C47-BFB7-8513808C6810}"/>
                </a:ext>
              </a:extLst>
            </p:cNvPr>
            <p:cNvSpPr/>
            <p:nvPr/>
          </p:nvSpPr>
          <p:spPr bwMode="auto">
            <a:xfrm>
              <a:off x="1465856" y="3402074"/>
              <a:ext cx="907120" cy="359425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AUG</a:t>
              </a:r>
              <a:endParaRPr kumimoji="1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303A6754-D535-EE4C-92D9-98A5EFF72A61}"/>
                </a:ext>
              </a:extLst>
            </p:cNvPr>
            <p:cNvCxnSpPr>
              <a:cxnSpLocks/>
              <a:stCxn id="9" idx="0"/>
              <a:endCxn id="8" idx="3"/>
            </p:cNvCxnSpPr>
            <p:nvPr/>
          </p:nvCxnSpPr>
          <p:spPr bwMode="auto">
            <a:xfrm flipV="1">
              <a:off x="1919416" y="3033093"/>
              <a:ext cx="653143" cy="3689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15A5452B-AB95-D844-B476-6F0E63ACBB68}"/>
                </a:ext>
              </a:extLst>
            </p:cNvPr>
            <p:cNvSpPr/>
            <p:nvPr/>
          </p:nvSpPr>
          <p:spPr bwMode="auto">
            <a:xfrm>
              <a:off x="1915291" y="4130480"/>
              <a:ext cx="907120" cy="359425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MAR</a:t>
              </a:r>
              <a:endParaRPr kumimoji="1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4A6AE45D-724D-D547-9465-6FA05976BFAC}"/>
                </a:ext>
              </a:extLst>
            </p:cNvPr>
            <p:cNvCxnSpPr>
              <a:cxnSpLocks/>
              <a:stCxn id="11" idx="0"/>
              <a:endCxn id="9" idx="5"/>
            </p:cNvCxnSpPr>
            <p:nvPr/>
          </p:nvCxnSpPr>
          <p:spPr bwMode="auto">
            <a:xfrm flipH="1" flipV="1">
              <a:off x="2240131" y="3708862"/>
              <a:ext cx="128720" cy="42161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186F5FF4-F453-5742-A6E9-7752B48EE408}"/>
                </a:ext>
              </a:extLst>
            </p:cNvPr>
            <p:cNvSpPr/>
            <p:nvPr/>
          </p:nvSpPr>
          <p:spPr bwMode="auto">
            <a:xfrm>
              <a:off x="1397371" y="5038598"/>
              <a:ext cx="907120" cy="359425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JAN</a:t>
              </a:r>
              <a:endParaRPr kumimoji="1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697FD34-FD12-3841-ADC7-B2A9DBA0A55F}"/>
                </a:ext>
              </a:extLst>
            </p:cNvPr>
            <p:cNvCxnSpPr>
              <a:cxnSpLocks/>
              <a:stCxn id="15" idx="0"/>
              <a:endCxn id="11" idx="3"/>
            </p:cNvCxnSpPr>
            <p:nvPr/>
          </p:nvCxnSpPr>
          <p:spPr bwMode="auto">
            <a:xfrm flipV="1">
              <a:off x="1850931" y="4437268"/>
              <a:ext cx="197205" cy="60133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84A6BAE7-9B0E-2941-88EB-9950FE046F16}"/>
                </a:ext>
              </a:extLst>
            </p:cNvPr>
            <p:cNvSpPr/>
            <p:nvPr/>
          </p:nvSpPr>
          <p:spPr bwMode="auto">
            <a:xfrm>
              <a:off x="3022652" y="3402074"/>
              <a:ext cx="907120" cy="3594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NOV</a:t>
              </a:r>
              <a:endParaRPr kumimoji="1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27538804-C436-0247-9680-C3993F041E48}"/>
                </a:ext>
              </a:extLst>
            </p:cNvPr>
            <p:cNvCxnSpPr>
              <a:cxnSpLocks/>
              <a:stCxn id="8" idx="5"/>
              <a:endCxn id="17" idx="0"/>
            </p:cNvCxnSpPr>
            <p:nvPr/>
          </p:nvCxnSpPr>
          <p:spPr bwMode="auto">
            <a:xfrm>
              <a:off x="3213989" y="3033093"/>
              <a:ext cx="262223" cy="3689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C16C830-311E-1B47-B836-C0BDC1C9FA53}"/>
                </a:ext>
              </a:extLst>
            </p:cNvPr>
            <p:cNvSpPr txBox="1"/>
            <p:nvPr/>
          </p:nvSpPr>
          <p:spPr>
            <a:xfrm>
              <a:off x="1626698" y="2969870"/>
              <a:ext cx="471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>
                  <a:solidFill>
                    <a:srgbClr val="0070C0"/>
                  </a:solidFill>
                </a:rPr>
                <a:t>-1</a:t>
              </a:r>
              <a:endParaRPr kumimoji="1" lang="zh-TW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4F424885-7C8F-2E42-A579-F3C6D96C6A59}"/>
                </a:ext>
              </a:extLst>
            </p:cNvPr>
            <p:cNvSpPr txBox="1"/>
            <p:nvPr/>
          </p:nvSpPr>
          <p:spPr>
            <a:xfrm>
              <a:off x="3346834" y="2940409"/>
              <a:ext cx="4411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>
                  <a:solidFill>
                    <a:srgbClr val="0070C0"/>
                  </a:solidFill>
                </a:rPr>
                <a:t>0</a:t>
              </a:r>
              <a:endParaRPr kumimoji="1" lang="zh-TW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258EB689-3B17-F445-9C76-E475B7C896B8}"/>
                </a:ext>
              </a:extLst>
            </p:cNvPr>
            <p:cNvSpPr txBox="1"/>
            <p:nvPr/>
          </p:nvSpPr>
          <p:spPr>
            <a:xfrm>
              <a:off x="2414372" y="3708862"/>
              <a:ext cx="338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>
                  <a:solidFill>
                    <a:srgbClr val="0070C0"/>
                  </a:solidFill>
                </a:rPr>
                <a:t>1</a:t>
              </a:r>
              <a:endParaRPr kumimoji="1" lang="zh-TW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8AFE130B-856F-7547-AB6D-FAFA3F65786C}"/>
                </a:ext>
              </a:extLst>
            </p:cNvPr>
            <p:cNvSpPr txBox="1"/>
            <p:nvPr/>
          </p:nvSpPr>
          <p:spPr>
            <a:xfrm>
              <a:off x="789062" y="3730550"/>
              <a:ext cx="3385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</a:rPr>
                <a:t>0</a:t>
              </a:r>
              <a:endParaRPr kumimoji="1" lang="zh-TW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061C948F-92D1-9D48-AEEF-37CC3AEC3B40}"/>
                </a:ext>
              </a:extLst>
            </p:cNvPr>
            <p:cNvSpPr/>
            <p:nvPr/>
          </p:nvSpPr>
          <p:spPr bwMode="auto">
            <a:xfrm>
              <a:off x="687456" y="4112829"/>
              <a:ext cx="907120" cy="3594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APR</a:t>
              </a:r>
              <a:endParaRPr kumimoji="1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081FA90A-6222-C640-8A7B-23DBDE797DB5}"/>
                </a:ext>
              </a:extLst>
            </p:cNvPr>
            <p:cNvCxnSpPr>
              <a:cxnSpLocks/>
              <a:stCxn id="97" idx="0"/>
              <a:endCxn id="9" idx="3"/>
            </p:cNvCxnSpPr>
            <p:nvPr/>
          </p:nvCxnSpPr>
          <p:spPr bwMode="auto">
            <a:xfrm flipV="1">
              <a:off x="1141016" y="3708862"/>
              <a:ext cx="457685" cy="4039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892D8D96-0E47-9A44-9147-48DC844A6F07}"/>
                </a:ext>
              </a:extLst>
            </p:cNvPr>
            <p:cNvSpPr txBox="1"/>
            <p:nvPr/>
          </p:nvSpPr>
          <p:spPr>
            <a:xfrm>
              <a:off x="1512376" y="4611919"/>
              <a:ext cx="3385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</a:rPr>
                <a:t>0</a:t>
              </a:r>
              <a:endParaRPr kumimoji="1" lang="zh-TW" altLang="en-US" sz="2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90068E6F-EE75-D84C-8D4E-769EAE2B5306}"/>
              </a:ext>
            </a:extLst>
          </p:cNvPr>
          <p:cNvGrpSpPr/>
          <p:nvPr/>
        </p:nvGrpSpPr>
        <p:grpSpPr>
          <a:xfrm>
            <a:off x="5410993" y="2273074"/>
            <a:ext cx="3647940" cy="2216831"/>
            <a:chOff x="687456" y="2273074"/>
            <a:chExt cx="3647940" cy="2216831"/>
          </a:xfrm>
        </p:grpSpPr>
        <p:sp>
          <p:nvSpPr>
            <p:cNvPr id="105" name="文字方塊 104">
              <a:extLst>
                <a:ext uri="{FF2B5EF4-FFF2-40B4-BE49-F238E27FC236}">
                  <a16:creationId xmlns:a16="http://schemas.microsoft.com/office/drawing/2014/main" id="{0325BB25-1DDC-7747-A13E-08795814F72B}"/>
                </a:ext>
              </a:extLst>
            </p:cNvPr>
            <p:cNvSpPr txBox="1"/>
            <p:nvPr/>
          </p:nvSpPr>
          <p:spPr>
            <a:xfrm>
              <a:off x="2650565" y="2273074"/>
              <a:ext cx="4411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>
                  <a:solidFill>
                    <a:srgbClr val="0070C0"/>
                  </a:solidFill>
                </a:rPr>
                <a:t>0</a:t>
              </a:r>
              <a:endParaRPr kumimoji="1" lang="zh-TW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106" name="橢圓 105">
              <a:extLst>
                <a:ext uri="{FF2B5EF4-FFF2-40B4-BE49-F238E27FC236}">
                  <a16:creationId xmlns:a16="http://schemas.microsoft.com/office/drawing/2014/main" id="{8D0BE5F0-0E86-CB4D-BF68-810E17E31A81}"/>
                </a:ext>
              </a:extLst>
            </p:cNvPr>
            <p:cNvSpPr/>
            <p:nvPr/>
          </p:nvSpPr>
          <p:spPr bwMode="auto">
            <a:xfrm>
              <a:off x="2439714" y="2726305"/>
              <a:ext cx="907120" cy="359425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/>
                <a:t>MAR</a:t>
              </a:r>
              <a:endParaRPr kumimoji="1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07" name="橢圓 106">
              <a:extLst>
                <a:ext uri="{FF2B5EF4-FFF2-40B4-BE49-F238E27FC236}">
                  <a16:creationId xmlns:a16="http://schemas.microsoft.com/office/drawing/2014/main" id="{E2F53E1A-E931-E944-B16C-BAFEDC4010DA}"/>
                </a:ext>
              </a:extLst>
            </p:cNvPr>
            <p:cNvSpPr/>
            <p:nvPr/>
          </p:nvSpPr>
          <p:spPr bwMode="auto">
            <a:xfrm>
              <a:off x="1465856" y="3402074"/>
              <a:ext cx="907120" cy="359425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AUG</a:t>
              </a:r>
              <a:endParaRPr kumimoji="1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B57060A0-1F70-C645-8E7E-C104AEE6D8C5}"/>
                </a:ext>
              </a:extLst>
            </p:cNvPr>
            <p:cNvCxnSpPr>
              <a:cxnSpLocks/>
              <a:stCxn id="107" idx="0"/>
              <a:endCxn id="106" idx="3"/>
            </p:cNvCxnSpPr>
            <p:nvPr/>
          </p:nvCxnSpPr>
          <p:spPr bwMode="auto">
            <a:xfrm flipV="1">
              <a:off x="1919416" y="3033093"/>
              <a:ext cx="653143" cy="3689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9" name="橢圓 108">
              <a:extLst>
                <a:ext uri="{FF2B5EF4-FFF2-40B4-BE49-F238E27FC236}">
                  <a16:creationId xmlns:a16="http://schemas.microsoft.com/office/drawing/2014/main" id="{34E81514-2545-9F40-AB09-85E6B99453E0}"/>
                </a:ext>
              </a:extLst>
            </p:cNvPr>
            <p:cNvSpPr/>
            <p:nvPr/>
          </p:nvSpPr>
          <p:spPr bwMode="auto">
            <a:xfrm>
              <a:off x="1915291" y="4130480"/>
              <a:ext cx="907120" cy="359425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/>
                <a:t>JAN</a:t>
              </a:r>
              <a:endParaRPr kumimoji="1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10" name="直線接點 109">
              <a:extLst>
                <a:ext uri="{FF2B5EF4-FFF2-40B4-BE49-F238E27FC236}">
                  <a16:creationId xmlns:a16="http://schemas.microsoft.com/office/drawing/2014/main" id="{AF8D7FB3-7399-9646-AB1A-A44B52513918}"/>
                </a:ext>
              </a:extLst>
            </p:cNvPr>
            <p:cNvCxnSpPr>
              <a:cxnSpLocks/>
              <a:stCxn id="109" idx="0"/>
              <a:endCxn id="107" idx="5"/>
            </p:cNvCxnSpPr>
            <p:nvPr/>
          </p:nvCxnSpPr>
          <p:spPr bwMode="auto">
            <a:xfrm flipH="1" flipV="1">
              <a:off x="2240131" y="3708862"/>
              <a:ext cx="128720" cy="42161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3" name="橢圓 112">
              <a:extLst>
                <a:ext uri="{FF2B5EF4-FFF2-40B4-BE49-F238E27FC236}">
                  <a16:creationId xmlns:a16="http://schemas.microsoft.com/office/drawing/2014/main" id="{2CCED279-A108-0348-BEBB-5F4D4F20DAF9}"/>
                </a:ext>
              </a:extLst>
            </p:cNvPr>
            <p:cNvSpPr/>
            <p:nvPr/>
          </p:nvSpPr>
          <p:spPr bwMode="auto">
            <a:xfrm>
              <a:off x="3428276" y="4112829"/>
              <a:ext cx="907120" cy="3594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NOV</a:t>
              </a:r>
              <a:endParaRPr kumimoji="1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5190C496-CC3F-8449-86F7-5E6E5E9E5E28}"/>
                </a:ext>
              </a:extLst>
            </p:cNvPr>
            <p:cNvCxnSpPr>
              <a:cxnSpLocks/>
              <a:stCxn id="141" idx="5"/>
              <a:endCxn id="113" idx="0"/>
            </p:cNvCxnSpPr>
            <p:nvPr/>
          </p:nvCxnSpPr>
          <p:spPr bwMode="auto">
            <a:xfrm>
              <a:off x="3815704" y="3678215"/>
              <a:ext cx="66132" cy="4346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字方塊 114">
              <a:extLst>
                <a:ext uri="{FF2B5EF4-FFF2-40B4-BE49-F238E27FC236}">
                  <a16:creationId xmlns:a16="http://schemas.microsoft.com/office/drawing/2014/main" id="{63C03063-A0BA-BC4F-AB12-710AB895E0D1}"/>
                </a:ext>
              </a:extLst>
            </p:cNvPr>
            <p:cNvSpPr txBox="1"/>
            <p:nvPr/>
          </p:nvSpPr>
          <p:spPr>
            <a:xfrm>
              <a:off x="1626698" y="2969870"/>
              <a:ext cx="471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</a:rPr>
                <a:t>0</a:t>
              </a:r>
              <a:endParaRPr kumimoji="1" lang="zh-TW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1489ABA6-4D49-CB4F-BEED-641FF25938F1}"/>
                </a:ext>
              </a:extLst>
            </p:cNvPr>
            <p:cNvSpPr txBox="1"/>
            <p:nvPr/>
          </p:nvSpPr>
          <p:spPr>
            <a:xfrm>
              <a:off x="3346834" y="2940409"/>
              <a:ext cx="4411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</a:rPr>
                <a:t>-1</a:t>
              </a:r>
              <a:endParaRPr kumimoji="1" lang="zh-TW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117" name="文字方塊 116">
              <a:extLst>
                <a:ext uri="{FF2B5EF4-FFF2-40B4-BE49-F238E27FC236}">
                  <a16:creationId xmlns:a16="http://schemas.microsoft.com/office/drawing/2014/main" id="{45CA6318-677A-5B45-B8F9-8B7B1B99360C}"/>
                </a:ext>
              </a:extLst>
            </p:cNvPr>
            <p:cNvSpPr txBox="1"/>
            <p:nvPr/>
          </p:nvSpPr>
          <p:spPr>
            <a:xfrm>
              <a:off x="2414372" y="3708862"/>
              <a:ext cx="338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>
                  <a:solidFill>
                    <a:srgbClr val="0070C0"/>
                  </a:solidFill>
                </a:rPr>
                <a:t>0</a:t>
              </a:r>
              <a:endParaRPr kumimoji="1" lang="zh-TW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C76D2FAF-A6D6-8F4D-A9FB-AC6963AA31AC}"/>
                </a:ext>
              </a:extLst>
            </p:cNvPr>
            <p:cNvSpPr txBox="1"/>
            <p:nvPr/>
          </p:nvSpPr>
          <p:spPr>
            <a:xfrm>
              <a:off x="789062" y="3730550"/>
              <a:ext cx="3385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</a:rPr>
                <a:t>0</a:t>
              </a:r>
              <a:endParaRPr kumimoji="1" lang="zh-TW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119" name="橢圓 118">
              <a:extLst>
                <a:ext uri="{FF2B5EF4-FFF2-40B4-BE49-F238E27FC236}">
                  <a16:creationId xmlns:a16="http://schemas.microsoft.com/office/drawing/2014/main" id="{512FE7C1-B229-F748-927C-F501B810FF34}"/>
                </a:ext>
              </a:extLst>
            </p:cNvPr>
            <p:cNvSpPr/>
            <p:nvPr/>
          </p:nvSpPr>
          <p:spPr bwMode="auto">
            <a:xfrm>
              <a:off x="687456" y="4112829"/>
              <a:ext cx="907120" cy="3594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APR</a:t>
              </a:r>
              <a:endParaRPr kumimoji="1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9AD850D8-B71F-9747-8485-543E651A9270}"/>
                </a:ext>
              </a:extLst>
            </p:cNvPr>
            <p:cNvCxnSpPr>
              <a:cxnSpLocks/>
              <a:stCxn id="119" idx="0"/>
              <a:endCxn id="107" idx="3"/>
            </p:cNvCxnSpPr>
            <p:nvPr/>
          </p:nvCxnSpPr>
          <p:spPr bwMode="auto">
            <a:xfrm flipV="1">
              <a:off x="1141016" y="3708862"/>
              <a:ext cx="457685" cy="4039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41" name="橢圓 140">
            <a:extLst>
              <a:ext uri="{FF2B5EF4-FFF2-40B4-BE49-F238E27FC236}">
                <a16:creationId xmlns:a16="http://schemas.microsoft.com/office/drawing/2014/main" id="{7A76A268-31FC-644B-A436-4A237E2FF018}"/>
              </a:ext>
            </a:extLst>
          </p:cNvPr>
          <p:cNvSpPr/>
          <p:nvPr/>
        </p:nvSpPr>
        <p:spPr bwMode="auto">
          <a:xfrm>
            <a:off x="7764966" y="3371427"/>
            <a:ext cx="907120" cy="359425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/>
              <a:t>MAY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7AF7D95F-0448-F849-9E45-575A1A7B750D}"/>
              </a:ext>
            </a:extLst>
          </p:cNvPr>
          <p:cNvCxnSpPr>
            <a:cxnSpLocks/>
            <a:stCxn id="106" idx="5"/>
            <a:endCxn id="141" idx="0"/>
          </p:cNvCxnSpPr>
          <p:nvPr/>
        </p:nvCxnSpPr>
        <p:spPr bwMode="auto">
          <a:xfrm>
            <a:off x="7937526" y="3033093"/>
            <a:ext cx="281000" cy="338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6" name="文字方塊 145">
            <a:extLst>
              <a:ext uri="{FF2B5EF4-FFF2-40B4-BE49-F238E27FC236}">
                <a16:creationId xmlns:a16="http://schemas.microsoft.com/office/drawing/2014/main" id="{4CA2CFEE-24F3-8246-A6A9-A82F9192D455}"/>
              </a:ext>
            </a:extLst>
          </p:cNvPr>
          <p:cNvSpPr txBox="1"/>
          <p:nvPr/>
        </p:nvSpPr>
        <p:spPr>
          <a:xfrm>
            <a:off x="8652324" y="3668815"/>
            <a:ext cx="33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rgbClr val="0070C0"/>
                </a:solidFill>
              </a:rPr>
              <a:t>0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41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5">
            <a:extLst>
              <a:ext uri="{FF2B5EF4-FFF2-40B4-BE49-F238E27FC236}">
                <a16:creationId xmlns:a16="http://schemas.microsoft.com/office/drawing/2014/main" id="{0520A8BA-D1ED-9346-919A-95B98BE0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CHAPTER 10</a:t>
            </a:r>
            <a:endParaRPr lang="en-US" altLang="zh-TW" dirty="0"/>
          </a:p>
        </p:txBody>
      </p:sp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DB1922A7-0D62-734C-B852-A89E903C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43D-D12A-1F42-ACA7-AA1ABA83C4E8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0"/>
            <a:ext cx="8786813" cy="1143000"/>
          </a:xfrm>
        </p:spPr>
        <p:txBody>
          <a:bodyPr/>
          <a:lstStyle/>
          <a:p>
            <a:pPr algn="ctr"/>
            <a:r>
              <a:rPr lang="en-US" altLang="zh-TW" sz="3600" dirty="0"/>
              <a:t>Complexity Comparison of Various Structures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C656C17-E60E-D543-89CA-279C033D4C8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7681" y="5781646"/>
            <a:ext cx="8773296" cy="1140896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/>
              <a:t>1. Doubly linked list and position of </a:t>
            </a:r>
            <a:r>
              <a:rPr lang="en-US" altLang="zh-TW" sz="2400" i="1" dirty="0"/>
              <a:t>x</a:t>
            </a:r>
            <a:r>
              <a:rPr lang="en-US" altLang="zh-TW" sz="2400" dirty="0"/>
              <a:t> known</a:t>
            </a:r>
          </a:p>
          <a:p>
            <a:pPr marL="0" indent="0">
              <a:buNone/>
            </a:pPr>
            <a:r>
              <a:rPr lang="en-US" altLang="zh-TW" sz="2400" dirty="0"/>
              <a:t>2. Position for insertion known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8253F579-FF5E-E542-A78C-A510D8D89A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5726855"/>
                  </p:ext>
                </p:extLst>
              </p:nvPr>
            </p:nvGraphicFramePr>
            <p:xfrm>
              <a:off x="77681" y="1038754"/>
              <a:ext cx="8937732" cy="466088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545029">
                      <a:extLst>
                        <a:ext uri="{9D8B030D-6E8A-4147-A177-3AD203B41FA5}">
                          <a16:colId xmlns:a16="http://schemas.microsoft.com/office/drawing/2014/main" val="4080309391"/>
                        </a:ext>
                      </a:extLst>
                    </a:gridCol>
                    <a:gridCol w="2130901">
                      <a:extLst>
                        <a:ext uri="{9D8B030D-6E8A-4147-A177-3AD203B41FA5}">
                          <a16:colId xmlns:a16="http://schemas.microsoft.com/office/drawing/2014/main" val="734001987"/>
                        </a:ext>
                      </a:extLst>
                    </a:gridCol>
                    <a:gridCol w="2130901">
                      <a:extLst>
                        <a:ext uri="{9D8B030D-6E8A-4147-A177-3AD203B41FA5}">
                          <a16:colId xmlns:a16="http://schemas.microsoft.com/office/drawing/2014/main" val="2583694993"/>
                        </a:ext>
                      </a:extLst>
                    </a:gridCol>
                    <a:gridCol w="2130901">
                      <a:extLst>
                        <a:ext uri="{9D8B030D-6E8A-4147-A177-3AD203B41FA5}">
                          <a16:colId xmlns:a16="http://schemas.microsoft.com/office/drawing/2014/main" val="3694022302"/>
                        </a:ext>
                      </a:extLst>
                    </a:gridCol>
                  </a:tblGrid>
                  <a:tr h="10412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</a:rPr>
                            <a:t>Operation</a:t>
                          </a:r>
                          <a:endParaRPr lang="zh-TW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</a:rPr>
                            <a:t>Sequential List</a:t>
                          </a:r>
                        </a:p>
                        <a:p>
                          <a:pPr algn="ctr"/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</a:rPr>
                            <a:t>(Sorted Array)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  <a:endParaRPr lang="zh-TW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</a:rPr>
                            <a:t>AVL Tree</a:t>
                          </a:r>
                          <a:endParaRPr lang="zh-TW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94427871"/>
                      </a:ext>
                    </a:extLst>
                  </a:tr>
                  <a:tr h="6032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</a:rPr>
                            <a:t>Search for </a:t>
                          </a:r>
                          <a:r>
                            <a:rPr lang="en-US" altLang="zh-TW" sz="2400" b="0" i="1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endParaRPr lang="zh-TW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altLang="zh-TW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altLang="zh-TW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5472505"/>
                      </a:ext>
                    </a:extLst>
                  </a:tr>
                  <a:tr h="6032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</a:rPr>
                            <a:t>Search for </a:t>
                          </a:r>
                          <a:r>
                            <a:rPr lang="en-US" altLang="zh-TW" sz="2400" b="0" i="1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</a:rPr>
                            <a:t>th item</a:t>
                          </a:r>
                          <a:endParaRPr lang="zh-TW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zh-TW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altLang="zh-TW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5946091"/>
                      </a:ext>
                    </a:extLst>
                  </a:tr>
                  <a:tr h="6032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</a:rPr>
                            <a:t>Delete </a:t>
                          </a:r>
                          <a:r>
                            <a:rPr lang="en-US" altLang="zh-TW" sz="2400" b="0" i="1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endParaRPr lang="zh-TW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sSup>
                                  <m:sSupPr>
                                    <m:ctrlPr>
                                      <a:rPr lang="en-US" altLang="zh-TW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altLang="zh-TW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3914939"/>
                      </a:ext>
                    </a:extLst>
                  </a:tr>
                  <a:tr h="6032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</a:rPr>
                            <a:t>Delete </a:t>
                          </a:r>
                          <a:r>
                            <a:rPr lang="en-US" altLang="zh-TW" sz="2400" b="0" i="1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</a:rPr>
                            <a:t>th item</a:t>
                          </a:r>
                          <a:endParaRPr lang="zh-TW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altLang="zh-TW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69993848"/>
                      </a:ext>
                    </a:extLst>
                  </a:tr>
                  <a:tr h="6032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</a:rPr>
                            <a:t>Insert </a:t>
                          </a:r>
                          <a:r>
                            <a:rPr lang="en-US" altLang="zh-TW" sz="2400" b="0" i="1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endParaRPr lang="zh-TW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sSup>
                                  <m:sSupPr>
                                    <m:ctrlPr>
                                      <a:rPr lang="en-US" altLang="zh-TW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altLang="zh-TW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31057730"/>
                      </a:ext>
                    </a:extLst>
                  </a:tr>
                  <a:tr h="6032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</a:rPr>
                            <a:t>Output in order</a:t>
                          </a:r>
                          <a:endParaRPr lang="zh-TW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6538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8253F579-FF5E-E542-A78C-A510D8D89A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5726855"/>
                  </p:ext>
                </p:extLst>
              </p:nvPr>
            </p:nvGraphicFramePr>
            <p:xfrm>
              <a:off x="77681" y="1038754"/>
              <a:ext cx="8937732" cy="466088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545029">
                      <a:extLst>
                        <a:ext uri="{9D8B030D-6E8A-4147-A177-3AD203B41FA5}">
                          <a16:colId xmlns:a16="http://schemas.microsoft.com/office/drawing/2014/main" val="4080309391"/>
                        </a:ext>
                      </a:extLst>
                    </a:gridCol>
                    <a:gridCol w="2130901">
                      <a:extLst>
                        <a:ext uri="{9D8B030D-6E8A-4147-A177-3AD203B41FA5}">
                          <a16:colId xmlns:a16="http://schemas.microsoft.com/office/drawing/2014/main" val="734001987"/>
                        </a:ext>
                      </a:extLst>
                    </a:gridCol>
                    <a:gridCol w="2130901">
                      <a:extLst>
                        <a:ext uri="{9D8B030D-6E8A-4147-A177-3AD203B41FA5}">
                          <a16:colId xmlns:a16="http://schemas.microsoft.com/office/drawing/2014/main" val="2583694993"/>
                        </a:ext>
                      </a:extLst>
                    </a:gridCol>
                    <a:gridCol w="2130901">
                      <a:extLst>
                        <a:ext uri="{9D8B030D-6E8A-4147-A177-3AD203B41FA5}">
                          <a16:colId xmlns:a16="http://schemas.microsoft.com/office/drawing/2014/main" val="3694022302"/>
                        </a:ext>
                      </a:extLst>
                    </a:gridCol>
                  </a:tblGrid>
                  <a:tr h="10412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</a:rPr>
                            <a:t>Operation</a:t>
                          </a:r>
                          <a:endParaRPr lang="zh-TW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</a:rPr>
                            <a:t>Sequential List</a:t>
                          </a:r>
                        </a:p>
                        <a:p>
                          <a:pPr algn="ctr"/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</a:rPr>
                            <a:t>(Sorted Array)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  <a:endParaRPr lang="zh-TW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</a:rPr>
                            <a:t>AVL Tree</a:t>
                          </a:r>
                          <a:endParaRPr lang="zh-TW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94427871"/>
                      </a:ext>
                    </a:extLst>
                  </a:tr>
                  <a:tr h="6032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</a:rPr>
                            <a:t>Search for </a:t>
                          </a:r>
                          <a:r>
                            <a:rPr lang="en-US" altLang="zh-TW" sz="2400" b="0" i="1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endParaRPr lang="zh-TW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9643" t="-170833" r="-200000" b="-5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9643" t="-170833" r="-100000" b="-5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9643" t="-170833" b="-5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5472505"/>
                      </a:ext>
                    </a:extLst>
                  </a:tr>
                  <a:tr h="6032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</a:rPr>
                            <a:t>Search for </a:t>
                          </a:r>
                          <a:r>
                            <a:rPr lang="en-US" altLang="zh-TW" sz="2400" b="0" i="1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</a:rPr>
                            <a:t>th item</a:t>
                          </a:r>
                          <a:endParaRPr lang="zh-TW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9643" t="-276596" r="-200000" b="-41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9643" t="-276596" r="-100000" b="-41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9643" t="-276596" b="-4170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5946091"/>
                      </a:ext>
                    </a:extLst>
                  </a:tr>
                  <a:tr h="6032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</a:rPr>
                            <a:t>Delete </a:t>
                          </a:r>
                          <a:r>
                            <a:rPr lang="en-US" altLang="zh-TW" sz="2400" b="0" i="1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endParaRPr lang="zh-TW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9643" t="-368750" r="-200000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9643" t="-368750" r="-100000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9643" t="-368750" b="-3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3914939"/>
                      </a:ext>
                    </a:extLst>
                  </a:tr>
                  <a:tr h="6032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</a:rPr>
                            <a:t>Delete </a:t>
                          </a:r>
                          <a:r>
                            <a:rPr lang="en-US" altLang="zh-TW" sz="2400" b="0" i="1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</a:rPr>
                            <a:t>th item</a:t>
                          </a:r>
                          <a:endParaRPr lang="zh-TW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9643" t="-468750" r="-200000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9643" t="-468750" r="-100000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9643" t="-468750" b="-2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993848"/>
                      </a:ext>
                    </a:extLst>
                  </a:tr>
                  <a:tr h="6032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</a:rPr>
                            <a:t>Insert </a:t>
                          </a:r>
                          <a:r>
                            <a:rPr lang="en-US" altLang="zh-TW" sz="2400" b="0" i="1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endParaRPr lang="zh-TW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9643" t="-580851" r="-200000" b="-112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9643" t="-580851" r="-100000" b="-112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9643" t="-580851" b="-1127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1057730"/>
                      </a:ext>
                    </a:extLst>
                  </a:tr>
                  <a:tr h="6032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</a:rPr>
                            <a:t>Output in order</a:t>
                          </a:r>
                          <a:endParaRPr lang="zh-TW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9643" t="-666667" r="-200000" b="-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9643" t="-666667" r="-100000" b="-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9643" t="-666667" b="-104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76538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5316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C42184-98E0-5F47-91DF-9EB029E5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F808E-E1CA-7542-85FB-F9435A3F8452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A8D230-785C-2E48-92CB-CB677E2FB9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0D847A-D5A6-8541-A4DA-85B60295C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CHAPTER 10</a:t>
            </a:r>
            <a:endParaRPr lang="en-US" alt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EE2281-85C3-DA40-B381-0DAE6919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F1E2-FD4B-DF48-8615-C0ECBD7B10F4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2030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5">
            <a:extLst>
              <a:ext uri="{FF2B5EF4-FFF2-40B4-BE49-F238E27FC236}">
                <a16:creationId xmlns:a16="http://schemas.microsoft.com/office/drawing/2014/main" id="{0520A8BA-D1ED-9346-919A-95B98BE0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CHAPTER 10</a:t>
            </a:r>
            <a:endParaRPr lang="en-US" altLang="zh-TW" dirty="0"/>
          </a:p>
        </p:txBody>
      </p:sp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DB1922A7-0D62-734C-B852-A89E903C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43D-D12A-1F42-ACA7-AA1ABA83C4E8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8813" y="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Red</a:t>
            </a:r>
            <a:r>
              <a:rPr lang="en-US" altLang="zh-TW" dirty="0"/>
              <a:t>-</a:t>
            </a:r>
            <a:r>
              <a:rPr lang="en-US" altLang="zh-TW" dirty="0">
                <a:solidFill>
                  <a:schemeClr val="tx1"/>
                </a:solidFill>
              </a:rPr>
              <a:t>Black</a:t>
            </a:r>
            <a:r>
              <a:rPr lang="en-US" altLang="zh-TW" dirty="0"/>
              <a:t> Trees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C656C17-E60E-D543-89CA-279C033D4C8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33631" y="979317"/>
            <a:ext cx="8600303" cy="5211418"/>
          </a:xfrm>
        </p:spPr>
        <p:txBody>
          <a:bodyPr/>
          <a:lstStyle/>
          <a:p>
            <a:r>
              <a:rPr lang="en-US" altLang="zh-TW" dirty="0"/>
              <a:t>A</a:t>
            </a:r>
            <a:r>
              <a:rPr lang="en-US" altLang="zh-TW" dirty="0">
                <a:solidFill>
                  <a:srgbClr val="FF0000"/>
                </a:solidFill>
              </a:rPr>
              <a:t> red</a:t>
            </a:r>
            <a:r>
              <a:rPr lang="en-US" altLang="zh-TW" dirty="0"/>
              <a:t>-black tree is an </a:t>
            </a:r>
            <a:r>
              <a:rPr lang="en-US" altLang="zh-TW" dirty="0">
                <a:solidFill>
                  <a:srgbClr val="FF0000"/>
                </a:solidFill>
              </a:rPr>
              <a:t>extended binary search tree</a:t>
            </a:r>
          </a:p>
          <a:p>
            <a:r>
              <a:rPr lang="en-US" altLang="zh-TW" dirty="0"/>
              <a:t>Each </a:t>
            </a:r>
            <a:r>
              <a:rPr lang="en-US" altLang="zh-TW" dirty="0">
                <a:solidFill>
                  <a:srgbClr val="FF0000"/>
                </a:solidFill>
              </a:rPr>
              <a:t>node/pointer (edge) </a:t>
            </a:r>
            <a:r>
              <a:rPr lang="en-US" altLang="zh-TW" dirty="0"/>
              <a:t>is colored by </a:t>
            </a:r>
            <a:r>
              <a:rPr lang="en-US" altLang="zh-TW" b="1" dirty="0">
                <a:solidFill>
                  <a:srgbClr val="FF0000"/>
                </a:solidFill>
              </a:rPr>
              <a:t>red</a:t>
            </a:r>
            <a:r>
              <a:rPr lang="en-US" altLang="zh-TW" dirty="0"/>
              <a:t> or </a:t>
            </a:r>
            <a:r>
              <a:rPr lang="en-US" altLang="zh-TW" b="1" dirty="0"/>
              <a:t>black</a:t>
            </a:r>
          </a:p>
          <a:p>
            <a:pPr lvl="1"/>
            <a:r>
              <a:rPr lang="en-US" altLang="zh-TW" dirty="0"/>
              <a:t>Colored node definition</a:t>
            </a:r>
          </a:p>
          <a:p>
            <a:pPr lvl="1"/>
            <a:r>
              <a:rPr lang="en-US" altLang="zh-TW" dirty="0"/>
              <a:t>Equivalent colored edges definition</a:t>
            </a:r>
          </a:p>
        </p:txBody>
      </p: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69B60200-74EB-4B4F-BAAE-4924A06F8162}"/>
              </a:ext>
            </a:extLst>
          </p:cNvPr>
          <p:cNvGrpSpPr/>
          <p:nvPr/>
        </p:nvGrpSpPr>
        <p:grpSpPr>
          <a:xfrm>
            <a:off x="4141699" y="3192080"/>
            <a:ext cx="4853842" cy="3007188"/>
            <a:chOff x="2755122" y="3308653"/>
            <a:chExt cx="4853842" cy="3007188"/>
          </a:xfrm>
        </p:grpSpPr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C3BA9CAC-D8E6-DC47-93AF-58F900C010D4}"/>
                </a:ext>
              </a:extLst>
            </p:cNvPr>
            <p:cNvSpPr/>
            <p:nvPr/>
          </p:nvSpPr>
          <p:spPr bwMode="auto">
            <a:xfrm>
              <a:off x="5031879" y="3308653"/>
              <a:ext cx="481913" cy="48191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6</a:t>
              </a:r>
              <a:endParaRPr lang="zh-TW" altLang="en-US" sz="2000" dirty="0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8FB3D720-5EA7-0D4B-AAC2-1959A96C8AA9}"/>
                </a:ext>
              </a:extLst>
            </p:cNvPr>
            <p:cNvSpPr/>
            <p:nvPr/>
          </p:nvSpPr>
          <p:spPr bwMode="auto">
            <a:xfrm>
              <a:off x="3831767" y="3872391"/>
              <a:ext cx="481913" cy="48191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4</a:t>
              </a:r>
              <a:endParaRPr lang="zh-TW" altLang="en-US" sz="2000" dirty="0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34F520AE-9B7E-7B4C-82BC-61FAB333859B}"/>
                </a:ext>
              </a:extLst>
            </p:cNvPr>
            <p:cNvSpPr/>
            <p:nvPr/>
          </p:nvSpPr>
          <p:spPr bwMode="auto">
            <a:xfrm>
              <a:off x="6177396" y="3846337"/>
              <a:ext cx="481913" cy="48191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9</a:t>
              </a:r>
              <a:endParaRPr lang="zh-TW" altLang="en-US" sz="2000" dirty="0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3AC656F1-2B35-3442-87E4-FFE4C3B36BAA}"/>
                </a:ext>
              </a:extLst>
            </p:cNvPr>
            <p:cNvSpPr/>
            <p:nvPr/>
          </p:nvSpPr>
          <p:spPr bwMode="auto">
            <a:xfrm>
              <a:off x="5657098" y="4523345"/>
              <a:ext cx="481913" cy="48191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8</a:t>
              </a:r>
              <a:endParaRPr lang="zh-TW" altLang="en-US" sz="2000" dirty="0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6B496FBD-CA01-FF43-AE9E-596DC49D04C5}"/>
                </a:ext>
              </a:extLst>
            </p:cNvPr>
            <p:cNvSpPr/>
            <p:nvPr/>
          </p:nvSpPr>
          <p:spPr bwMode="auto">
            <a:xfrm>
              <a:off x="5111182" y="5261050"/>
              <a:ext cx="481913" cy="48191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7</a:t>
              </a:r>
              <a:endParaRPr lang="zh-TW" altLang="en-US" sz="2000" dirty="0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C80F80AF-963C-DC4B-A4D8-96F88DCBEC5F}"/>
                </a:ext>
              </a:extLst>
            </p:cNvPr>
            <p:cNvCxnSpPr>
              <a:stCxn id="9" idx="7"/>
              <a:endCxn id="8" idx="3"/>
            </p:cNvCxnSpPr>
            <p:nvPr/>
          </p:nvCxnSpPr>
          <p:spPr bwMode="auto">
            <a:xfrm flipV="1">
              <a:off x="4243105" y="3719991"/>
              <a:ext cx="859349" cy="2229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13957CC9-7B78-3744-A1B6-1D6E22594A31}"/>
                </a:ext>
              </a:extLst>
            </p:cNvPr>
            <p:cNvCxnSpPr>
              <a:stCxn id="8" idx="5"/>
              <a:endCxn id="10" idx="0"/>
            </p:cNvCxnSpPr>
            <p:nvPr/>
          </p:nvCxnSpPr>
          <p:spPr bwMode="auto">
            <a:xfrm>
              <a:off x="5443217" y="3719991"/>
              <a:ext cx="975136" cy="12634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DFB03FEE-700E-5F40-8C64-5CAEE3918367}"/>
                </a:ext>
              </a:extLst>
            </p:cNvPr>
            <p:cNvCxnSpPr>
              <a:cxnSpLocks/>
              <a:stCxn id="10" idx="3"/>
              <a:endCxn id="11" idx="0"/>
            </p:cNvCxnSpPr>
            <p:nvPr/>
          </p:nvCxnSpPr>
          <p:spPr bwMode="auto">
            <a:xfrm flipH="1">
              <a:off x="5898055" y="4257675"/>
              <a:ext cx="349916" cy="26567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8DB7C84C-7170-594A-915A-C13473E874E6}"/>
                </a:ext>
              </a:extLst>
            </p:cNvPr>
            <p:cNvCxnSpPr>
              <a:cxnSpLocks/>
              <a:stCxn id="11" idx="3"/>
              <a:endCxn id="12" idx="0"/>
            </p:cNvCxnSpPr>
            <p:nvPr/>
          </p:nvCxnSpPr>
          <p:spPr bwMode="auto">
            <a:xfrm flipH="1">
              <a:off x="5352139" y="4934683"/>
              <a:ext cx="375534" cy="3263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61E2BB5F-D5CF-3B4A-B90C-12523242CEAD}"/>
                </a:ext>
              </a:extLst>
            </p:cNvPr>
            <p:cNvSpPr/>
            <p:nvPr/>
          </p:nvSpPr>
          <p:spPr bwMode="auto">
            <a:xfrm>
              <a:off x="6899642" y="4522999"/>
              <a:ext cx="481913" cy="48191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11</a:t>
              </a:r>
              <a:endParaRPr lang="zh-TW" altLang="en-US" sz="2000" dirty="0"/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23E41422-EF2A-3C4A-A1CA-70E4DD7A3372}"/>
                </a:ext>
              </a:extLst>
            </p:cNvPr>
            <p:cNvSpPr/>
            <p:nvPr/>
          </p:nvSpPr>
          <p:spPr bwMode="auto">
            <a:xfrm>
              <a:off x="6445853" y="5270236"/>
              <a:ext cx="481913" cy="48191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10</a:t>
              </a:r>
              <a:endParaRPr lang="zh-TW" altLang="en-US" sz="2000" dirty="0"/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566C0ABD-46A2-1D47-8E52-C0922F36073B}"/>
                </a:ext>
              </a:extLst>
            </p:cNvPr>
            <p:cNvSpPr/>
            <p:nvPr/>
          </p:nvSpPr>
          <p:spPr bwMode="auto">
            <a:xfrm>
              <a:off x="4312954" y="4528926"/>
              <a:ext cx="481913" cy="48191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5</a:t>
              </a:r>
              <a:endParaRPr lang="zh-TW" altLang="en-US" sz="2000" dirty="0"/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FA5BB107-EC77-5843-A0E8-F10A91605561}"/>
                </a:ext>
              </a:extLst>
            </p:cNvPr>
            <p:cNvCxnSpPr>
              <a:cxnSpLocks/>
              <a:stCxn id="24" idx="0"/>
              <a:endCxn id="9" idx="5"/>
            </p:cNvCxnSpPr>
            <p:nvPr/>
          </p:nvCxnSpPr>
          <p:spPr bwMode="auto">
            <a:xfrm flipH="1" flipV="1">
              <a:off x="4243105" y="4283729"/>
              <a:ext cx="310806" cy="24519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A7278686-C3D4-1D46-A7B0-9CFFAA3D4F29}"/>
                </a:ext>
              </a:extLst>
            </p:cNvPr>
            <p:cNvSpPr/>
            <p:nvPr/>
          </p:nvSpPr>
          <p:spPr bwMode="auto">
            <a:xfrm>
              <a:off x="3384416" y="4528926"/>
              <a:ext cx="481913" cy="48191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2</a:t>
              </a:r>
              <a:endParaRPr lang="zh-TW" altLang="en-US" sz="2000" dirty="0"/>
            </a:p>
          </p:txBody>
        </p: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ED0D2739-0C77-F74A-91E9-3A601810C92B}"/>
                </a:ext>
              </a:extLst>
            </p:cNvPr>
            <p:cNvCxnSpPr>
              <a:cxnSpLocks/>
              <a:stCxn id="28" idx="0"/>
              <a:endCxn id="9" idx="3"/>
            </p:cNvCxnSpPr>
            <p:nvPr/>
          </p:nvCxnSpPr>
          <p:spPr bwMode="auto">
            <a:xfrm flipV="1">
              <a:off x="3625373" y="4283729"/>
              <a:ext cx="276969" cy="24519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0FE222EF-33DB-104B-8D46-433E4A090D6D}"/>
                </a:ext>
              </a:extLst>
            </p:cNvPr>
            <p:cNvCxnSpPr>
              <a:cxnSpLocks/>
              <a:stCxn id="35" idx="0"/>
              <a:endCxn id="28" idx="3"/>
            </p:cNvCxnSpPr>
            <p:nvPr/>
          </p:nvCxnSpPr>
          <p:spPr bwMode="auto">
            <a:xfrm flipV="1">
              <a:off x="3177550" y="4940264"/>
              <a:ext cx="277441" cy="33610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E7AAAE04-E793-CE43-98F5-C6C575D4BE80}"/>
                </a:ext>
              </a:extLst>
            </p:cNvPr>
            <p:cNvSpPr/>
            <p:nvPr/>
          </p:nvSpPr>
          <p:spPr bwMode="auto">
            <a:xfrm>
              <a:off x="2936593" y="5276371"/>
              <a:ext cx="481913" cy="48191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1</a:t>
              </a:r>
              <a:endParaRPr lang="zh-TW" altLang="en-US" sz="2000" dirty="0"/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0CD83014-86DE-E64C-9BCD-A61B4403FD01}"/>
                </a:ext>
              </a:extLst>
            </p:cNvPr>
            <p:cNvSpPr/>
            <p:nvPr/>
          </p:nvSpPr>
          <p:spPr bwMode="auto">
            <a:xfrm>
              <a:off x="3685309" y="5261051"/>
              <a:ext cx="481913" cy="48191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3</a:t>
              </a:r>
              <a:endParaRPr lang="zh-TW" altLang="en-US" sz="2000" dirty="0"/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36387BA8-80B1-BB47-8828-1CED019CC449}"/>
                </a:ext>
              </a:extLst>
            </p:cNvPr>
            <p:cNvCxnSpPr>
              <a:cxnSpLocks/>
              <a:stCxn id="36" idx="0"/>
              <a:endCxn id="28" idx="5"/>
            </p:cNvCxnSpPr>
            <p:nvPr/>
          </p:nvCxnSpPr>
          <p:spPr bwMode="auto">
            <a:xfrm flipH="1" flipV="1">
              <a:off x="3795754" y="4940264"/>
              <a:ext cx="130512" cy="3207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A6EAA29E-B8BD-CE4F-96C7-EEC69977F08D}"/>
                </a:ext>
              </a:extLst>
            </p:cNvPr>
            <p:cNvCxnSpPr>
              <a:cxnSpLocks/>
              <a:stCxn id="10" idx="5"/>
              <a:endCxn id="22" idx="0"/>
            </p:cNvCxnSpPr>
            <p:nvPr/>
          </p:nvCxnSpPr>
          <p:spPr bwMode="auto">
            <a:xfrm>
              <a:off x="6588734" y="4257675"/>
              <a:ext cx="551865" cy="2653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9AAAE52-B170-D944-BDA8-D3DF2C11DA44}"/>
                </a:ext>
              </a:extLst>
            </p:cNvPr>
            <p:cNvCxnSpPr>
              <a:cxnSpLocks/>
              <a:stCxn id="22" idx="3"/>
              <a:endCxn id="23" idx="0"/>
            </p:cNvCxnSpPr>
            <p:nvPr/>
          </p:nvCxnSpPr>
          <p:spPr bwMode="auto">
            <a:xfrm flipH="1">
              <a:off x="6686810" y="4934337"/>
              <a:ext cx="283407" cy="33589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397C6492-3EA3-634B-A253-432E94DC6847}"/>
                </a:ext>
              </a:extLst>
            </p:cNvPr>
            <p:cNvSpPr/>
            <p:nvPr/>
          </p:nvSpPr>
          <p:spPr bwMode="auto">
            <a:xfrm>
              <a:off x="4251133" y="5300705"/>
              <a:ext cx="320828" cy="31731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966C8060-C86E-4442-B94C-AD61369D0ED2}"/>
                </a:ext>
              </a:extLst>
            </p:cNvPr>
            <p:cNvSpPr/>
            <p:nvPr/>
          </p:nvSpPr>
          <p:spPr bwMode="auto">
            <a:xfrm>
              <a:off x="4659835" y="5300705"/>
              <a:ext cx="320828" cy="31731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22DBFA4B-4CEF-B340-96A8-FC74CE1B371A}"/>
                </a:ext>
              </a:extLst>
            </p:cNvPr>
            <p:cNvSpPr/>
            <p:nvPr/>
          </p:nvSpPr>
          <p:spPr bwMode="auto">
            <a:xfrm>
              <a:off x="2755122" y="5998529"/>
              <a:ext cx="320828" cy="31731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C7F9A763-F1C6-4946-9072-36B34940B43B}"/>
                </a:ext>
              </a:extLst>
            </p:cNvPr>
            <p:cNvSpPr/>
            <p:nvPr/>
          </p:nvSpPr>
          <p:spPr bwMode="auto">
            <a:xfrm>
              <a:off x="3151124" y="5998529"/>
              <a:ext cx="320828" cy="31731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E866099-0AEC-3B46-90D5-9664162B2203}"/>
                </a:ext>
              </a:extLst>
            </p:cNvPr>
            <p:cNvSpPr/>
            <p:nvPr/>
          </p:nvSpPr>
          <p:spPr bwMode="auto">
            <a:xfrm>
              <a:off x="3585014" y="5991808"/>
              <a:ext cx="320828" cy="31731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EE57CACF-8174-E74C-A482-4D7DA5EB0645}"/>
                </a:ext>
              </a:extLst>
            </p:cNvPr>
            <p:cNvSpPr/>
            <p:nvPr/>
          </p:nvSpPr>
          <p:spPr bwMode="auto">
            <a:xfrm>
              <a:off x="3981016" y="5991808"/>
              <a:ext cx="320828" cy="31731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C1AA39BE-3116-0D47-B127-3ADFD3D803F4}"/>
                </a:ext>
              </a:extLst>
            </p:cNvPr>
            <p:cNvSpPr/>
            <p:nvPr/>
          </p:nvSpPr>
          <p:spPr bwMode="auto">
            <a:xfrm>
              <a:off x="4980397" y="5991808"/>
              <a:ext cx="320828" cy="31731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B43DF4FF-C154-A74C-ACE6-CFE828245189}"/>
                </a:ext>
              </a:extLst>
            </p:cNvPr>
            <p:cNvSpPr/>
            <p:nvPr/>
          </p:nvSpPr>
          <p:spPr bwMode="auto">
            <a:xfrm>
              <a:off x="5376399" y="5991808"/>
              <a:ext cx="320828" cy="31731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72E2A2A-C43F-9441-A00A-BD11EFC05DEA}"/>
                </a:ext>
              </a:extLst>
            </p:cNvPr>
            <p:cNvSpPr/>
            <p:nvPr/>
          </p:nvSpPr>
          <p:spPr bwMode="auto">
            <a:xfrm>
              <a:off x="6311849" y="5969181"/>
              <a:ext cx="320828" cy="31731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78287832-5258-214E-BA27-3B8164C20513}"/>
                </a:ext>
              </a:extLst>
            </p:cNvPr>
            <p:cNvSpPr/>
            <p:nvPr/>
          </p:nvSpPr>
          <p:spPr bwMode="auto">
            <a:xfrm>
              <a:off x="6745951" y="5969181"/>
              <a:ext cx="320828" cy="31731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9689C1C-8EE0-7345-BB54-E2D4DA0ECF1F}"/>
                </a:ext>
              </a:extLst>
            </p:cNvPr>
            <p:cNvSpPr/>
            <p:nvPr/>
          </p:nvSpPr>
          <p:spPr bwMode="auto">
            <a:xfrm>
              <a:off x="7288136" y="5261050"/>
              <a:ext cx="320828" cy="31731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B4F91D56-0E47-0D4C-89EE-F052121F47F2}"/>
                </a:ext>
              </a:extLst>
            </p:cNvPr>
            <p:cNvSpPr/>
            <p:nvPr/>
          </p:nvSpPr>
          <p:spPr bwMode="auto">
            <a:xfrm>
              <a:off x="5902965" y="5269628"/>
              <a:ext cx="320828" cy="31731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67DAA5F9-2118-1B4E-96A0-96CADB2F2A48}"/>
                </a:ext>
              </a:extLst>
            </p:cNvPr>
            <p:cNvCxnSpPr>
              <a:cxnSpLocks/>
              <a:stCxn id="12" idx="3"/>
              <a:endCxn id="71" idx="0"/>
            </p:cNvCxnSpPr>
            <p:nvPr/>
          </p:nvCxnSpPr>
          <p:spPr bwMode="auto">
            <a:xfrm flipH="1">
              <a:off x="5140811" y="5672388"/>
              <a:ext cx="40946" cy="3194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C2D391DE-D5E5-E042-BA60-DAA313DF6A5B}"/>
                </a:ext>
              </a:extLst>
            </p:cNvPr>
            <p:cNvCxnSpPr>
              <a:cxnSpLocks/>
              <a:stCxn id="12" idx="5"/>
              <a:endCxn id="72" idx="0"/>
            </p:cNvCxnSpPr>
            <p:nvPr/>
          </p:nvCxnSpPr>
          <p:spPr bwMode="auto">
            <a:xfrm>
              <a:off x="5522520" y="5672388"/>
              <a:ext cx="14293" cy="3194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935E71C4-0315-E741-A89A-0D9CAFAA31EA}"/>
                </a:ext>
              </a:extLst>
            </p:cNvPr>
            <p:cNvCxnSpPr>
              <a:cxnSpLocks/>
              <a:stCxn id="23" idx="3"/>
              <a:endCxn id="73" idx="0"/>
            </p:cNvCxnSpPr>
            <p:nvPr/>
          </p:nvCxnSpPr>
          <p:spPr bwMode="auto">
            <a:xfrm flipH="1">
              <a:off x="6472263" y="5681574"/>
              <a:ext cx="44165" cy="28760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BDAADB73-B1C3-EA49-B7B9-50F947219DC2}"/>
                </a:ext>
              </a:extLst>
            </p:cNvPr>
            <p:cNvCxnSpPr>
              <a:cxnSpLocks/>
              <a:stCxn id="23" idx="5"/>
              <a:endCxn id="74" idx="0"/>
            </p:cNvCxnSpPr>
            <p:nvPr/>
          </p:nvCxnSpPr>
          <p:spPr bwMode="auto">
            <a:xfrm>
              <a:off x="6857191" y="5681574"/>
              <a:ext cx="49174" cy="28760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80672AB3-9811-DB40-ACF8-7280D6BD93C1}"/>
                </a:ext>
              </a:extLst>
            </p:cNvPr>
            <p:cNvCxnSpPr>
              <a:cxnSpLocks/>
              <a:stCxn id="22" idx="5"/>
              <a:endCxn id="75" idx="0"/>
            </p:cNvCxnSpPr>
            <p:nvPr/>
          </p:nvCxnSpPr>
          <p:spPr bwMode="auto">
            <a:xfrm>
              <a:off x="7310980" y="4934337"/>
              <a:ext cx="137570" cy="32671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F064A1AB-2CDD-984E-A14D-3C4B56DF47B3}"/>
                </a:ext>
              </a:extLst>
            </p:cNvPr>
            <p:cNvCxnSpPr>
              <a:cxnSpLocks/>
              <a:stCxn id="11" idx="5"/>
              <a:endCxn id="76" idx="0"/>
            </p:cNvCxnSpPr>
            <p:nvPr/>
          </p:nvCxnSpPr>
          <p:spPr bwMode="auto">
            <a:xfrm flipH="1">
              <a:off x="6063379" y="4934683"/>
              <a:ext cx="5057" cy="33494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653E2258-CE79-3143-B198-1125F55243A8}"/>
                </a:ext>
              </a:extLst>
            </p:cNvPr>
            <p:cNvCxnSpPr>
              <a:cxnSpLocks/>
              <a:stCxn id="24" idx="5"/>
              <a:endCxn id="65" idx="0"/>
            </p:cNvCxnSpPr>
            <p:nvPr/>
          </p:nvCxnSpPr>
          <p:spPr bwMode="auto">
            <a:xfrm>
              <a:off x="4724292" y="4940264"/>
              <a:ext cx="95957" cy="36044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E4172CC9-29EF-0F40-BC7E-CFE7EB1CF2DC}"/>
                </a:ext>
              </a:extLst>
            </p:cNvPr>
            <p:cNvCxnSpPr>
              <a:cxnSpLocks/>
              <a:stCxn id="24" idx="3"/>
              <a:endCxn id="62" idx="0"/>
            </p:cNvCxnSpPr>
            <p:nvPr/>
          </p:nvCxnSpPr>
          <p:spPr bwMode="auto">
            <a:xfrm>
              <a:off x="4383529" y="4940264"/>
              <a:ext cx="28018" cy="36044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C8EDF097-43EA-BD49-ACA9-B3F975651ECD}"/>
                </a:ext>
              </a:extLst>
            </p:cNvPr>
            <p:cNvCxnSpPr>
              <a:cxnSpLocks/>
              <a:stCxn id="36" idx="3"/>
              <a:endCxn id="69" idx="0"/>
            </p:cNvCxnSpPr>
            <p:nvPr/>
          </p:nvCxnSpPr>
          <p:spPr bwMode="auto">
            <a:xfrm flipH="1">
              <a:off x="3745428" y="5672389"/>
              <a:ext cx="10456" cy="31941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44B40565-761B-F648-BA9A-EF01BB2AE7C6}"/>
                </a:ext>
              </a:extLst>
            </p:cNvPr>
            <p:cNvCxnSpPr>
              <a:cxnSpLocks/>
              <a:stCxn id="36" idx="5"/>
              <a:endCxn id="70" idx="0"/>
            </p:cNvCxnSpPr>
            <p:nvPr/>
          </p:nvCxnSpPr>
          <p:spPr bwMode="auto">
            <a:xfrm>
              <a:off x="4096647" y="5672389"/>
              <a:ext cx="44783" cy="31941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DA35BBB2-375B-3A47-9A42-A4495D47180E}"/>
                </a:ext>
              </a:extLst>
            </p:cNvPr>
            <p:cNvCxnSpPr>
              <a:cxnSpLocks/>
              <a:stCxn id="35" idx="3"/>
              <a:endCxn id="67" idx="0"/>
            </p:cNvCxnSpPr>
            <p:nvPr/>
          </p:nvCxnSpPr>
          <p:spPr bwMode="auto">
            <a:xfrm flipH="1">
              <a:off x="2915536" y="5687709"/>
              <a:ext cx="91632" cy="3108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4014DA24-782B-7C4E-B025-0E7CB60E6443}"/>
                </a:ext>
              </a:extLst>
            </p:cNvPr>
            <p:cNvCxnSpPr>
              <a:cxnSpLocks/>
              <a:stCxn id="35" idx="5"/>
              <a:endCxn id="68" idx="0"/>
            </p:cNvCxnSpPr>
            <p:nvPr/>
          </p:nvCxnSpPr>
          <p:spPr bwMode="auto">
            <a:xfrm flipH="1">
              <a:off x="3311538" y="5687709"/>
              <a:ext cx="36393" cy="3108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7" name="橢圓 116">
            <a:extLst>
              <a:ext uri="{FF2B5EF4-FFF2-40B4-BE49-F238E27FC236}">
                <a16:creationId xmlns:a16="http://schemas.microsoft.com/office/drawing/2014/main" id="{82304C90-6BE5-0F4B-9605-3DCD33A6132C}"/>
              </a:ext>
            </a:extLst>
          </p:cNvPr>
          <p:cNvSpPr/>
          <p:nvPr/>
        </p:nvSpPr>
        <p:spPr bwMode="auto">
          <a:xfrm>
            <a:off x="497952" y="4549386"/>
            <a:ext cx="481913" cy="4819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/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9DB7049F-0A5D-384F-A5CF-FACE2E773336}"/>
              </a:ext>
            </a:extLst>
          </p:cNvPr>
          <p:cNvSpPr txBox="1"/>
          <p:nvPr/>
        </p:nvSpPr>
        <p:spPr>
          <a:xfrm>
            <a:off x="1035060" y="4582372"/>
            <a:ext cx="1935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Internal nodes</a:t>
            </a:r>
            <a:endParaRPr kumimoji="1" lang="zh-TW" altLang="en-US" sz="2400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AF7B9F08-C941-794A-9BEB-016773838D51}"/>
              </a:ext>
            </a:extLst>
          </p:cNvPr>
          <p:cNvSpPr/>
          <p:nvPr/>
        </p:nvSpPr>
        <p:spPr bwMode="auto">
          <a:xfrm>
            <a:off x="497951" y="5324180"/>
            <a:ext cx="481913" cy="3865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F58A9B38-B4B0-3E45-8CF0-EAF6B76F2A12}"/>
              </a:ext>
            </a:extLst>
          </p:cNvPr>
          <p:cNvSpPr txBox="1"/>
          <p:nvPr/>
        </p:nvSpPr>
        <p:spPr>
          <a:xfrm>
            <a:off x="992580" y="5283976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External nodes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0833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DB1922A7-0D62-734C-B852-A89E903C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43D-D12A-1F42-ACA7-AA1ABA83C4E8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8813" y="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/>
              <a:t>Colored Node Definition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C656C17-E60E-D543-89CA-279C033D4C8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33631" y="979317"/>
            <a:ext cx="8600303" cy="5211418"/>
          </a:xfrm>
        </p:spPr>
        <p:txBody>
          <a:bodyPr/>
          <a:lstStyle/>
          <a:p>
            <a:r>
              <a:rPr lang="en-US" altLang="zh-TW" dirty="0"/>
              <a:t>Colored </a:t>
            </a:r>
            <a:r>
              <a:rPr lang="en-US" altLang="zh-TW" dirty="0">
                <a:solidFill>
                  <a:srgbClr val="FF0000"/>
                </a:solidFill>
              </a:rPr>
              <a:t>node</a:t>
            </a:r>
            <a:r>
              <a:rPr lang="en-US" altLang="zh-TW" dirty="0"/>
              <a:t> definition: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RB1</a:t>
            </a:r>
            <a:r>
              <a:rPr lang="en-US" altLang="zh-TW" dirty="0"/>
              <a:t>: the root and all external nodes are </a:t>
            </a:r>
            <a:r>
              <a:rPr lang="en-US" altLang="zh-TW" b="1" dirty="0"/>
              <a:t>black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RB2</a:t>
            </a:r>
            <a:r>
              <a:rPr lang="en-US" altLang="zh-TW" dirty="0"/>
              <a:t>: </a:t>
            </a:r>
            <a:r>
              <a:rPr lang="en-US" altLang="zh-TW" dirty="0">
                <a:solidFill>
                  <a:srgbClr val="FF0000"/>
                </a:solidFill>
              </a:rPr>
              <a:t>no</a:t>
            </a:r>
            <a:r>
              <a:rPr lang="en-US" altLang="zh-TW" dirty="0"/>
              <a:t> root-to-external-node path has </a:t>
            </a:r>
            <a:r>
              <a:rPr lang="en-US" altLang="zh-TW" dirty="0">
                <a:solidFill>
                  <a:srgbClr val="FF0000"/>
                </a:solidFill>
              </a:rPr>
              <a:t>two consecutive red nodes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RB3</a:t>
            </a:r>
            <a:r>
              <a:rPr lang="en-US" altLang="zh-TW" dirty="0"/>
              <a:t>: </a:t>
            </a:r>
            <a:r>
              <a:rPr lang="en-US" altLang="zh-TW" dirty="0">
                <a:solidFill>
                  <a:srgbClr val="FF0000"/>
                </a:solidFill>
              </a:rPr>
              <a:t>all</a:t>
            </a:r>
            <a:r>
              <a:rPr lang="en-US" altLang="zh-TW" dirty="0"/>
              <a:t> root-to-external-node paths have the </a:t>
            </a:r>
            <a:r>
              <a:rPr lang="en-US" altLang="zh-TW" dirty="0">
                <a:solidFill>
                  <a:srgbClr val="FF0000"/>
                </a:solidFill>
              </a:rPr>
              <a:t>same number of </a:t>
            </a:r>
            <a:r>
              <a:rPr lang="en-US" altLang="zh-TW" b="1" dirty="0"/>
              <a:t>black</a:t>
            </a:r>
            <a:r>
              <a:rPr lang="en-US" altLang="zh-TW" dirty="0">
                <a:solidFill>
                  <a:srgbClr val="FF0000"/>
                </a:solidFill>
              </a:rPr>
              <a:t> nodes</a:t>
            </a:r>
          </a:p>
        </p:txBody>
      </p: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C2666BC8-5CAF-E145-B13F-34376FF4A81E}"/>
              </a:ext>
            </a:extLst>
          </p:cNvPr>
          <p:cNvGrpSpPr/>
          <p:nvPr/>
        </p:nvGrpSpPr>
        <p:grpSpPr>
          <a:xfrm>
            <a:off x="2422761" y="3694762"/>
            <a:ext cx="4667656" cy="3007188"/>
            <a:chOff x="1927461" y="3694762"/>
            <a:chExt cx="4667656" cy="3007188"/>
          </a:xfrm>
        </p:grpSpPr>
        <p:sp>
          <p:nvSpPr>
            <p:cNvPr id="82" name="橢圓 81">
              <a:extLst>
                <a:ext uri="{FF2B5EF4-FFF2-40B4-BE49-F238E27FC236}">
                  <a16:creationId xmlns:a16="http://schemas.microsoft.com/office/drawing/2014/main" id="{2D7975F1-9AEF-ED48-8CCD-E2EBEF259D8F}"/>
                </a:ext>
              </a:extLst>
            </p:cNvPr>
            <p:cNvSpPr/>
            <p:nvPr/>
          </p:nvSpPr>
          <p:spPr bwMode="auto">
            <a:xfrm>
              <a:off x="4483618" y="3694762"/>
              <a:ext cx="481913" cy="48191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</a:rPr>
                <a:t>65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CA54351F-AFC9-3F45-8389-5E61E0572B2E}"/>
                </a:ext>
              </a:extLst>
            </p:cNvPr>
            <p:cNvSpPr/>
            <p:nvPr/>
          </p:nvSpPr>
          <p:spPr bwMode="auto">
            <a:xfrm>
              <a:off x="3283506" y="4258500"/>
              <a:ext cx="481913" cy="481913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50</a:t>
              </a:r>
              <a:endParaRPr lang="zh-TW" altLang="en-US" sz="2000" dirty="0"/>
            </a:p>
          </p:txBody>
        </p:sp>
        <p:sp>
          <p:nvSpPr>
            <p:cNvPr id="85" name="橢圓 84">
              <a:extLst>
                <a:ext uri="{FF2B5EF4-FFF2-40B4-BE49-F238E27FC236}">
                  <a16:creationId xmlns:a16="http://schemas.microsoft.com/office/drawing/2014/main" id="{29018D36-6952-8C41-A3DE-B68D7EAE271D}"/>
                </a:ext>
              </a:extLst>
            </p:cNvPr>
            <p:cNvSpPr/>
            <p:nvPr/>
          </p:nvSpPr>
          <p:spPr bwMode="auto">
            <a:xfrm>
              <a:off x="5629135" y="4232446"/>
              <a:ext cx="481913" cy="48191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</a:rPr>
                <a:t>80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86" name="橢圓 85">
              <a:extLst>
                <a:ext uri="{FF2B5EF4-FFF2-40B4-BE49-F238E27FC236}">
                  <a16:creationId xmlns:a16="http://schemas.microsoft.com/office/drawing/2014/main" id="{C436ECD8-D7B3-8D41-9F8D-C52328A60A23}"/>
                </a:ext>
              </a:extLst>
            </p:cNvPr>
            <p:cNvSpPr/>
            <p:nvPr/>
          </p:nvSpPr>
          <p:spPr bwMode="auto">
            <a:xfrm>
              <a:off x="5108837" y="4909454"/>
              <a:ext cx="481913" cy="481913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70</a:t>
              </a:r>
              <a:endParaRPr lang="zh-TW" altLang="en-US" sz="2000" dirty="0"/>
            </a:p>
          </p:txBody>
        </p: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A27CC422-4D6D-3A4D-A339-6716BBB972FA}"/>
                </a:ext>
              </a:extLst>
            </p:cNvPr>
            <p:cNvCxnSpPr>
              <a:cxnSpLocks/>
              <a:stCxn id="83" idx="7"/>
              <a:endCxn id="82" idx="3"/>
            </p:cNvCxnSpPr>
            <p:nvPr/>
          </p:nvCxnSpPr>
          <p:spPr bwMode="auto">
            <a:xfrm flipV="1">
              <a:off x="3694844" y="4106100"/>
              <a:ext cx="859349" cy="2229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9EA8633B-86D8-5844-AE5C-07C0C55529BB}"/>
                </a:ext>
              </a:extLst>
            </p:cNvPr>
            <p:cNvCxnSpPr>
              <a:cxnSpLocks/>
              <a:stCxn id="82" idx="5"/>
              <a:endCxn id="85" idx="0"/>
            </p:cNvCxnSpPr>
            <p:nvPr/>
          </p:nvCxnSpPr>
          <p:spPr bwMode="auto">
            <a:xfrm>
              <a:off x="4894956" y="4106100"/>
              <a:ext cx="975136" cy="12634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B7260156-462B-E84E-91A1-81C65360616A}"/>
                </a:ext>
              </a:extLst>
            </p:cNvPr>
            <p:cNvCxnSpPr>
              <a:cxnSpLocks/>
              <a:stCxn id="85" idx="3"/>
              <a:endCxn id="86" idx="0"/>
            </p:cNvCxnSpPr>
            <p:nvPr/>
          </p:nvCxnSpPr>
          <p:spPr bwMode="auto">
            <a:xfrm flipH="1">
              <a:off x="5349794" y="4643784"/>
              <a:ext cx="349916" cy="26567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E3B57A77-3DFA-864F-AF8D-F8623D82AD52}"/>
                </a:ext>
              </a:extLst>
            </p:cNvPr>
            <p:cNvCxnSpPr>
              <a:cxnSpLocks/>
              <a:stCxn id="86" idx="3"/>
              <a:endCxn id="112" idx="0"/>
            </p:cNvCxnSpPr>
            <p:nvPr/>
          </p:nvCxnSpPr>
          <p:spPr bwMode="auto">
            <a:xfrm flipH="1">
              <a:off x="4866840" y="5320792"/>
              <a:ext cx="312572" cy="36661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" name="橢圓 92">
              <a:extLst>
                <a:ext uri="{FF2B5EF4-FFF2-40B4-BE49-F238E27FC236}">
                  <a16:creationId xmlns:a16="http://schemas.microsoft.com/office/drawing/2014/main" id="{EBA1D3D9-7A61-EB4D-940E-397907AF47B5}"/>
                </a:ext>
              </a:extLst>
            </p:cNvPr>
            <p:cNvSpPr/>
            <p:nvPr/>
          </p:nvSpPr>
          <p:spPr bwMode="auto">
            <a:xfrm>
              <a:off x="3764693" y="4915035"/>
              <a:ext cx="481913" cy="48191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</a:rPr>
                <a:t>60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F6E8DD6B-2789-FD48-84E0-657480A9F5F8}"/>
                </a:ext>
              </a:extLst>
            </p:cNvPr>
            <p:cNvCxnSpPr>
              <a:cxnSpLocks/>
              <a:stCxn id="93" idx="0"/>
              <a:endCxn id="83" idx="5"/>
            </p:cNvCxnSpPr>
            <p:nvPr/>
          </p:nvCxnSpPr>
          <p:spPr bwMode="auto">
            <a:xfrm flipH="1" flipV="1">
              <a:off x="3694844" y="4669838"/>
              <a:ext cx="310806" cy="24519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6" name="橢圓 95">
              <a:extLst>
                <a:ext uri="{FF2B5EF4-FFF2-40B4-BE49-F238E27FC236}">
                  <a16:creationId xmlns:a16="http://schemas.microsoft.com/office/drawing/2014/main" id="{A61B8DDC-E536-494D-9131-2C731A9E0FB4}"/>
                </a:ext>
              </a:extLst>
            </p:cNvPr>
            <p:cNvSpPr/>
            <p:nvPr/>
          </p:nvSpPr>
          <p:spPr bwMode="auto">
            <a:xfrm>
              <a:off x="2556755" y="4915035"/>
              <a:ext cx="481913" cy="48191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</a:rPr>
                <a:t>10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0B843D3F-A2B2-D440-AF07-77B9C2FCBE00}"/>
                </a:ext>
              </a:extLst>
            </p:cNvPr>
            <p:cNvCxnSpPr>
              <a:cxnSpLocks/>
              <a:stCxn id="96" idx="0"/>
              <a:endCxn id="83" idx="3"/>
            </p:cNvCxnSpPr>
            <p:nvPr/>
          </p:nvCxnSpPr>
          <p:spPr bwMode="auto">
            <a:xfrm flipV="1">
              <a:off x="2797712" y="4669838"/>
              <a:ext cx="556369" cy="24519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DC058213-26F4-EA4E-9828-B599F2541C3B}"/>
                </a:ext>
              </a:extLst>
            </p:cNvPr>
            <p:cNvCxnSpPr>
              <a:cxnSpLocks/>
              <a:stCxn id="100" idx="0"/>
              <a:endCxn id="96" idx="3"/>
            </p:cNvCxnSpPr>
            <p:nvPr/>
          </p:nvCxnSpPr>
          <p:spPr bwMode="auto">
            <a:xfrm flipV="1">
              <a:off x="2349889" y="5326373"/>
              <a:ext cx="277441" cy="33610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0" name="橢圓 99">
              <a:extLst>
                <a:ext uri="{FF2B5EF4-FFF2-40B4-BE49-F238E27FC236}">
                  <a16:creationId xmlns:a16="http://schemas.microsoft.com/office/drawing/2014/main" id="{70691D9F-0100-B34E-ABC9-445C3E173606}"/>
                </a:ext>
              </a:extLst>
            </p:cNvPr>
            <p:cNvSpPr/>
            <p:nvPr/>
          </p:nvSpPr>
          <p:spPr bwMode="auto">
            <a:xfrm>
              <a:off x="2108932" y="5662480"/>
              <a:ext cx="481913" cy="481913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5</a:t>
              </a:r>
              <a:endParaRPr lang="zh-TW" altLang="en-US" sz="2000" dirty="0"/>
            </a:p>
          </p:txBody>
        </p:sp>
        <p:sp>
          <p:nvSpPr>
            <p:cNvPr id="102" name="橢圓 101">
              <a:extLst>
                <a:ext uri="{FF2B5EF4-FFF2-40B4-BE49-F238E27FC236}">
                  <a16:creationId xmlns:a16="http://schemas.microsoft.com/office/drawing/2014/main" id="{C7EA4AD0-CE8C-814B-8676-12A3C73F4E3D}"/>
                </a:ext>
              </a:extLst>
            </p:cNvPr>
            <p:cNvSpPr/>
            <p:nvPr/>
          </p:nvSpPr>
          <p:spPr bwMode="auto">
            <a:xfrm>
              <a:off x="4033629" y="5687411"/>
              <a:ext cx="481913" cy="481913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62</a:t>
              </a:r>
              <a:endParaRPr lang="zh-TW" altLang="en-US" sz="2000" dirty="0"/>
            </a:p>
          </p:txBody>
        </p: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7C999E11-FE3C-8042-B916-83BCF6E76D4B}"/>
                </a:ext>
              </a:extLst>
            </p:cNvPr>
            <p:cNvCxnSpPr>
              <a:cxnSpLocks/>
              <a:stCxn id="102" idx="0"/>
              <a:endCxn id="93" idx="5"/>
            </p:cNvCxnSpPr>
            <p:nvPr/>
          </p:nvCxnSpPr>
          <p:spPr bwMode="auto">
            <a:xfrm flipH="1" flipV="1">
              <a:off x="4176031" y="5326373"/>
              <a:ext cx="98555" cy="3610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1115DD4-E738-EA46-B624-1E55BEE9F5D7}"/>
                </a:ext>
              </a:extLst>
            </p:cNvPr>
            <p:cNvSpPr/>
            <p:nvPr/>
          </p:nvSpPr>
          <p:spPr bwMode="auto">
            <a:xfrm>
              <a:off x="3447715" y="5763012"/>
              <a:ext cx="320828" cy="317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9AC6DB77-8F24-4C49-AD26-B7F508FFCE06}"/>
                </a:ext>
              </a:extLst>
            </p:cNvPr>
            <p:cNvSpPr/>
            <p:nvPr/>
          </p:nvSpPr>
          <p:spPr bwMode="auto">
            <a:xfrm>
              <a:off x="1927461" y="6384638"/>
              <a:ext cx="320828" cy="317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1DC74365-69D3-B64F-B55F-420CD2FA6DE2}"/>
                </a:ext>
              </a:extLst>
            </p:cNvPr>
            <p:cNvSpPr/>
            <p:nvPr/>
          </p:nvSpPr>
          <p:spPr bwMode="auto">
            <a:xfrm>
              <a:off x="2323463" y="6384638"/>
              <a:ext cx="320828" cy="317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79FDE292-9D3B-5A49-BEA8-2682D8C2BC24}"/>
                </a:ext>
              </a:extLst>
            </p:cNvPr>
            <p:cNvSpPr/>
            <p:nvPr/>
          </p:nvSpPr>
          <p:spPr bwMode="auto">
            <a:xfrm>
              <a:off x="3928150" y="6377917"/>
              <a:ext cx="320828" cy="317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471607DE-661F-8F43-B7F7-71E86C2AD950}"/>
                </a:ext>
              </a:extLst>
            </p:cNvPr>
            <p:cNvSpPr/>
            <p:nvPr/>
          </p:nvSpPr>
          <p:spPr bwMode="auto">
            <a:xfrm>
              <a:off x="4324152" y="6377917"/>
              <a:ext cx="320828" cy="317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6C496764-ED9B-B647-98A8-EEC0452862DF}"/>
                </a:ext>
              </a:extLst>
            </p:cNvPr>
            <p:cNvSpPr/>
            <p:nvPr/>
          </p:nvSpPr>
          <p:spPr bwMode="auto">
            <a:xfrm>
              <a:off x="4706426" y="5687411"/>
              <a:ext cx="320828" cy="317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546A2DB7-63E1-0744-9471-6351AA8D45F7}"/>
                </a:ext>
              </a:extLst>
            </p:cNvPr>
            <p:cNvSpPr/>
            <p:nvPr/>
          </p:nvSpPr>
          <p:spPr bwMode="auto">
            <a:xfrm>
              <a:off x="6274289" y="5003480"/>
              <a:ext cx="320828" cy="317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DE0B3CE3-6C1B-9B44-978A-10A955D70259}"/>
                </a:ext>
              </a:extLst>
            </p:cNvPr>
            <p:cNvSpPr/>
            <p:nvPr/>
          </p:nvSpPr>
          <p:spPr bwMode="auto">
            <a:xfrm>
              <a:off x="5647339" y="5669753"/>
              <a:ext cx="320828" cy="317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835B01B8-B94A-834A-8160-7C20C48E426B}"/>
                </a:ext>
              </a:extLst>
            </p:cNvPr>
            <p:cNvCxnSpPr>
              <a:cxnSpLocks/>
              <a:stCxn id="85" idx="5"/>
              <a:endCxn id="113" idx="0"/>
            </p:cNvCxnSpPr>
            <p:nvPr/>
          </p:nvCxnSpPr>
          <p:spPr bwMode="auto">
            <a:xfrm>
              <a:off x="6040473" y="4643784"/>
              <a:ext cx="394230" cy="3596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C79DE102-B593-184B-A294-92615235283C}"/>
                </a:ext>
              </a:extLst>
            </p:cNvPr>
            <p:cNvCxnSpPr>
              <a:cxnSpLocks/>
              <a:stCxn id="86" idx="5"/>
              <a:endCxn id="118" idx="0"/>
            </p:cNvCxnSpPr>
            <p:nvPr/>
          </p:nvCxnSpPr>
          <p:spPr bwMode="auto">
            <a:xfrm>
              <a:off x="5520175" y="5320792"/>
              <a:ext cx="287578" cy="3489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72278BEF-5815-7C46-8095-7F2DA068EFD1}"/>
                </a:ext>
              </a:extLst>
            </p:cNvPr>
            <p:cNvCxnSpPr>
              <a:cxnSpLocks/>
              <a:stCxn id="93" idx="3"/>
              <a:endCxn id="104" idx="0"/>
            </p:cNvCxnSpPr>
            <p:nvPr/>
          </p:nvCxnSpPr>
          <p:spPr bwMode="auto">
            <a:xfrm flipH="1">
              <a:off x="3608129" y="5326373"/>
              <a:ext cx="227139" cy="4366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AF25D551-CEE8-EE4A-9F1C-0E49A91FBC14}"/>
                </a:ext>
              </a:extLst>
            </p:cNvPr>
            <p:cNvCxnSpPr>
              <a:cxnSpLocks/>
              <a:stCxn id="102" idx="3"/>
              <a:endCxn id="109" idx="0"/>
            </p:cNvCxnSpPr>
            <p:nvPr/>
          </p:nvCxnSpPr>
          <p:spPr bwMode="auto">
            <a:xfrm flipH="1">
              <a:off x="4088564" y="6098749"/>
              <a:ext cx="15640" cy="2791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B075B1D8-A362-6045-9368-192A4C923662}"/>
                </a:ext>
              </a:extLst>
            </p:cNvPr>
            <p:cNvCxnSpPr>
              <a:cxnSpLocks/>
              <a:stCxn id="102" idx="5"/>
              <a:endCxn id="110" idx="0"/>
            </p:cNvCxnSpPr>
            <p:nvPr/>
          </p:nvCxnSpPr>
          <p:spPr bwMode="auto">
            <a:xfrm>
              <a:off x="4444967" y="6098749"/>
              <a:ext cx="39599" cy="2791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C20565BA-E5B3-604B-B89E-E5FF1F2576ED}"/>
                </a:ext>
              </a:extLst>
            </p:cNvPr>
            <p:cNvCxnSpPr>
              <a:cxnSpLocks/>
              <a:stCxn id="100" idx="3"/>
              <a:endCxn id="106" idx="0"/>
            </p:cNvCxnSpPr>
            <p:nvPr/>
          </p:nvCxnSpPr>
          <p:spPr bwMode="auto">
            <a:xfrm flipH="1">
              <a:off x="2087875" y="6073818"/>
              <a:ext cx="91632" cy="3108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直線接點 126">
              <a:extLst>
                <a:ext uri="{FF2B5EF4-FFF2-40B4-BE49-F238E27FC236}">
                  <a16:creationId xmlns:a16="http://schemas.microsoft.com/office/drawing/2014/main" id="{99796DFA-D3DF-9149-ABB0-978D54CEFA4B}"/>
                </a:ext>
              </a:extLst>
            </p:cNvPr>
            <p:cNvCxnSpPr>
              <a:cxnSpLocks/>
              <a:stCxn id="100" idx="5"/>
              <a:endCxn id="107" idx="0"/>
            </p:cNvCxnSpPr>
            <p:nvPr/>
          </p:nvCxnSpPr>
          <p:spPr bwMode="auto">
            <a:xfrm flipH="1">
              <a:off x="2483877" y="6073818"/>
              <a:ext cx="36393" cy="3108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7911755E-3656-5045-899E-F6EE2AAB2840}"/>
                </a:ext>
              </a:extLst>
            </p:cNvPr>
            <p:cNvSpPr/>
            <p:nvPr/>
          </p:nvSpPr>
          <p:spPr bwMode="auto">
            <a:xfrm>
              <a:off x="3040404" y="5775926"/>
              <a:ext cx="320828" cy="317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29" name="直線接點 128">
              <a:extLst>
                <a:ext uri="{FF2B5EF4-FFF2-40B4-BE49-F238E27FC236}">
                  <a16:creationId xmlns:a16="http://schemas.microsoft.com/office/drawing/2014/main" id="{7EDCF1DD-618E-D642-9E4F-82AF7F48A161}"/>
                </a:ext>
              </a:extLst>
            </p:cNvPr>
            <p:cNvCxnSpPr>
              <a:cxnSpLocks/>
              <a:stCxn id="96" idx="5"/>
              <a:endCxn id="128" idx="0"/>
            </p:cNvCxnSpPr>
            <p:nvPr/>
          </p:nvCxnSpPr>
          <p:spPr bwMode="auto">
            <a:xfrm>
              <a:off x="2968093" y="5326373"/>
              <a:ext cx="232725" cy="4495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64090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DB1922A7-0D62-734C-B852-A89E903C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43D-D12A-1F42-ACA7-AA1ABA83C4E8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7205" y="50019"/>
            <a:ext cx="8275121" cy="1143000"/>
          </a:xfrm>
        </p:spPr>
        <p:txBody>
          <a:bodyPr/>
          <a:lstStyle/>
          <a:p>
            <a:pPr algn="ctr"/>
            <a:r>
              <a:rPr lang="en-US" altLang="zh-TW" dirty="0"/>
              <a:t>Colored Pointer (Edge) Definition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C656C17-E60E-D543-89CA-279C033D4C8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33631" y="979317"/>
            <a:ext cx="8600303" cy="5211418"/>
          </a:xfrm>
        </p:spPr>
        <p:txBody>
          <a:bodyPr/>
          <a:lstStyle/>
          <a:p>
            <a:r>
              <a:rPr lang="en-US" altLang="zh-TW" dirty="0"/>
              <a:t>Equivalent colored </a:t>
            </a:r>
            <a:r>
              <a:rPr lang="en-US" altLang="zh-TW" dirty="0">
                <a:solidFill>
                  <a:srgbClr val="FF0000"/>
                </a:solidFill>
              </a:rPr>
              <a:t>pointer (edge)</a:t>
            </a:r>
            <a:r>
              <a:rPr lang="en-US" altLang="zh-TW" dirty="0"/>
              <a:t> definition: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RB1’</a:t>
            </a:r>
            <a:r>
              <a:rPr lang="en-US" altLang="zh-TW" dirty="0"/>
              <a:t>: pointers to an external node are </a:t>
            </a:r>
            <a:r>
              <a:rPr lang="en-US" altLang="zh-TW" b="1" dirty="0"/>
              <a:t>black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RB2’</a:t>
            </a:r>
            <a:r>
              <a:rPr lang="en-US" altLang="zh-TW" dirty="0"/>
              <a:t>: </a:t>
            </a:r>
            <a:r>
              <a:rPr lang="en-US" altLang="zh-TW" dirty="0">
                <a:solidFill>
                  <a:srgbClr val="FF0000"/>
                </a:solidFill>
              </a:rPr>
              <a:t>no</a:t>
            </a:r>
            <a:r>
              <a:rPr lang="en-US" altLang="zh-TW" dirty="0"/>
              <a:t> root-to-external-node path has </a:t>
            </a:r>
            <a:r>
              <a:rPr lang="en-US" altLang="zh-TW" dirty="0">
                <a:solidFill>
                  <a:srgbClr val="FF0000"/>
                </a:solidFill>
              </a:rPr>
              <a:t>two consecutive red pointers </a:t>
            </a:r>
            <a:r>
              <a:rPr lang="en-US" altLang="zh-TW" dirty="0"/>
              <a:t>(edges)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RB3’</a:t>
            </a:r>
            <a:r>
              <a:rPr lang="en-US" altLang="zh-TW" dirty="0"/>
              <a:t>: </a:t>
            </a:r>
            <a:r>
              <a:rPr lang="en-US" altLang="zh-TW" dirty="0">
                <a:solidFill>
                  <a:srgbClr val="FF0000"/>
                </a:solidFill>
              </a:rPr>
              <a:t>all</a:t>
            </a:r>
            <a:r>
              <a:rPr lang="en-US" altLang="zh-TW" dirty="0"/>
              <a:t> root-to-external-node paths have the </a:t>
            </a:r>
            <a:r>
              <a:rPr lang="en-US" altLang="zh-TW" dirty="0">
                <a:solidFill>
                  <a:srgbClr val="FF0000"/>
                </a:solidFill>
              </a:rPr>
              <a:t>same number of </a:t>
            </a:r>
            <a:r>
              <a:rPr lang="en-US" altLang="zh-TW" b="1" dirty="0"/>
              <a:t>black</a:t>
            </a:r>
            <a:r>
              <a:rPr lang="en-US" altLang="zh-TW" dirty="0">
                <a:solidFill>
                  <a:srgbClr val="FF0000"/>
                </a:solidFill>
              </a:rPr>
              <a:t> pointers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8B1956B-B5A0-8E4A-AF6C-F503D57CC451}"/>
              </a:ext>
            </a:extLst>
          </p:cNvPr>
          <p:cNvGrpSpPr/>
          <p:nvPr/>
        </p:nvGrpSpPr>
        <p:grpSpPr>
          <a:xfrm>
            <a:off x="2422761" y="3694762"/>
            <a:ext cx="4667656" cy="3007188"/>
            <a:chOff x="1927461" y="3694762"/>
            <a:chExt cx="4667656" cy="3007188"/>
          </a:xfrm>
        </p:grpSpPr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C3BA9CAC-D8E6-DC47-93AF-58F900C010D4}"/>
                </a:ext>
              </a:extLst>
            </p:cNvPr>
            <p:cNvSpPr/>
            <p:nvPr/>
          </p:nvSpPr>
          <p:spPr bwMode="auto">
            <a:xfrm>
              <a:off x="4483618" y="3694762"/>
              <a:ext cx="481913" cy="48191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</a:rPr>
                <a:t>65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8FB3D720-5EA7-0D4B-AAC2-1959A96C8AA9}"/>
                </a:ext>
              </a:extLst>
            </p:cNvPr>
            <p:cNvSpPr/>
            <p:nvPr/>
          </p:nvSpPr>
          <p:spPr bwMode="auto">
            <a:xfrm>
              <a:off x="3283506" y="4258500"/>
              <a:ext cx="481913" cy="481913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50</a:t>
              </a:r>
              <a:endParaRPr lang="zh-TW" altLang="en-US" sz="2000" dirty="0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34F520AE-9B7E-7B4C-82BC-61FAB333859B}"/>
                </a:ext>
              </a:extLst>
            </p:cNvPr>
            <p:cNvSpPr/>
            <p:nvPr/>
          </p:nvSpPr>
          <p:spPr bwMode="auto">
            <a:xfrm>
              <a:off x="5629135" y="4232446"/>
              <a:ext cx="481913" cy="48191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</a:rPr>
                <a:t>80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3AC656F1-2B35-3442-87E4-FFE4C3B36BAA}"/>
                </a:ext>
              </a:extLst>
            </p:cNvPr>
            <p:cNvSpPr/>
            <p:nvPr/>
          </p:nvSpPr>
          <p:spPr bwMode="auto">
            <a:xfrm>
              <a:off x="5108837" y="4909454"/>
              <a:ext cx="481913" cy="481913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70</a:t>
              </a:r>
              <a:endParaRPr lang="zh-TW" altLang="en-US" sz="2000" dirty="0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C80F80AF-963C-DC4B-A4D8-96F88DCBEC5F}"/>
                </a:ext>
              </a:extLst>
            </p:cNvPr>
            <p:cNvCxnSpPr>
              <a:cxnSpLocks/>
              <a:stCxn id="9" idx="7"/>
              <a:endCxn id="8" idx="3"/>
            </p:cNvCxnSpPr>
            <p:nvPr/>
          </p:nvCxnSpPr>
          <p:spPr bwMode="auto">
            <a:xfrm flipV="1">
              <a:off x="3694844" y="4106100"/>
              <a:ext cx="859349" cy="2229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13957CC9-7B78-3744-A1B6-1D6E22594A31}"/>
                </a:ext>
              </a:extLst>
            </p:cNvPr>
            <p:cNvCxnSpPr>
              <a:cxnSpLocks/>
              <a:stCxn id="8" idx="5"/>
              <a:endCxn id="10" idx="0"/>
            </p:cNvCxnSpPr>
            <p:nvPr/>
          </p:nvCxnSpPr>
          <p:spPr bwMode="auto">
            <a:xfrm>
              <a:off x="4894956" y="4106100"/>
              <a:ext cx="975136" cy="12634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DFB03FEE-700E-5F40-8C64-5CAEE3918367}"/>
                </a:ext>
              </a:extLst>
            </p:cNvPr>
            <p:cNvCxnSpPr>
              <a:cxnSpLocks/>
              <a:stCxn id="10" idx="3"/>
              <a:endCxn id="11" idx="0"/>
            </p:cNvCxnSpPr>
            <p:nvPr/>
          </p:nvCxnSpPr>
          <p:spPr bwMode="auto">
            <a:xfrm flipH="1">
              <a:off x="5349794" y="4643784"/>
              <a:ext cx="349916" cy="26567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8DB7C84C-7170-594A-915A-C13473E874E6}"/>
                </a:ext>
              </a:extLst>
            </p:cNvPr>
            <p:cNvCxnSpPr>
              <a:cxnSpLocks/>
              <a:stCxn id="11" idx="3"/>
              <a:endCxn id="72" idx="0"/>
            </p:cNvCxnSpPr>
            <p:nvPr/>
          </p:nvCxnSpPr>
          <p:spPr bwMode="auto">
            <a:xfrm flipH="1">
              <a:off x="4866840" y="5320792"/>
              <a:ext cx="312572" cy="36661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566C0ABD-46A2-1D47-8E52-C0922F36073B}"/>
                </a:ext>
              </a:extLst>
            </p:cNvPr>
            <p:cNvSpPr/>
            <p:nvPr/>
          </p:nvSpPr>
          <p:spPr bwMode="auto">
            <a:xfrm>
              <a:off x="3764693" y="4915035"/>
              <a:ext cx="481913" cy="48191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</a:rPr>
                <a:t>60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FA5BB107-EC77-5843-A0E8-F10A91605561}"/>
                </a:ext>
              </a:extLst>
            </p:cNvPr>
            <p:cNvCxnSpPr>
              <a:cxnSpLocks/>
              <a:stCxn id="24" idx="0"/>
              <a:endCxn id="9" idx="5"/>
            </p:cNvCxnSpPr>
            <p:nvPr/>
          </p:nvCxnSpPr>
          <p:spPr bwMode="auto">
            <a:xfrm flipH="1" flipV="1">
              <a:off x="3694844" y="4669838"/>
              <a:ext cx="310806" cy="24519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A7278686-C3D4-1D46-A7B0-9CFFAA3D4F29}"/>
                </a:ext>
              </a:extLst>
            </p:cNvPr>
            <p:cNvSpPr/>
            <p:nvPr/>
          </p:nvSpPr>
          <p:spPr bwMode="auto">
            <a:xfrm>
              <a:off x="2556755" y="4915035"/>
              <a:ext cx="481913" cy="48191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</a:rPr>
                <a:t>10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ED0D2739-0C77-F74A-91E9-3A601810C92B}"/>
                </a:ext>
              </a:extLst>
            </p:cNvPr>
            <p:cNvCxnSpPr>
              <a:cxnSpLocks/>
              <a:stCxn id="28" idx="0"/>
              <a:endCxn id="9" idx="3"/>
            </p:cNvCxnSpPr>
            <p:nvPr/>
          </p:nvCxnSpPr>
          <p:spPr bwMode="auto">
            <a:xfrm flipV="1">
              <a:off x="2797712" y="4669838"/>
              <a:ext cx="556369" cy="24519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0FE222EF-33DB-104B-8D46-433E4A090D6D}"/>
                </a:ext>
              </a:extLst>
            </p:cNvPr>
            <p:cNvCxnSpPr>
              <a:cxnSpLocks/>
              <a:stCxn id="35" idx="0"/>
              <a:endCxn id="28" idx="3"/>
            </p:cNvCxnSpPr>
            <p:nvPr/>
          </p:nvCxnSpPr>
          <p:spPr bwMode="auto">
            <a:xfrm flipV="1">
              <a:off x="2349889" y="5326373"/>
              <a:ext cx="277441" cy="33610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E7AAAE04-E793-CE43-98F5-C6C575D4BE80}"/>
                </a:ext>
              </a:extLst>
            </p:cNvPr>
            <p:cNvSpPr/>
            <p:nvPr/>
          </p:nvSpPr>
          <p:spPr bwMode="auto">
            <a:xfrm>
              <a:off x="2108932" y="5662480"/>
              <a:ext cx="481913" cy="481913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5</a:t>
              </a:r>
              <a:endParaRPr lang="zh-TW" altLang="en-US" sz="2000" dirty="0"/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0CD83014-86DE-E64C-9BCD-A61B4403FD01}"/>
                </a:ext>
              </a:extLst>
            </p:cNvPr>
            <p:cNvSpPr/>
            <p:nvPr/>
          </p:nvSpPr>
          <p:spPr bwMode="auto">
            <a:xfrm>
              <a:off x="4033629" y="5687411"/>
              <a:ext cx="481913" cy="481913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62</a:t>
              </a:r>
              <a:endParaRPr lang="zh-TW" altLang="en-US" sz="2000" dirty="0"/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36387BA8-80B1-BB47-8828-1CED019CC449}"/>
                </a:ext>
              </a:extLst>
            </p:cNvPr>
            <p:cNvCxnSpPr>
              <a:cxnSpLocks/>
              <a:stCxn id="36" idx="0"/>
              <a:endCxn id="24" idx="5"/>
            </p:cNvCxnSpPr>
            <p:nvPr/>
          </p:nvCxnSpPr>
          <p:spPr bwMode="auto">
            <a:xfrm flipH="1" flipV="1">
              <a:off x="4176031" y="5326373"/>
              <a:ext cx="98555" cy="3610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397C6492-3EA3-634B-A253-432E94DC6847}"/>
                </a:ext>
              </a:extLst>
            </p:cNvPr>
            <p:cNvSpPr/>
            <p:nvPr/>
          </p:nvSpPr>
          <p:spPr bwMode="auto">
            <a:xfrm>
              <a:off x="3447715" y="5763012"/>
              <a:ext cx="320828" cy="317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22DBFA4B-4CEF-B340-96A8-FC74CE1B371A}"/>
                </a:ext>
              </a:extLst>
            </p:cNvPr>
            <p:cNvSpPr/>
            <p:nvPr/>
          </p:nvSpPr>
          <p:spPr bwMode="auto">
            <a:xfrm>
              <a:off x="1927461" y="6384638"/>
              <a:ext cx="320828" cy="317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C7F9A763-F1C6-4946-9072-36B34940B43B}"/>
                </a:ext>
              </a:extLst>
            </p:cNvPr>
            <p:cNvSpPr/>
            <p:nvPr/>
          </p:nvSpPr>
          <p:spPr bwMode="auto">
            <a:xfrm>
              <a:off x="2323463" y="6384638"/>
              <a:ext cx="320828" cy="317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E866099-0AEC-3B46-90D5-9664162B2203}"/>
                </a:ext>
              </a:extLst>
            </p:cNvPr>
            <p:cNvSpPr/>
            <p:nvPr/>
          </p:nvSpPr>
          <p:spPr bwMode="auto">
            <a:xfrm>
              <a:off x="3928150" y="6377917"/>
              <a:ext cx="320828" cy="317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EE57CACF-8174-E74C-A482-4D7DA5EB0645}"/>
                </a:ext>
              </a:extLst>
            </p:cNvPr>
            <p:cNvSpPr/>
            <p:nvPr/>
          </p:nvSpPr>
          <p:spPr bwMode="auto">
            <a:xfrm>
              <a:off x="4324152" y="6377917"/>
              <a:ext cx="320828" cy="317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B43DF4FF-C154-A74C-ACE6-CFE828245189}"/>
                </a:ext>
              </a:extLst>
            </p:cNvPr>
            <p:cNvSpPr/>
            <p:nvPr/>
          </p:nvSpPr>
          <p:spPr bwMode="auto">
            <a:xfrm>
              <a:off x="4706426" y="5687411"/>
              <a:ext cx="320828" cy="317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9689C1C-8EE0-7345-BB54-E2D4DA0ECF1F}"/>
                </a:ext>
              </a:extLst>
            </p:cNvPr>
            <p:cNvSpPr/>
            <p:nvPr/>
          </p:nvSpPr>
          <p:spPr bwMode="auto">
            <a:xfrm>
              <a:off x="6274289" y="5003480"/>
              <a:ext cx="320828" cy="317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B4F91D56-0E47-0D4C-89EE-F052121F47F2}"/>
                </a:ext>
              </a:extLst>
            </p:cNvPr>
            <p:cNvSpPr/>
            <p:nvPr/>
          </p:nvSpPr>
          <p:spPr bwMode="auto">
            <a:xfrm>
              <a:off x="5647339" y="5669753"/>
              <a:ext cx="320828" cy="317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80672AB3-9811-DB40-ACF8-7280D6BD93C1}"/>
                </a:ext>
              </a:extLst>
            </p:cNvPr>
            <p:cNvCxnSpPr>
              <a:cxnSpLocks/>
              <a:stCxn id="10" idx="5"/>
              <a:endCxn id="75" idx="0"/>
            </p:cNvCxnSpPr>
            <p:nvPr/>
          </p:nvCxnSpPr>
          <p:spPr bwMode="auto">
            <a:xfrm>
              <a:off x="6040473" y="4643784"/>
              <a:ext cx="394230" cy="3596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F064A1AB-2CDD-984E-A14D-3C4B56DF47B3}"/>
                </a:ext>
              </a:extLst>
            </p:cNvPr>
            <p:cNvCxnSpPr>
              <a:cxnSpLocks/>
              <a:stCxn id="11" idx="5"/>
              <a:endCxn id="76" idx="0"/>
            </p:cNvCxnSpPr>
            <p:nvPr/>
          </p:nvCxnSpPr>
          <p:spPr bwMode="auto">
            <a:xfrm>
              <a:off x="5520175" y="5320792"/>
              <a:ext cx="287578" cy="3489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E4172CC9-29EF-0F40-BC7E-CFE7EB1CF2DC}"/>
                </a:ext>
              </a:extLst>
            </p:cNvPr>
            <p:cNvCxnSpPr>
              <a:cxnSpLocks/>
              <a:stCxn id="24" idx="3"/>
              <a:endCxn id="62" idx="0"/>
            </p:cNvCxnSpPr>
            <p:nvPr/>
          </p:nvCxnSpPr>
          <p:spPr bwMode="auto">
            <a:xfrm flipH="1">
              <a:off x="3608129" y="5326373"/>
              <a:ext cx="227139" cy="4366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C8EDF097-43EA-BD49-ACA9-B3F975651ECD}"/>
                </a:ext>
              </a:extLst>
            </p:cNvPr>
            <p:cNvCxnSpPr>
              <a:cxnSpLocks/>
              <a:stCxn id="36" idx="3"/>
              <a:endCxn id="69" idx="0"/>
            </p:cNvCxnSpPr>
            <p:nvPr/>
          </p:nvCxnSpPr>
          <p:spPr bwMode="auto">
            <a:xfrm flipH="1">
              <a:off x="4088564" y="6098749"/>
              <a:ext cx="15640" cy="2791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44B40565-761B-F648-BA9A-EF01BB2AE7C6}"/>
                </a:ext>
              </a:extLst>
            </p:cNvPr>
            <p:cNvCxnSpPr>
              <a:cxnSpLocks/>
              <a:stCxn id="36" idx="5"/>
              <a:endCxn id="70" idx="0"/>
            </p:cNvCxnSpPr>
            <p:nvPr/>
          </p:nvCxnSpPr>
          <p:spPr bwMode="auto">
            <a:xfrm>
              <a:off x="4444967" y="6098749"/>
              <a:ext cx="39599" cy="2791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DA35BBB2-375B-3A47-9A42-A4495D47180E}"/>
                </a:ext>
              </a:extLst>
            </p:cNvPr>
            <p:cNvCxnSpPr>
              <a:cxnSpLocks/>
              <a:stCxn id="35" idx="3"/>
              <a:endCxn id="67" idx="0"/>
            </p:cNvCxnSpPr>
            <p:nvPr/>
          </p:nvCxnSpPr>
          <p:spPr bwMode="auto">
            <a:xfrm flipH="1">
              <a:off x="2087875" y="6073818"/>
              <a:ext cx="91632" cy="3108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4014DA24-782B-7C4E-B025-0E7CB60E6443}"/>
                </a:ext>
              </a:extLst>
            </p:cNvPr>
            <p:cNvCxnSpPr>
              <a:cxnSpLocks/>
              <a:stCxn id="35" idx="5"/>
              <a:endCxn id="68" idx="0"/>
            </p:cNvCxnSpPr>
            <p:nvPr/>
          </p:nvCxnSpPr>
          <p:spPr bwMode="auto">
            <a:xfrm flipH="1">
              <a:off x="2483877" y="6073818"/>
              <a:ext cx="36393" cy="3108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2E4B9173-05C9-8344-9857-66FC4F243D8D}"/>
                </a:ext>
              </a:extLst>
            </p:cNvPr>
            <p:cNvSpPr/>
            <p:nvPr/>
          </p:nvSpPr>
          <p:spPr bwMode="auto">
            <a:xfrm>
              <a:off x="3040404" y="5775926"/>
              <a:ext cx="320828" cy="317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9D8CF922-0EB6-DA4A-A8F3-1F613DC317EE}"/>
                </a:ext>
              </a:extLst>
            </p:cNvPr>
            <p:cNvCxnSpPr>
              <a:cxnSpLocks/>
              <a:stCxn id="28" idx="5"/>
              <a:endCxn id="77" idx="0"/>
            </p:cNvCxnSpPr>
            <p:nvPr/>
          </p:nvCxnSpPr>
          <p:spPr bwMode="auto">
            <a:xfrm>
              <a:off x="2968093" y="5326373"/>
              <a:ext cx="232725" cy="4495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881050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DB1922A7-0D62-734C-B852-A89E903C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43D-D12A-1F42-ACA7-AA1ABA83C4E8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7205" y="50019"/>
            <a:ext cx="8275121" cy="1143000"/>
          </a:xfrm>
        </p:spPr>
        <p:txBody>
          <a:bodyPr/>
          <a:lstStyle/>
          <a:p>
            <a:pPr algn="ctr"/>
            <a:r>
              <a:rPr lang="en-US" altLang="zh-TW" sz="4000" dirty="0"/>
              <a:t>Length and Rank in a Red-Black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6993" y="1047442"/>
                <a:ext cx="9113653" cy="5211418"/>
              </a:xfrm>
            </p:spPr>
            <p:txBody>
              <a:bodyPr/>
              <a:lstStyle/>
              <a:p>
                <a:r>
                  <a:rPr lang="en-US" altLang="zh-TW" sz="2800" dirty="0"/>
                  <a:t>Let the 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length</a:t>
                </a:r>
                <a:r>
                  <a:rPr lang="en-US" altLang="zh-TW" sz="2800" dirty="0"/>
                  <a:t> of a root-to-external-node path be the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 number of pointers (edges) </a:t>
                </a:r>
                <a:r>
                  <a:rPr lang="en-US" altLang="zh-TW" sz="2800" dirty="0"/>
                  <a:t>on the path</a:t>
                </a:r>
              </a:p>
              <a:p>
                <a:r>
                  <a:rPr lang="en-US" altLang="zh-TW" sz="2800" dirty="0"/>
                  <a:t>Let the </a:t>
                </a:r>
                <a:r>
                  <a:rPr lang="en-US" altLang="zh-TW" sz="2800" dirty="0">
                    <a:solidFill>
                      <a:srgbClr val="00B050"/>
                    </a:solidFill>
                  </a:rPr>
                  <a:t>rank</a:t>
                </a:r>
                <a:r>
                  <a:rPr lang="en-US" altLang="zh-TW" sz="2800" dirty="0"/>
                  <a:t> of a node be the </a:t>
                </a:r>
                <a:r>
                  <a:rPr lang="en-US" altLang="zh-TW" sz="2800" dirty="0">
                    <a:solidFill>
                      <a:srgbClr val="00B050"/>
                    </a:solidFill>
                  </a:rPr>
                  <a:t>number of black pointers </a:t>
                </a:r>
                <a:r>
                  <a:rPr lang="en-US" altLang="zh-TW" sz="2800" dirty="0"/>
                  <a:t>(edges) on any path from the node to any external node in its subtree</a:t>
                </a:r>
              </a:p>
              <a:p>
                <a:r>
                  <a:rPr lang="en-US" altLang="zh-TW" sz="2800" dirty="0">
                    <a:solidFill>
                      <a:srgbClr val="0070C0"/>
                    </a:solidFill>
                  </a:rPr>
                  <a:t>Lemma</a:t>
                </a:r>
                <a:r>
                  <a:rPr lang="en-US" altLang="zh-TW" sz="2800" dirty="0"/>
                  <a:t>: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TW" sz="2800" dirty="0"/>
                  <a:t>: two root-to-external-node paths</a:t>
                </a:r>
                <a:br>
                  <a:rPr lang="en-US" altLang="zh-TW" sz="2800" dirty="0"/>
                </a:b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𝑙𝑒𝑛𝑔𝑡h</m:t>
                    </m:r>
                    <m:d>
                      <m:d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zh-TW" sz="2800" b="0" i="1" dirty="0" smtClean="0">
                        <a:latin typeface="Cambria Math" panose="02040503050406030204" pitchFamily="18" charset="0"/>
                      </a:rPr>
                      <m:t>≤2⋅</m:t>
                    </m:r>
                    <m:r>
                      <a:rPr lang="en-US" altLang="zh-TW" sz="2800" b="0" i="1" dirty="0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altLang="zh-TW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8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TW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800" dirty="0"/>
              </a:p>
              <a:p>
                <a:r>
                  <a:rPr lang="en-US" altLang="zh-TW" sz="2800" dirty="0">
                    <a:solidFill>
                      <a:srgbClr val="0070C0"/>
                    </a:solidFill>
                  </a:rPr>
                  <a:t>Proof</a:t>
                </a:r>
                <a:r>
                  <a:rPr lang="en-US" altLang="zh-TW" sz="2800" dirty="0"/>
                  <a:t>: Let the </a:t>
                </a:r>
                <a:r>
                  <a:rPr lang="en-US" altLang="zh-TW" sz="2800" dirty="0">
                    <a:solidFill>
                      <a:srgbClr val="00B050"/>
                    </a:solidFill>
                  </a:rPr>
                  <a:t>rank of the root be </a:t>
                </a:r>
                <a:r>
                  <a:rPr lang="en-US" altLang="zh-TW" sz="2800" i="1" dirty="0">
                    <a:solidFill>
                      <a:srgbClr val="00B050"/>
                    </a:solidFill>
                  </a:rPr>
                  <a:t>r</a:t>
                </a:r>
                <a:br>
                  <a:rPr lang="en-US" altLang="zh-TW" sz="2800" dirty="0"/>
                </a:br>
                <a:r>
                  <a:rPr lang="en-US" altLang="zh-TW" sz="2800" dirty="0"/>
                  <a:t>From </a:t>
                </a:r>
                <a:r>
                  <a:rPr lang="en-US" altLang="zh-TW" sz="2800" b="1" dirty="0"/>
                  <a:t>RB2’</a:t>
                </a:r>
                <a:r>
                  <a:rPr lang="en-US" altLang="zh-TW" sz="2800" dirty="0"/>
                  <a:t>, </a:t>
                </a:r>
                <a:r>
                  <a:rPr lang="en-US" altLang="zh-TW" sz="2800" dirty="0">
                    <a:solidFill>
                      <a:srgbClr val="0070C0"/>
                    </a:solidFill>
                  </a:rPr>
                  <a:t>each red pointer is followed by a black pointer</a:t>
                </a:r>
                <a:br>
                  <a:rPr lang="en-US" altLang="zh-TW" sz="2800" dirty="0">
                    <a:solidFill>
                      <a:srgbClr val="0070C0"/>
                    </a:solidFill>
                  </a:rPr>
                </a:br>
                <a:r>
                  <a:rPr lang="en-US" altLang="zh-TW" sz="2800" dirty="0"/>
                  <a:t>Therefore, each root-external-node path has between </a:t>
                </a:r>
                <a:r>
                  <a:rPr lang="en-US" altLang="zh-TW" sz="2800" i="1" dirty="0"/>
                  <a:t>r</a:t>
                </a:r>
                <a:r>
                  <a:rPr lang="en-US" altLang="zh-TW" sz="2800" dirty="0"/>
                  <a:t> and </a:t>
                </a:r>
                <a:r>
                  <a:rPr lang="en-US" altLang="zh-TW" sz="2800" i="1" dirty="0"/>
                  <a:t>2r</a:t>
                </a:r>
                <a:r>
                  <a:rPr lang="en-US" altLang="zh-TW" sz="2800" dirty="0"/>
                  <a:t> pointers</a:t>
                </a:r>
              </a:p>
            </p:txBody>
          </p:sp>
        </mc:Choice>
        <mc:Fallback xmlns="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6993" y="1047442"/>
                <a:ext cx="9113653" cy="5211418"/>
              </a:xfrm>
              <a:blipFill>
                <a:blip r:embed="rId2"/>
                <a:stretch>
                  <a:fillRect l="-278" t="-971" r="-18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030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DB1922A7-0D62-734C-B852-A89E903C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43D-D12A-1F42-ACA7-AA1ABA83C4E8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7205" y="50019"/>
            <a:ext cx="8275121" cy="1143000"/>
          </a:xfrm>
        </p:spPr>
        <p:txBody>
          <a:bodyPr/>
          <a:lstStyle/>
          <a:p>
            <a:pPr algn="ctr"/>
            <a:r>
              <a:rPr lang="en-US" altLang="zh-TW" sz="4000" dirty="0"/>
              <a:t>Properties of a Red-Black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6993" y="1047442"/>
                <a:ext cx="9113653" cy="5211418"/>
              </a:xfrm>
            </p:spPr>
            <p:txBody>
              <a:bodyPr/>
              <a:lstStyle/>
              <a:p>
                <a:r>
                  <a:rPr lang="en-US" altLang="zh-TW" sz="2800" dirty="0">
                    <a:solidFill>
                      <a:srgbClr val="0070C0"/>
                    </a:solidFill>
                  </a:rPr>
                  <a:t>Lemma</a:t>
                </a:r>
                <a:r>
                  <a:rPr lang="en-US" altLang="zh-TW" sz="2800" dirty="0"/>
                  <a:t>: Let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TW" sz="2800" dirty="0"/>
                  <a:t> be the height of a red-black tree (excluding the external nodes), let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800" dirty="0"/>
                  <a:t> be the number of internal nodes, and let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TW" sz="2800" dirty="0"/>
                  <a:t> be the rank of the root</a:t>
                </a:r>
                <a:br>
                  <a:rPr lang="en-US" altLang="zh-TW" sz="2800" dirty="0"/>
                </a:br>
                <a:r>
                  <a:rPr lang="en-US" altLang="zh-TW" sz="2800" dirty="0"/>
                  <a:t>(a)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br>
                  <a:rPr lang="en-US" altLang="zh-TW" sz="2800" dirty="0"/>
                </a:br>
                <a:r>
                  <a:rPr lang="en-US" altLang="zh-TW" sz="2800" dirty="0"/>
                  <a:t>(b)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br>
                  <a:rPr lang="en-US" altLang="zh-TW" sz="2800" dirty="0"/>
                </a:br>
                <a:r>
                  <a:rPr lang="en-US" altLang="zh-TW" sz="2800" dirty="0"/>
                  <a:t>(c)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func>
                      <m:funcPr>
                        <m:ctrlP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8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func>
                  </m:oMath>
                </a14:m>
                <a:endParaRPr lang="en-US" altLang="zh-TW" sz="2800" dirty="0"/>
              </a:p>
              <a:p>
                <a:r>
                  <a:rPr lang="en-US" altLang="zh-TW" sz="2800" dirty="0">
                    <a:solidFill>
                      <a:srgbClr val="0070C0"/>
                    </a:solidFill>
                  </a:rPr>
                  <a:t>Proof</a:t>
                </a:r>
                <a:r>
                  <a:rPr lang="en-US" altLang="zh-TW" sz="2800" dirty="0"/>
                  <a:t>:</a:t>
                </a:r>
                <a:br>
                  <a:rPr lang="en-US" altLang="zh-TW" sz="2400" dirty="0"/>
                </a:br>
                <a:r>
                  <a:rPr lang="en-US" altLang="zh-TW" sz="2800" dirty="0"/>
                  <a:t>(a) is correct by the previous lemma</a:t>
                </a:r>
                <a:br>
                  <a:rPr lang="en-US" altLang="zh-TW" sz="2800" dirty="0"/>
                </a:br>
                <a:r>
                  <a:rPr lang="en-US" altLang="zh-TW" sz="2800" dirty="0"/>
                  <a:t>From (b), we have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altLang="zh-TW" sz="2800" dirty="0"/>
                </a:br>
                <a:r>
                  <a:rPr lang="en-US" altLang="zh-TW" sz="2800" dirty="0">
                    <a:sym typeface="Wingdings" pitchFamily="2" charset="2"/>
                  </a:rPr>
                  <a:t> </a:t>
                </a:r>
                <a:r>
                  <a:rPr lang="en-US" altLang="zh-TW" sz="2800" dirty="0"/>
                  <a:t>This inequality together with (a) yields (c)</a:t>
                </a:r>
              </a:p>
              <a:p>
                <a:r>
                  <a:rPr lang="en-US" altLang="zh-TW" sz="2800" dirty="0"/>
                  <a:t>Height of a red-black tree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≤2</m:t>
                    </m:r>
                    <m:func>
                      <m:func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func>
                  </m:oMath>
                </a14:m>
                <a:r>
                  <a:rPr lang="en-US" altLang="zh-TW" sz="2800" dirty="0"/>
                  <a:t>,</a:t>
                </a:r>
                <a:br>
                  <a:rPr lang="en-US" altLang="zh-TW" sz="2800" dirty="0"/>
                </a:br>
                <a:r>
                  <a:rPr lang="en-US" altLang="zh-TW" sz="2800" dirty="0">
                    <a:solidFill>
                      <a:srgbClr val="FF0000"/>
                    </a:solidFill>
                  </a:rPr>
                  <a:t>searching, insertion, and deletion needs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TW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8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TW" sz="2800" dirty="0">
                    <a:solidFill>
                      <a:srgbClr val="FF0000"/>
                    </a:solidFill>
                  </a:rPr>
                  <a:t> time</a:t>
                </a:r>
                <a:endParaRPr lang="en-US" altLang="zh-TW" sz="2800" dirty="0"/>
              </a:p>
            </p:txBody>
          </p:sp>
        </mc:Choice>
        <mc:Fallback xmlns="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6993" y="1047442"/>
                <a:ext cx="9113653" cy="5211418"/>
              </a:xfrm>
              <a:blipFill>
                <a:blip r:embed="rId2"/>
                <a:stretch>
                  <a:fillRect l="-278" t="-971" b="-6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146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DB1922A7-0D62-734C-B852-A89E903C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43D-D12A-1F42-ACA7-AA1ABA83C4E8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7205" y="50019"/>
            <a:ext cx="8275121" cy="1143000"/>
          </a:xfrm>
        </p:spPr>
        <p:txBody>
          <a:bodyPr/>
          <a:lstStyle/>
          <a:p>
            <a:pPr algn="ctr"/>
            <a:r>
              <a:rPr lang="en-US" altLang="zh-TW" sz="4000" dirty="0"/>
              <a:t>Inserting into a Red-Black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6993" y="1047442"/>
                <a:ext cx="9113653" cy="5211418"/>
              </a:xfrm>
            </p:spPr>
            <p:txBody>
              <a:bodyPr/>
              <a:lstStyle/>
              <a:p>
                <a:r>
                  <a:rPr lang="en-US" altLang="zh-TW" dirty="0"/>
                  <a:t>A new element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 is first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inserted</a:t>
                </a:r>
                <a:br>
                  <a:rPr lang="en-US" altLang="zh-TW" dirty="0"/>
                </a:br>
                <a:r>
                  <a:rPr lang="en-US" altLang="zh-TW" dirty="0"/>
                  <a:t>as the ordinary binary search tree</a:t>
                </a:r>
              </a:p>
              <a:p>
                <a:r>
                  <a:rPr lang="en-US" altLang="zh-TW" dirty="0"/>
                  <a:t>Assign the new node to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red</a:t>
                </a:r>
              </a:p>
              <a:p>
                <a:r>
                  <a:rPr lang="en-US" altLang="zh-TW" dirty="0"/>
                  <a:t>The new node may or may not</a:t>
                </a:r>
                <a:br>
                  <a:rPr lang="en-US" altLang="zh-TW" dirty="0"/>
                </a:br>
                <a:r>
                  <a:rPr lang="en-US" altLang="zh-TW" dirty="0"/>
                  <a:t>violate </a:t>
                </a:r>
                <a:r>
                  <a:rPr lang="en-US" altLang="zh-TW" b="1" dirty="0"/>
                  <a:t>RB2</a:t>
                </a:r>
                <a:r>
                  <a:rPr lang="en-US" altLang="zh-TW" dirty="0"/>
                  <a:t> (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imbalance</a:t>
                </a:r>
                <a:r>
                  <a:rPr lang="en-US" altLang="zh-TW" dirty="0"/>
                  <a:t>)</a:t>
                </a:r>
              </a:p>
              <a:p>
                <a:pPr lvl="1"/>
                <a:r>
                  <a:rPr lang="en-US" altLang="zh-TW" dirty="0"/>
                  <a:t>One root-to-external-node path may</a:t>
                </a:r>
                <a:br>
                  <a:rPr lang="en-US" altLang="zh-TW" dirty="0"/>
                </a:br>
                <a:r>
                  <a:rPr lang="en-US" altLang="zh-TW" dirty="0"/>
                  <a:t>have two consecutive red nodes</a:t>
                </a:r>
              </a:p>
              <a:p>
                <a:pPr lvl="1"/>
                <a:r>
                  <a:rPr lang="en-US" altLang="zh-TW" dirty="0"/>
                  <a:t>It can be handled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by changing</a:t>
                </a:r>
                <a:br>
                  <a:rPr lang="en-US" altLang="zh-TW" dirty="0">
                    <a:solidFill>
                      <a:srgbClr val="C00000"/>
                    </a:solidFill>
                  </a:rPr>
                </a:br>
                <a:r>
                  <a:rPr lang="en-US" altLang="zh-TW" dirty="0">
                    <a:solidFill>
                      <a:srgbClr val="C00000"/>
                    </a:solidFill>
                  </a:rPr>
                  <a:t>colors or a rotation</a:t>
                </a:r>
              </a:p>
            </p:txBody>
          </p:sp>
        </mc:Choice>
        <mc:Fallback xmlns="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C656C17-E60E-D543-89CA-279C033D4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6993" y="1047442"/>
                <a:ext cx="9113653" cy="5211418"/>
              </a:xfrm>
              <a:blipFill rotWithShape="0">
                <a:blip r:embed="rId2"/>
                <a:stretch>
                  <a:fillRect l="-736" t="-16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6325867" y="1879115"/>
            <a:ext cx="2432149" cy="3548072"/>
            <a:chOff x="5192526" y="2163571"/>
            <a:chExt cx="2432149" cy="3548072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8FB3D720-5EA7-0D4B-AAC2-1959A96C8AA9}"/>
                </a:ext>
              </a:extLst>
            </p:cNvPr>
            <p:cNvSpPr/>
            <p:nvPr/>
          </p:nvSpPr>
          <p:spPr bwMode="auto">
            <a:xfrm>
              <a:off x="6656736" y="2713295"/>
              <a:ext cx="481913" cy="48191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C80F80AF-963C-DC4B-A4D8-96F88DCBEC5F}"/>
                </a:ext>
              </a:extLst>
            </p:cNvPr>
            <p:cNvCxnSpPr>
              <a:cxnSpLocks/>
              <a:stCxn id="9" idx="0"/>
            </p:cNvCxnSpPr>
            <p:nvPr/>
          </p:nvCxnSpPr>
          <p:spPr bwMode="auto">
            <a:xfrm flipV="1">
              <a:off x="6897693" y="2163571"/>
              <a:ext cx="4664" cy="5497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FA5BB107-EC77-5843-A0E8-F10A91605561}"/>
                </a:ext>
              </a:extLst>
            </p:cNvPr>
            <p:cNvCxnSpPr>
              <a:cxnSpLocks/>
              <a:stCxn id="86" idx="0"/>
              <a:endCxn id="9" idx="5"/>
            </p:cNvCxnSpPr>
            <p:nvPr/>
          </p:nvCxnSpPr>
          <p:spPr bwMode="auto">
            <a:xfrm flipH="1" flipV="1">
              <a:off x="7068074" y="3124633"/>
              <a:ext cx="417378" cy="35946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A7278686-C3D4-1D46-A7B0-9CFFAA3D4F29}"/>
                </a:ext>
              </a:extLst>
            </p:cNvPr>
            <p:cNvSpPr/>
            <p:nvPr/>
          </p:nvSpPr>
          <p:spPr bwMode="auto">
            <a:xfrm>
              <a:off x="5929985" y="3369830"/>
              <a:ext cx="481913" cy="481913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zh-TW" altLang="en-US" sz="2000" dirty="0"/>
            </a:p>
          </p:txBody>
        </p: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ED0D2739-0C77-F74A-91E9-3A601810C92B}"/>
                </a:ext>
              </a:extLst>
            </p:cNvPr>
            <p:cNvCxnSpPr>
              <a:cxnSpLocks/>
              <a:stCxn id="28" idx="0"/>
              <a:endCxn id="9" idx="3"/>
            </p:cNvCxnSpPr>
            <p:nvPr/>
          </p:nvCxnSpPr>
          <p:spPr bwMode="auto">
            <a:xfrm flipV="1">
              <a:off x="6170942" y="3124633"/>
              <a:ext cx="556369" cy="24519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0FE222EF-33DB-104B-8D46-433E4A090D6D}"/>
                </a:ext>
              </a:extLst>
            </p:cNvPr>
            <p:cNvCxnSpPr>
              <a:cxnSpLocks/>
              <a:stCxn id="35" idx="0"/>
              <a:endCxn id="28" idx="3"/>
            </p:cNvCxnSpPr>
            <p:nvPr/>
          </p:nvCxnSpPr>
          <p:spPr bwMode="auto">
            <a:xfrm flipV="1">
              <a:off x="5723119" y="3781168"/>
              <a:ext cx="277441" cy="33610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E7AAAE04-E793-CE43-98F5-C6C575D4BE80}"/>
                </a:ext>
              </a:extLst>
            </p:cNvPr>
            <p:cNvSpPr/>
            <p:nvPr/>
          </p:nvSpPr>
          <p:spPr bwMode="auto">
            <a:xfrm>
              <a:off x="5482162" y="4117275"/>
              <a:ext cx="481913" cy="481913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zh-TW" altLang="en-US" sz="2000" dirty="0"/>
            </a:p>
          </p:txBody>
        </p: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DA35BBB2-375B-3A47-9A42-A4495D47180E}"/>
                </a:ext>
              </a:extLst>
            </p:cNvPr>
            <p:cNvCxnSpPr>
              <a:cxnSpLocks/>
              <a:stCxn id="35" idx="3"/>
              <a:endCxn id="83" idx="0"/>
            </p:cNvCxnSpPr>
            <p:nvPr/>
          </p:nvCxnSpPr>
          <p:spPr bwMode="auto">
            <a:xfrm flipH="1">
              <a:off x="5415948" y="4528613"/>
              <a:ext cx="136789" cy="72136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4014DA24-782B-7C4E-B025-0E7CB60E6443}"/>
                </a:ext>
              </a:extLst>
            </p:cNvPr>
            <p:cNvCxnSpPr>
              <a:cxnSpLocks/>
              <a:stCxn id="35" idx="5"/>
              <a:endCxn id="84" idx="0"/>
            </p:cNvCxnSpPr>
            <p:nvPr/>
          </p:nvCxnSpPr>
          <p:spPr bwMode="auto">
            <a:xfrm>
              <a:off x="5893500" y="4528613"/>
              <a:ext cx="146254" cy="72136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9D8CF922-0EB6-DA4A-A8F3-1F613DC317EE}"/>
                </a:ext>
              </a:extLst>
            </p:cNvPr>
            <p:cNvCxnSpPr>
              <a:cxnSpLocks/>
              <a:stCxn id="28" idx="5"/>
              <a:endCxn id="85" idx="0"/>
            </p:cNvCxnSpPr>
            <p:nvPr/>
          </p:nvCxnSpPr>
          <p:spPr bwMode="auto">
            <a:xfrm>
              <a:off x="6341323" y="3781168"/>
              <a:ext cx="239853" cy="53885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3" name="文字方塊 114">
              <a:extLst>
                <a:ext uri="{FF2B5EF4-FFF2-40B4-BE49-F238E27FC236}">
                  <a16:creationId xmlns:a16="http://schemas.microsoft.com/office/drawing/2014/main" id="{9DB7049F-0A5D-384F-A5CF-FACE2E773336}"/>
                </a:ext>
              </a:extLst>
            </p:cNvPr>
            <p:cNvSpPr txBox="1"/>
            <p:nvPr/>
          </p:nvSpPr>
          <p:spPr>
            <a:xfrm>
              <a:off x="5255487" y="5249978"/>
              <a:ext cx="3209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dirty="0"/>
                <a:t>a</a:t>
              </a:r>
              <a:endParaRPr kumimoji="1" lang="zh-TW" altLang="en-US" sz="2400" dirty="0"/>
            </a:p>
          </p:txBody>
        </p:sp>
        <p:sp>
          <p:nvSpPr>
            <p:cNvPr id="84" name="文字方塊 114">
              <a:extLst>
                <a:ext uri="{FF2B5EF4-FFF2-40B4-BE49-F238E27FC236}">
                  <a16:creationId xmlns:a16="http://schemas.microsoft.com/office/drawing/2014/main" id="{9DB7049F-0A5D-384F-A5CF-FACE2E773336}"/>
                </a:ext>
              </a:extLst>
            </p:cNvPr>
            <p:cNvSpPr txBox="1"/>
            <p:nvPr/>
          </p:nvSpPr>
          <p:spPr>
            <a:xfrm>
              <a:off x="5870476" y="5249977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dirty="0"/>
                <a:t>b</a:t>
              </a:r>
              <a:endParaRPr kumimoji="1" lang="zh-TW" altLang="en-US" sz="2400" dirty="0"/>
            </a:p>
          </p:txBody>
        </p:sp>
        <p:sp>
          <p:nvSpPr>
            <p:cNvPr id="85" name="文字方塊 114">
              <a:extLst>
                <a:ext uri="{FF2B5EF4-FFF2-40B4-BE49-F238E27FC236}">
                  <a16:creationId xmlns:a16="http://schemas.microsoft.com/office/drawing/2014/main" id="{9DB7049F-0A5D-384F-A5CF-FACE2E773336}"/>
                </a:ext>
              </a:extLst>
            </p:cNvPr>
            <p:cNvSpPr txBox="1"/>
            <p:nvPr/>
          </p:nvSpPr>
          <p:spPr>
            <a:xfrm>
              <a:off x="6420715" y="4320027"/>
              <a:ext cx="3209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dirty="0"/>
                <a:t>c</a:t>
              </a:r>
              <a:endParaRPr kumimoji="1" lang="zh-TW" altLang="en-US" sz="2400" dirty="0"/>
            </a:p>
          </p:txBody>
        </p:sp>
        <p:sp>
          <p:nvSpPr>
            <p:cNvPr id="86" name="文字方塊 114">
              <a:extLst>
                <a:ext uri="{FF2B5EF4-FFF2-40B4-BE49-F238E27FC236}">
                  <a16:creationId xmlns:a16="http://schemas.microsoft.com/office/drawing/2014/main" id="{9DB7049F-0A5D-384F-A5CF-FACE2E773336}"/>
                </a:ext>
              </a:extLst>
            </p:cNvPr>
            <p:cNvSpPr txBox="1"/>
            <p:nvPr/>
          </p:nvSpPr>
          <p:spPr>
            <a:xfrm>
              <a:off x="7346229" y="3484098"/>
              <a:ext cx="278446" cy="465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/>
                <a:t>d</a:t>
              </a:r>
              <a:endParaRPr kumimoji="1"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字方塊 114">
                  <a:extLst>
                    <a:ext uri="{FF2B5EF4-FFF2-40B4-BE49-F238E27FC236}">
                      <a16:creationId xmlns:a16="http://schemas.microsoft.com/office/drawing/2014/main" id="{9DB7049F-0A5D-384F-A5CF-FACE2E773336}"/>
                    </a:ext>
                  </a:extLst>
                </p:cNvPr>
                <p:cNvSpPr txBox="1"/>
                <p:nvPr/>
              </p:nvSpPr>
              <p:spPr>
                <a:xfrm>
                  <a:off x="5761306" y="2823267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i="1" dirty="0" smtClean="0">
                            <a:latin typeface="Cambria Math" panose="02040503050406030204" pitchFamily="18" charset="0"/>
                          </a:rPr>
                          <m:t>𝑝𝑢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87" name="文字方塊 114">
                  <a:extLst>
                    <a:ext uri="{FF2B5EF4-FFF2-40B4-BE49-F238E27FC236}">
                      <a16:creationId xmlns:a16="http://schemas.microsoft.com/office/drawing/2014/main" xmlns="" id="{9DB7049F-0A5D-384F-A5CF-FACE2E773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1306" y="2823267"/>
                  <a:ext cx="650591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字方塊 114">
                  <a:extLst>
                    <a:ext uri="{FF2B5EF4-FFF2-40B4-BE49-F238E27FC236}">
                      <a16:creationId xmlns:a16="http://schemas.microsoft.com/office/drawing/2014/main" id="{9DB7049F-0A5D-384F-A5CF-FACE2E773336}"/>
                    </a:ext>
                  </a:extLst>
                </p:cNvPr>
                <p:cNvSpPr txBox="1"/>
                <p:nvPr/>
              </p:nvSpPr>
              <p:spPr>
                <a:xfrm>
                  <a:off x="5192526" y="3665734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88" name="文字方塊 114">
                  <a:extLst>
                    <a:ext uri="{FF2B5EF4-FFF2-40B4-BE49-F238E27FC236}">
                      <a16:creationId xmlns:a16="http://schemas.microsoft.com/office/drawing/2014/main" xmlns="" id="{9DB7049F-0A5D-384F-A5CF-FACE2E773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2526" y="3665734"/>
                  <a:ext cx="650591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字方塊 114">
                  <a:extLst>
                    <a:ext uri="{FF2B5EF4-FFF2-40B4-BE49-F238E27FC236}">
                      <a16:creationId xmlns:a16="http://schemas.microsoft.com/office/drawing/2014/main" id="{9DB7049F-0A5D-384F-A5CF-FACE2E773336}"/>
                    </a:ext>
                  </a:extLst>
                </p:cNvPr>
                <p:cNvSpPr txBox="1"/>
                <p:nvPr/>
              </p:nvSpPr>
              <p:spPr>
                <a:xfrm>
                  <a:off x="6255879" y="2207601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kumimoji="1" lang="en-US" altLang="zh-TW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89" name="文字方塊 114">
                  <a:extLst>
                    <a:ext uri="{FF2B5EF4-FFF2-40B4-BE49-F238E27FC236}">
                      <a16:creationId xmlns:a16="http://schemas.microsoft.com/office/drawing/2014/main" xmlns="" id="{9DB7049F-0A5D-384F-A5CF-FACE2E773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79" y="2207601"/>
                  <a:ext cx="65059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935" b="-1184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0829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5">
            <a:extLst>
              <a:ext uri="{FF2B5EF4-FFF2-40B4-BE49-F238E27FC236}">
                <a16:creationId xmlns:a16="http://schemas.microsoft.com/office/drawing/2014/main" id="{0520A8BA-D1ED-9346-919A-95B98BE0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CHAPTER 10</a:t>
            </a:r>
          </a:p>
        </p:txBody>
      </p:sp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DB1922A7-0D62-734C-B852-A89E903C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43D-D12A-1F42-ACA7-AA1ABA83C4E8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8813" y="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/>
              <a:t>Extended Binary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33632" y="979317"/>
                <a:ext cx="5850090" cy="5211418"/>
              </a:xfrm>
            </p:spPr>
            <p:txBody>
              <a:bodyPr/>
              <a:lstStyle/>
              <a:p>
                <a:r>
                  <a:rPr lang="en-US" altLang="zh-TW" dirty="0"/>
                  <a:t>Add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external nodes </a:t>
                </a:r>
                <a:r>
                  <a:rPr lang="en-US" altLang="zh-TW" dirty="0"/>
                  <a:t>to the original binary tree</a:t>
                </a:r>
              </a:p>
              <a:p>
                <a:pPr lvl="1"/>
                <a:r>
                  <a:rPr lang="en-US" altLang="zh-TW" dirty="0"/>
                  <a:t>Take external nodes as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failure nodes</a:t>
                </a:r>
              </a:p>
              <a:p>
                <a:r>
                  <a:rPr lang="en-US" altLang="zh-TW" b="0" dirty="0">
                    <a:solidFill>
                      <a:srgbClr val="C00000"/>
                    </a:solidFill>
                  </a:rPr>
                  <a:t>External / internal path length</a:t>
                </a:r>
              </a:p>
              <a:p>
                <a:pPr lvl="1"/>
                <a:r>
                  <a:rPr lang="en-US" altLang="zh-TW" dirty="0"/>
                  <a:t>Internal path length,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TW" dirty="0"/>
                  <a:t>, is: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=0+1+1+2+3=7</m:t>
                      </m:r>
                    </m:oMath>
                  </m:oMathPara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External path length,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TW" dirty="0"/>
                  <a:t>, is: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=2+2+4+4+3+2=17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where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is # of internal nodes</a:t>
                </a:r>
              </a:p>
            </p:txBody>
          </p:sp>
        </mc:Choice>
        <mc:Fallback xmlns="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33632" y="979317"/>
                <a:ext cx="5850090" cy="5211418"/>
              </a:xfrm>
              <a:blipFill>
                <a:blip r:embed="rId2"/>
                <a:stretch>
                  <a:fillRect l="-649" t="-1217" b="-99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群組 57">
            <a:extLst>
              <a:ext uri="{FF2B5EF4-FFF2-40B4-BE49-F238E27FC236}">
                <a16:creationId xmlns:a16="http://schemas.microsoft.com/office/drawing/2014/main" id="{5FA1B9EB-F0AB-7549-BA0F-C54C0E354A99}"/>
              </a:ext>
            </a:extLst>
          </p:cNvPr>
          <p:cNvGrpSpPr/>
          <p:nvPr/>
        </p:nvGrpSpPr>
        <p:grpSpPr>
          <a:xfrm>
            <a:off x="6285707" y="1709419"/>
            <a:ext cx="2325685" cy="2843162"/>
            <a:chOff x="-2537958" y="3435562"/>
            <a:chExt cx="2325685" cy="2843162"/>
          </a:xfrm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AC4D217D-F60A-8B49-BD4A-27EC4FF510B6}"/>
                </a:ext>
              </a:extLst>
            </p:cNvPr>
            <p:cNvSpPr/>
            <p:nvPr/>
          </p:nvSpPr>
          <p:spPr bwMode="auto">
            <a:xfrm>
              <a:off x="-1647291" y="3748424"/>
              <a:ext cx="481913" cy="48191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10</a:t>
              </a:r>
              <a:endParaRPr lang="zh-TW" altLang="en-US" sz="2000" dirty="0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D2F77FDE-083C-7943-88AB-9F07034B0B7F}"/>
                </a:ext>
              </a:extLst>
            </p:cNvPr>
            <p:cNvSpPr/>
            <p:nvPr/>
          </p:nvSpPr>
          <p:spPr bwMode="auto">
            <a:xfrm>
              <a:off x="-2372221" y="4382737"/>
              <a:ext cx="481913" cy="48191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5</a:t>
              </a:r>
              <a:endParaRPr lang="zh-TW" altLang="en-US" sz="2000" dirty="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F7967F15-0A52-2A43-8C08-18F4FE8BA90A}"/>
                </a:ext>
              </a:extLst>
            </p:cNvPr>
            <p:cNvSpPr/>
            <p:nvPr/>
          </p:nvSpPr>
          <p:spPr bwMode="auto">
            <a:xfrm>
              <a:off x="-926838" y="4451355"/>
              <a:ext cx="481913" cy="48191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25</a:t>
              </a:r>
              <a:endParaRPr lang="zh-TW" altLang="en-US" sz="2000" dirty="0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AF6C1516-1388-754F-915F-142C1A2D4134}"/>
                </a:ext>
              </a:extLst>
            </p:cNvPr>
            <p:cNvSpPr/>
            <p:nvPr/>
          </p:nvSpPr>
          <p:spPr bwMode="auto">
            <a:xfrm>
              <a:off x="-1394256" y="5142722"/>
              <a:ext cx="481913" cy="48191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20</a:t>
              </a:r>
              <a:endParaRPr lang="zh-TW" altLang="en-US" sz="2000" dirty="0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869BB204-0EA9-EF40-9E20-7404CB8ED5E9}"/>
                </a:ext>
              </a:extLst>
            </p:cNvPr>
            <p:cNvSpPr/>
            <p:nvPr/>
          </p:nvSpPr>
          <p:spPr bwMode="auto">
            <a:xfrm>
              <a:off x="-1888248" y="5796811"/>
              <a:ext cx="481913" cy="48191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15</a:t>
              </a:r>
              <a:endParaRPr lang="zh-TW" altLang="en-US" sz="2000" dirty="0"/>
            </a:p>
          </p:txBody>
        </p: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47B52FEC-28B4-DB41-A072-93EC6B6F3D08}"/>
                </a:ext>
              </a:extLst>
            </p:cNvPr>
            <p:cNvCxnSpPr>
              <a:stCxn id="7" idx="7"/>
              <a:endCxn id="2" idx="3"/>
            </p:cNvCxnSpPr>
            <p:nvPr/>
          </p:nvCxnSpPr>
          <p:spPr bwMode="auto">
            <a:xfrm flipV="1">
              <a:off x="-1960883" y="4159762"/>
              <a:ext cx="384167" cy="2935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EB34B231-6D69-1444-B604-039D57E44200}"/>
                </a:ext>
              </a:extLst>
            </p:cNvPr>
            <p:cNvCxnSpPr>
              <a:stCxn id="2" idx="5"/>
              <a:endCxn id="8" idx="0"/>
            </p:cNvCxnSpPr>
            <p:nvPr/>
          </p:nvCxnSpPr>
          <p:spPr bwMode="auto">
            <a:xfrm>
              <a:off x="-1235953" y="4159762"/>
              <a:ext cx="550072" cy="29159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B677FF99-C8A4-E449-A2F0-202E38489933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 bwMode="auto">
            <a:xfrm flipH="1">
              <a:off x="-982918" y="4862693"/>
              <a:ext cx="126655" cy="3506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362A0BDB-FC5E-894E-889E-47E6BB5D5587}"/>
                </a:ext>
              </a:extLst>
            </p:cNvPr>
            <p:cNvCxnSpPr>
              <a:stCxn id="9" idx="3"/>
              <a:endCxn id="10" idx="7"/>
            </p:cNvCxnSpPr>
            <p:nvPr/>
          </p:nvCxnSpPr>
          <p:spPr bwMode="auto">
            <a:xfrm flipH="1">
              <a:off x="-1476910" y="5554060"/>
              <a:ext cx="153229" cy="3133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81EB6720-5883-3D43-B448-BCFA7BCFDB28}"/>
                </a:ext>
              </a:extLst>
            </p:cNvPr>
            <p:cNvSpPr txBox="1"/>
            <p:nvPr/>
          </p:nvSpPr>
          <p:spPr>
            <a:xfrm>
              <a:off x="-1225250" y="3435562"/>
              <a:ext cx="3129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solidFill>
                    <a:srgbClr val="0070C0"/>
                  </a:solidFill>
                </a:rPr>
                <a:t>0</a:t>
              </a:r>
              <a:endParaRPr kumimoji="1" lang="zh-TW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E6859C2F-4E8F-E942-AD63-0A4746FA9BC9}"/>
                </a:ext>
              </a:extLst>
            </p:cNvPr>
            <p:cNvSpPr txBox="1"/>
            <p:nvPr/>
          </p:nvSpPr>
          <p:spPr>
            <a:xfrm>
              <a:off x="-2537958" y="401274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0070C0"/>
                  </a:solidFill>
                </a:rPr>
                <a:t>1</a:t>
              </a:r>
              <a:endParaRPr kumimoji="1" lang="zh-TW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CC86C3CA-2FA4-894E-88EA-2EF78BE5CCFE}"/>
                </a:ext>
              </a:extLst>
            </p:cNvPr>
            <p:cNvSpPr txBox="1"/>
            <p:nvPr/>
          </p:nvSpPr>
          <p:spPr>
            <a:xfrm>
              <a:off x="-525179" y="414214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0070C0"/>
                  </a:solidFill>
                </a:rPr>
                <a:t>1</a:t>
              </a:r>
              <a:endParaRPr kumimoji="1" lang="zh-TW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09DAD71-8D6A-974B-B5EA-64DD376F518D}"/>
                </a:ext>
              </a:extLst>
            </p:cNvPr>
            <p:cNvSpPr txBox="1"/>
            <p:nvPr/>
          </p:nvSpPr>
          <p:spPr>
            <a:xfrm>
              <a:off x="-1512696" y="486270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0070C0"/>
                  </a:solidFill>
                </a:rPr>
                <a:t>2</a:t>
              </a:r>
              <a:endParaRPr kumimoji="1" lang="zh-TW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3F5A0AD6-30A5-E443-8ACB-E4CD816DC152}"/>
                </a:ext>
              </a:extLst>
            </p:cNvPr>
            <p:cNvSpPr txBox="1"/>
            <p:nvPr/>
          </p:nvSpPr>
          <p:spPr>
            <a:xfrm>
              <a:off x="-2027668" y="542458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0070C0"/>
                  </a:solidFill>
                </a:rPr>
                <a:t>3</a:t>
              </a:r>
              <a:endParaRPr kumimoji="1" lang="zh-TW" altLang="en-US" sz="20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B4BF80AA-F7BF-174A-834F-17D8E1DEADBD}"/>
              </a:ext>
            </a:extLst>
          </p:cNvPr>
          <p:cNvSpPr/>
          <p:nvPr/>
        </p:nvSpPr>
        <p:spPr bwMode="auto">
          <a:xfrm>
            <a:off x="6218202" y="3380218"/>
            <a:ext cx="312906" cy="31290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D3F65F2D-FE39-9143-9024-97E5D170FBF6}"/>
              </a:ext>
            </a:extLst>
          </p:cNvPr>
          <p:cNvCxnSpPr>
            <a:cxnSpLocks/>
            <a:stCxn id="11" idx="0"/>
            <a:endCxn id="7" idx="3"/>
          </p:cNvCxnSpPr>
          <p:nvPr/>
        </p:nvCxnSpPr>
        <p:spPr bwMode="auto">
          <a:xfrm flipV="1">
            <a:off x="6374655" y="3067932"/>
            <a:ext cx="147364" cy="3122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36C777EF-AF2C-214F-94ED-FE1429FD27B3}"/>
              </a:ext>
            </a:extLst>
          </p:cNvPr>
          <p:cNvCxnSpPr>
            <a:cxnSpLocks/>
            <a:stCxn id="44" idx="0"/>
            <a:endCxn id="7" idx="5"/>
          </p:cNvCxnSpPr>
          <p:nvPr/>
        </p:nvCxnSpPr>
        <p:spPr bwMode="auto">
          <a:xfrm flipH="1" flipV="1">
            <a:off x="6862782" y="3067932"/>
            <a:ext cx="70575" cy="3122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0A22CDFB-0BEF-704B-9CF0-2FA2D365C2DE}"/>
              </a:ext>
            </a:extLst>
          </p:cNvPr>
          <p:cNvSpPr/>
          <p:nvPr/>
        </p:nvSpPr>
        <p:spPr bwMode="auto">
          <a:xfrm>
            <a:off x="6776904" y="3380218"/>
            <a:ext cx="312906" cy="31290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2920D6A-D6F4-2549-87BF-AFD7628CBE78}"/>
              </a:ext>
            </a:extLst>
          </p:cNvPr>
          <p:cNvSpPr/>
          <p:nvPr/>
        </p:nvSpPr>
        <p:spPr bwMode="auto">
          <a:xfrm>
            <a:off x="6688247" y="4792746"/>
            <a:ext cx="312906" cy="31290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C71F0A4D-3E78-6C48-B4BA-549720701443}"/>
              </a:ext>
            </a:extLst>
          </p:cNvPr>
          <p:cNvCxnSpPr>
            <a:cxnSpLocks/>
            <a:stCxn id="46" idx="0"/>
            <a:endCxn id="10" idx="3"/>
          </p:cNvCxnSpPr>
          <p:nvPr/>
        </p:nvCxnSpPr>
        <p:spPr bwMode="auto">
          <a:xfrm flipV="1">
            <a:off x="6844700" y="4482006"/>
            <a:ext cx="161292" cy="3107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4C26230C-BDEB-B74E-89B5-80BA9585DAE8}"/>
              </a:ext>
            </a:extLst>
          </p:cNvPr>
          <p:cNvCxnSpPr>
            <a:cxnSpLocks/>
            <a:stCxn id="49" idx="0"/>
            <a:endCxn id="10" idx="5"/>
          </p:cNvCxnSpPr>
          <p:nvPr/>
        </p:nvCxnSpPr>
        <p:spPr bwMode="auto">
          <a:xfrm flipH="1" flipV="1">
            <a:off x="7346755" y="4482006"/>
            <a:ext cx="56647" cy="3107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1D470754-FC3A-4846-AD65-712CF61A795C}"/>
              </a:ext>
            </a:extLst>
          </p:cNvPr>
          <p:cNvSpPr/>
          <p:nvPr/>
        </p:nvSpPr>
        <p:spPr bwMode="auto">
          <a:xfrm>
            <a:off x="7246949" y="4792746"/>
            <a:ext cx="312906" cy="31290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1686A77-969E-B44A-B329-E776C23AA0A6}"/>
              </a:ext>
            </a:extLst>
          </p:cNvPr>
          <p:cNvSpPr/>
          <p:nvPr/>
        </p:nvSpPr>
        <p:spPr bwMode="auto">
          <a:xfrm>
            <a:off x="7820183" y="4068744"/>
            <a:ext cx="312906" cy="31290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3CEE2186-9287-2E41-9B95-5C895F165D8D}"/>
              </a:ext>
            </a:extLst>
          </p:cNvPr>
          <p:cNvCxnSpPr>
            <a:cxnSpLocks/>
            <a:stCxn id="52" idx="0"/>
            <a:endCxn id="9" idx="5"/>
          </p:cNvCxnSpPr>
          <p:nvPr/>
        </p:nvCxnSpPr>
        <p:spPr bwMode="auto">
          <a:xfrm flipH="1" flipV="1">
            <a:off x="7840747" y="3827917"/>
            <a:ext cx="135889" cy="2408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6A062A48-25F7-3D4C-9FC7-E15AF203DFB6}"/>
              </a:ext>
            </a:extLst>
          </p:cNvPr>
          <p:cNvCxnSpPr>
            <a:cxnSpLocks/>
            <a:stCxn id="57" idx="0"/>
            <a:endCxn id="8" idx="5"/>
          </p:cNvCxnSpPr>
          <p:nvPr/>
        </p:nvCxnSpPr>
        <p:spPr bwMode="auto">
          <a:xfrm flipH="1" flipV="1">
            <a:off x="8308165" y="3136550"/>
            <a:ext cx="186901" cy="2590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CD2A8547-1131-DF46-9C19-230B705ED484}"/>
              </a:ext>
            </a:extLst>
          </p:cNvPr>
          <p:cNvSpPr/>
          <p:nvPr/>
        </p:nvSpPr>
        <p:spPr bwMode="auto">
          <a:xfrm>
            <a:off x="8338613" y="3395592"/>
            <a:ext cx="312906" cy="31290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60EE9D03-EE7C-5D44-82DA-27DE0662846A}"/>
              </a:ext>
            </a:extLst>
          </p:cNvPr>
          <p:cNvSpPr txBox="1"/>
          <p:nvPr/>
        </p:nvSpPr>
        <p:spPr>
          <a:xfrm>
            <a:off x="8632561" y="313655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</a:rPr>
              <a:t>2</a:t>
            </a:r>
            <a:endParaRPr kumimoji="1"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AA75BE55-5203-C446-A884-89024557DA94}"/>
              </a:ext>
            </a:extLst>
          </p:cNvPr>
          <p:cNvSpPr txBox="1"/>
          <p:nvPr/>
        </p:nvSpPr>
        <p:spPr>
          <a:xfrm>
            <a:off x="6954450" y="297257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</a:rPr>
              <a:t>2</a:t>
            </a:r>
            <a:endParaRPr kumimoji="1"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BCF00827-CA21-F141-B596-CF67107E127C}"/>
              </a:ext>
            </a:extLst>
          </p:cNvPr>
          <p:cNvSpPr txBox="1"/>
          <p:nvPr/>
        </p:nvSpPr>
        <p:spPr>
          <a:xfrm>
            <a:off x="6092787" y="299920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</a:rPr>
              <a:t>2</a:t>
            </a:r>
            <a:endParaRPr kumimoji="1"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EED7B7C1-B1FA-8E44-B9C5-DD21580F88B2}"/>
              </a:ext>
            </a:extLst>
          </p:cNvPr>
          <p:cNvSpPr txBox="1"/>
          <p:nvPr/>
        </p:nvSpPr>
        <p:spPr>
          <a:xfrm>
            <a:off x="7976636" y="368504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</a:rPr>
              <a:t>3</a:t>
            </a:r>
            <a:endParaRPr kumimoji="1"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680D949C-44DA-D54E-BD2A-630C6AE92389}"/>
              </a:ext>
            </a:extLst>
          </p:cNvPr>
          <p:cNvSpPr txBox="1"/>
          <p:nvPr/>
        </p:nvSpPr>
        <p:spPr>
          <a:xfrm>
            <a:off x="7437882" y="441526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</a:rPr>
              <a:t>4</a:t>
            </a:r>
            <a:endParaRPr kumimoji="1"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6F6F6901-0269-E94A-875B-DA83597A6D97}"/>
              </a:ext>
            </a:extLst>
          </p:cNvPr>
          <p:cNvSpPr txBox="1"/>
          <p:nvPr/>
        </p:nvSpPr>
        <p:spPr>
          <a:xfrm>
            <a:off x="6565349" y="441741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</a:rPr>
              <a:t>4</a:t>
            </a:r>
            <a:endParaRPr kumimoji="1"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24" name="圓角矩形圖說文字 23">
            <a:extLst>
              <a:ext uri="{FF2B5EF4-FFF2-40B4-BE49-F238E27FC236}">
                <a16:creationId xmlns:a16="http://schemas.microsoft.com/office/drawing/2014/main" id="{E5999F64-0209-D44B-8D5F-04DED7ADA344}"/>
              </a:ext>
            </a:extLst>
          </p:cNvPr>
          <p:cNvSpPr/>
          <p:nvPr/>
        </p:nvSpPr>
        <p:spPr bwMode="auto">
          <a:xfrm>
            <a:off x="7246949" y="678904"/>
            <a:ext cx="1698518" cy="889686"/>
          </a:xfrm>
          <a:prstGeom prst="wedgeRoundRectCallout">
            <a:avLst>
              <a:gd name="adj1" fmla="val -17683"/>
              <a:gd name="adj2" fmla="val 73611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The length from</a:t>
            </a:r>
            <a:b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the root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8046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DB1922A7-0D62-734C-B852-A89E903C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43D-D12A-1F42-ACA7-AA1ABA83C4E8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4326" y="-259077"/>
            <a:ext cx="8275121" cy="1143000"/>
          </a:xfrm>
        </p:spPr>
        <p:txBody>
          <a:bodyPr/>
          <a:lstStyle/>
          <a:p>
            <a:pPr algn="ctr"/>
            <a:r>
              <a:rPr lang="en-US" altLang="zh-TW" sz="4000" dirty="0"/>
              <a:t>Two Consecutive Red Nodes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0347" y="549065"/>
                <a:ext cx="9113653" cy="612609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sz="2800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sz="2800" dirty="0"/>
                  <a:t>: new node, </a:t>
                </a:r>
                <a:r>
                  <a:rPr lang="en-US" altLang="zh-TW" sz="2800" dirty="0">
                    <a:solidFill>
                      <a:srgbClr val="C00000"/>
                    </a:solidFill>
                  </a:rPr>
                  <a:t>red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sz="2800" dirty="0"/>
                  <a:t>: parent of </a:t>
                </a:r>
                <a14:m>
                  <m:oMath xmlns:m="http://schemas.openxmlformats.org/officeDocument/2006/math"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sz="2800" dirty="0"/>
                  <a:t>, </a:t>
                </a:r>
                <a:r>
                  <a:rPr lang="en-US" altLang="zh-TW" sz="2800" dirty="0">
                    <a:solidFill>
                      <a:srgbClr val="C00000"/>
                    </a:solidFill>
                  </a:rPr>
                  <a:t>red</a:t>
                </a:r>
                <a:endParaRPr lang="en-US" altLang="zh-TW" sz="2800" dirty="0"/>
              </a:p>
              <a:p>
                <a:r>
                  <a:rPr lang="en-US" altLang="zh-TW" sz="2800" dirty="0"/>
                  <a:t>g</a:t>
                </a:r>
                <a14:m>
                  <m:oMath xmlns:m="http://schemas.openxmlformats.org/officeDocument/2006/math"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sz="2800" dirty="0"/>
                  <a:t>: grandparent of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sz="2800" dirty="0"/>
                  <a:t>, </a:t>
                </a:r>
                <a:r>
                  <a:rPr lang="en-US" altLang="zh-TW" sz="2800" b="1" dirty="0"/>
                  <a:t>black</a:t>
                </a:r>
              </a:p>
              <a:p>
                <a:r>
                  <a:rPr lang="en-US" altLang="zh-TW" sz="2800" b="1" dirty="0" err="1"/>
                  <a:t>LLb</a:t>
                </a:r>
                <a:r>
                  <a:rPr lang="en-US" altLang="zh-TW" sz="2800" b="1" dirty="0"/>
                  <a:t>, </a:t>
                </a:r>
                <a:r>
                  <a:rPr lang="en-US" altLang="zh-TW" sz="2800" b="1" dirty="0" err="1"/>
                  <a:t>LLr</a:t>
                </a:r>
                <a:endParaRPr lang="en-US" altLang="zh-TW" sz="2800" b="1" dirty="0"/>
              </a:p>
              <a:p>
                <a:pPr lvl="1"/>
                <a:r>
                  <a:rPr lang="en-US" altLang="zh-TW" sz="2400" dirty="0"/>
                  <a:t>Left child, then left child</a:t>
                </a:r>
              </a:p>
              <a:p>
                <a:pPr lvl="1"/>
                <a:r>
                  <a:rPr lang="en-US" altLang="zh-TW" sz="2400" dirty="0" err="1"/>
                  <a:t>LLb</a:t>
                </a:r>
                <a:r>
                  <a:rPr lang="en-US" altLang="zh-TW" sz="2400" dirty="0"/>
                  <a:t>: the other child of g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400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altLang="zh-TW" sz="2400" b="1" dirty="0"/>
                  <a:t>, is black</a:t>
                </a:r>
              </a:p>
              <a:p>
                <a:pPr lvl="1"/>
                <a:r>
                  <a:rPr lang="en-US" altLang="zh-TW" sz="2400" dirty="0" err="1"/>
                  <a:t>LLr</a:t>
                </a:r>
                <a:r>
                  <a:rPr lang="en-US" altLang="zh-TW" sz="2400" dirty="0"/>
                  <a:t>: the other child of g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TW" sz="2400" dirty="0">
                    <a:solidFill>
                      <a:srgbClr val="C00000"/>
                    </a:solidFill>
                  </a:rPr>
                  <a:t>, is red</a:t>
                </a:r>
              </a:p>
              <a:p>
                <a:r>
                  <a:rPr lang="en-US" altLang="zh-TW" sz="2800" b="1" dirty="0" err="1"/>
                  <a:t>LRb</a:t>
                </a:r>
                <a:r>
                  <a:rPr lang="en-US" altLang="zh-TW" sz="2800" b="1" dirty="0"/>
                  <a:t>, </a:t>
                </a:r>
                <a:r>
                  <a:rPr lang="en-US" altLang="zh-TW" sz="2800" b="1" dirty="0" err="1"/>
                  <a:t>LRr</a:t>
                </a:r>
                <a:endParaRPr lang="en-US" altLang="zh-TW" sz="2800" b="1" dirty="0"/>
              </a:p>
              <a:p>
                <a:pPr lvl="1"/>
                <a:r>
                  <a:rPr lang="en-US" altLang="zh-TW" sz="2400" dirty="0"/>
                  <a:t>Left child, then right child, </a:t>
                </a:r>
                <a:r>
                  <a:rPr lang="en-US" altLang="zh-TW" sz="2400" b="1" dirty="0"/>
                  <a:t>black</a:t>
                </a:r>
                <a:r>
                  <a:rPr lang="en-US" altLang="zh-TW" sz="2400" dirty="0"/>
                  <a:t> or </a:t>
                </a:r>
                <a:r>
                  <a:rPr lang="en-US" altLang="zh-TW" sz="2400" dirty="0">
                    <a:solidFill>
                      <a:srgbClr val="C00000"/>
                    </a:solidFill>
                  </a:rPr>
                  <a:t>red</a:t>
                </a:r>
              </a:p>
              <a:p>
                <a:r>
                  <a:rPr lang="en-US" altLang="zh-TW" sz="2800" b="1" dirty="0" err="1"/>
                  <a:t>RRb</a:t>
                </a:r>
                <a:r>
                  <a:rPr lang="en-US" altLang="zh-TW" sz="2800" b="1" dirty="0"/>
                  <a:t>, </a:t>
                </a:r>
                <a:r>
                  <a:rPr lang="en-US" altLang="zh-TW" sz="2800" b="1" dirty="0" err="1"/>
                  <a:t>RRr</a:t>
                </a:r>
                <a:endParaRPr lang="en-US" altLang="zh-TW" sz="2800" b="1" dirty="0"/>
              </a:p>
              <a:p>
                <a:pPr lvl="1"/>
                <a:r>
                  <a:rPr lang="en-US" altLang="zh-TW" sz="2400" dirty="0"/>
                  <a:t>Right child, then right child, </a:t>
                </a:r>
                <a:r>
                  <a:rPr lang="en-US" altLang="zh-TW" sz="2400" b="1" dirty="0"/>
                  <a:t>black</a:t>
                </a:r>
                <a:r>
                  <a:rPr lang="en-US" altLang="zh-TW" sz="2400" dirty="0"/>
                  <a:t> or </a:t>
                </a:r>
                <a:r>
                  <a:rPr lang="en-US" altLang="zh-TW" sz="2400" dirty="0">
                    <a:solidFill>
                      <a:srgbClr val="C00000"/>
                    </a:solidFill>
                  </a:rPr>
                  <a:t>red</a:t>
                </a:r>
              </a:p>
              <a:p>
                <a:r>
                  <a:rPr lang="en-US" altLang="zh-TW" sz="2800" b="1" dirty="0" err="1"/>
                  <a:t>RLb</a:t>
                </a:r>
                <a:r>
                  <a:rPr lang="en-US" altLang="zh-TW" sz="2800" b="1" dirty="0"/>
                  <a:t>, </a:t>
                </a:r>
                <a:r>
                  <a:rPr lang="en-US" altLang="zh-TW" sz="2800" b="1" dirty="0" err="1"/>
                  <a:t>RLr</a:t>
                </a:r>
                <a:endParaRPr lang="en-US" altLang="zh-TW" sz="2800" b="1" dirty="0"/>
              </a:p>
              <a:p>
                <a:pPr lvl="1"/>
                <a:r>
                  <a:rPr lang="en-US" altLang="zh-TW" sz="2400" dirty="0"/>
                  <a:t>Right child, then left child, </a:t>
                </a:r>
                <a:r>
                  <a:rPr lang="en-US" altLang="zh-TW" sz="2400" b="1" dirty="0"/>
                  <a:t>black</a:t>
                </a:r>
                <a:r>
                  <a:rPr lang="en-US" altLang="zh-TW" sz="2400" dirty="0"/>
                  <a:t> or </a:t>
                </a:r>
                <a:r>
                  <a:rPr lang="en-US" altLang="zh-TW" sz="2400" dirty="0">
                    <a:solidFill>
                      <a:srgbClr val="C00000"/>
                    </a:solidFill>
                  </a:rPr>
                  <a:t>red</a:t>
                </a:r>
                <a:endParaRPr lang="en-US" altLang="zh-TW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C656C17-E60E-D543-89CA-279C033D4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0347" y="549065"/>
                <a:ext cx="9113653" cy="6126090"/>
              </a:xfrm>
              <a:blipFill rotWithShape="0">
                <a:blip r:embed="rId2"/>
                <a:stretch>
                  <a:fillRect l="-602" t="-995" b="-38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6325867" y="1879115"/>
            <a:ext cx="2432149" cy="3548072"/>
            <a:chOff x="5192526" y="2163571"/>
            <a:chExt cx="2432149" cy="3548072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8FB3D720-5EA7-0D4B-AAC2-1959A96C8AA9}"/>
                </a:ext>
              </a:extLst>
            </p:cNvPr>
            <p:cNvSpPr/>
            <p:nvPr/>
          </p:nvSpPr>
          <p:spPr bwMode="auto">
            <a:xfrm>
              <a:off x="6656736" y="2713295"/>
              <a:ext cx="481913" cy="48191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C80F80AF-963C-DC4B-A4D8-96F88DCBEC5F}"/>
                </a:ext>
              </a:extLst>
            </p:cNvPr>
            <p:cNvCxnSpPr>
              <a:cxnSpLocks/>
              <a:stCxn id="9" idx="0"/>
            </p:cNvCxnSpPr>
            <p:nvPr/>
          </p:nvCxnSpPr>
          <p:spPr bwMode="auto">
            <a:xfrm flipV="1">
              <a:off x="6897693" y="2163571"/>
              <a:ext cx="4664" cy="5497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FA5BB107-EC77-5843-A0E8-F10A91605561}"/>
                </a:ext>
              </a:extLst>
            </p:cNvPr>
            <p:cNvCxnSpPr>
              <a:cxnSpLocks/>
              <a:stCxn id="86" idx="0"/>
              <a:endCxn id="9" idx="5"/>
            </p:cNvCxnSpPr>
            <p:nvPr/>
          </p:nvCxnSpPr>
          <p:spPr bwMode="auto">
            <a:xfrm flipH="1" flipV="1">
              <a:off x="7068074" y="3124633"/>
              <a:ext cx="417378" cy="35946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A7278686-C3D4-1D46-A7B0-9CFFAA3D4F29}"/>
                </a:ext>
              </a:extLst>
            </p:cNvPr>
            <p:cNvSpPr/>
            <p:nvPr/>
          </p:nvSpPr>
          <p:spPr bwMode="auto">
            <a:xfrm>
              <a:off x="5929985" y="3369830"/>
              <a:ext cx="481913" cy="481913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zh-TW" altLang="en-US" sz="2000" dirty="0"/>
            </a:p>
          </p:txBody>
        </p: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ED0D2739-0C77-F74A-91E9-3A601810C92B}"/>
                </a:ext>
              </a:extLst>
            </p:cNvPr>
            <p:cNvCxnSpPr>
              <a:cxnSpLocks/>
              <a:stCxn id="28" idx="0"/>
              <a:endCxn id="9" idx="3"/>
            </p:cNvCxnSpPr>
            <p:nvPr/>
          </p:nvCxnSpPr>
          <p:spPr bwMode="auto">
            <a:xfrm flipV="1">
              <a:off x="6170942" y="3124633"/>
              <a:ext cx="556369" cy="24519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0FE222EF-33DB-104B-8D46-433E4A090D6D}"/>
                </a:ext>
              </a:extLst>
            </p:cNvPr>
            <p:cNvCxnSpPr>
              <a:cxnSpLocks/>
              <a:stCxn id="35" idx="0"/>
              <a:endCxn id="28" idx="3"/>
            </p:cNvCxnSpPr>
            <p:nvPr/>
          </p:nvCxnSpPr>
          <p:spPr bwMode="auto">
            <a:xfrm flipV="1">
              <a:off x="5723119" y="3781168"/>
              <a:ext cx="277441" cy="33610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E7AAAE04-E793-CE43-98F5-C6C575D4BE80}"/>
                </a:ext>
              </a:extLst>
            </p:cNvPr>
            <p:cNvSpPr/>
            <p:nvPr/>
          </p:nvSpPr>
          <p:spPr bwMode="auto">
            <a:xfrm>
              <a:off x="5482162" y="4117275"/>
              <a:ext cx="481913" cy="481913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zh-TW" altLang="en-US" sz="2000" dirty="0"/>
            </a:p>
          </p:txBody>
        </p: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DA35BBB2-375B-3A47-9A42-A4495D47180E}"/>
                </a:ext>
              </a:extLst>
            </p:cNvPr>
            <p:cNvCxnSpPr>
              <a:cxnSpLocks/>
              <a:stCxn id="35" idx="3"/>
              <a:endCxn id="83" idx="0"/>
            </p:cNvCxnSpPr>
            <p:nvPr/>
          </p:nvCxnSpPr>
          <p:spPr bwMode="auto">
            <a:xfrm flipH="1">
              <a:off x="5415948" y="4528613"/>
              <a:ext cx="136789" cy="72136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4014DA24-782B-7C4E-B025-0E7CB60E6443}"/>
                </a:ext>
              </a:extLst>
            </p:cNvPr>
            <p:cNvCxnSpPr>
              <a:cxnSpLocks/>
              <a:stCxn id="35" idx="5"/>
              <a:endCxn id="84" idx="0"/>
            </p:cNvCxnSpPr>
            <p:nvPr/>
          </p:nvCxnSpPr>
          <p:spPr bwMode="auto">
            <a:xfrm>
              <a:off x="5893500" y="4528613"/>
              <a:ext cx="146254" cy="72136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9D8CF922-0EB6-DA4A-A8F3-1F613DC317EE}"/>
                </a:ext>
              </a:extLst>
            </p:cNvPr>
            <p:cNvCxnSpPr>
              <a:cxnSpLocks/>
              <a:stCxn id="28" idx="5"/>
              <a:endCxn id="85" idx="0"/>
            </p:cNvCxnSpPr>
            <p:nvPr/>
          </p:nvCxnSpPr>
          <p:spPr bwMode="auto">
            <a:xfrm>
              <a:off x="6341323" y="3781168"/>
              <a:ext cx="239853" cy="53885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3" name="文字方塊 114">
              <a:extLst>
                <a:ext uri="{FF2B5EF4-FFF2-40B4-BE49-F238E27FC236}">
                  <a16:creationId xmlns:a16="http://schemas.microsoft.com/office/drawing/2014/main" id="{9DB7049F-0A5D-384F-A5CF-FACE2E773336}"/>
                </a:ext>
              </a:extLst>
            </p:cNvPr>
            <p:cNvSpPr txBox="1"/>
            <p:nvPr/>
          </p:nvSpPr>
          <p:spPr>
            <a:xfrm>
              <a:off x="5255487" y="5249978"/>
              <a:ext cx="3209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dirty="0"/>
                <a:t>a</a:t>
              </a:r>
              <a:endParaRPr kumimoji="1" lang="zh-TW" altLang="en-US" sz="2400" dirty="0"/>
            </a:p>
          </p:txBody>
        </p:sp>
        <p:sp>
          <p:nvSpPr>
            <p:cNvPr id="84" name="文字方塊 114">
              <a:extLst>
                <a:ext uri="{FF2B5EF4-FFF2-40B4-BE49-F238E27FC236}">
                  <a16:creationId xmlns:a16="http://schemas.microsoft.com/office/drawing/2014/main" id="{9DB7049F-0A5D-384F-A5CF-FACE2E773336}"/>
                </a:ext>
              </a:extLst>
            </p:cNvPr>
            <p:cNvSpPr txBox="1"/>
            <p:nvPr/>
          </p:nvSpPr>
          <p:spPr>
            <a:xfrm>
              <a:off x="5870476" y="5249977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dirty="0"/>
                <a:t>b</a:t>
              </a:r>
              <a:endParaRPr kumimoji="1" lang="zh-TW" altLang="en-US" sz="2400" dirty="0"/>
            </a:p>
          </p:txBody>
        </p:sp>
        <p:sp>
          <p:nvSpPr>
            <p:cNvPr id="85" name="文字方塊 114">
              <a:extLst>
                <a:ext uri="{FF2B5EF4-FFF2-40B4-BE49-F238E27FC236}">
                  <a16:creationId xmlns:a16="http://schemas.microsoft.com/office/drawing/2014/main" id="{9DB7049F-0A5D-384F-A5CF-FACE2E773336}"/>
                </a:ext>
              </a:extLst>
            </p:cNvPr>
            <p:cNvSpPr txBox="1"/>
            <p:nvPr/>
          </p:nvSpPr>
          <p:spPr>
            <a:xfrm>
              <a:off x="6420715" y="4320027"/>
              <a:ext cx="3209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dirty="0"/>
                <a:t>c</a:t>
              </a:r>
              <a:endParaRPr kumimoji="1" lang="zh-TW" altLang="en-US" sz="2400" dirty="0"/>
            </a:p>
          </p:txBody>
        </p:sp>
        <p:sp>
          <p:nvSpPr>
            <p:cNvPr id="86" name="文字方塊 114">
              <a:extLst>
                <a:ext uri="{FF2B5EF4-FFF2-40B4-BE49-F238E27FC236}">
                  <a16:creationId xmlns:a16="http://schemas.microsoft.com/office/drawing/2014/main" id="{9DB7049F-0A5D-384F-A5CF-FACE2E773336}"/>
                </a:ext>
              </a:extLst>
            </p:cNvPr>
            <p:cNvSpPr txBox="1"/>
            <p:nvPr/>
          </p:nvSpPr>
          <p:spPr>
            <a:xfrm>
              <a:off x="7346229" y="3484098"/>
              <a:ext cx="278446" cy="465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/>
                <a:t>d</a:t>
              </a:r>
              <a:endParaRPr kumimoji="1"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字方塊 114">
                  <a:extLst>
                    <a:ext uri="{FF2B5EF4-FFF2-40B4-BE49-F238E27FC236}">
                      <a16:creationId xmlns:a16="http://schemas.microsoft.com/office/drawing/2014/main" id="{9DB7049F-0A5D-384F-A5CF-FACE2E773336}"/>
                    </a:ext>
                  </a:extLst>
                </p:cNvPr>
                <p:cNvSpPr txBox="1"/>
                <p:nvPr/>
              </p:nvSpPr>
              <p:spPr>
                <a:xfrm>
                  <a:off x="5761306" y="2823267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i="1" dirty="0" smtClean="0">
                            <a:latin typeface="Cambria Math" panose="02040503050406030204" pitchFamily="18" charset="0"/>
                          </a:rPr>
                          <m:t>𝑝𝑢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87" name="文字方塊 114">
                  <a:extLst>
                    <a:ext uri="{FF2B5EF4-FFF2-40B4-BE49-F238E27FC236}">
                      <a16:creationId xmlns:a16="http://schemas.microsoft.com/office/drawing/2014/main" xmlns="" id="{9DB7049F-0A5D-384F-A5CF-FACE2E773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1306" y="2823267"/>
                  <a:ext cx="650591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字方塊 114">
                  <a:extLst>
                    <a:ext uri="{FF2B5EF4-FFF2-40B4-BE49-F238E27FC236}">
                      <a16:creationId xmlns:a16="http://schemas.microsoft.com/office/drawing/2014/main" id="{9DB7049F-0A5D-384F-A5CF-FACE2E773336}"/>
                    </a:ext>
                  </a:extLst>
                </p:cNvPr>
                <p:cNvSpPr txBox="1"/>
                <p:nvPr/>
              </p:nvSpPr>
              <p:spPr>
                <a:xfrm>
                  <a:off x="5192526" y="3665734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88" name="文字方塊 114">
                  <a:extLst>
                    <a:ext uri="{FF2B5EF4-FFF2-40B4-BE49-F238E27FC236}">
                      <a16:creationId xmlns:a16="http://schemas.microsoft.com/office/drawing/2014/main" xmlns="" id="{9DB7049F-0A5D-384F-A5CF-FACE2E773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2526" y="3665734"/>
                  <a:ext cx="650591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字方塊 114">
                  <a:extLst>
                    <a:ext uri="{FF2B5EF4-FFF2-40B4-BE49-F238E27FC236}">
                      <a16:creationId xmlns:a16="http://schemas.microsoft.com/office/drawing/2014/main" id="{9DB7049F-0A5D-384F-A5CF-FACE2E773336}"/>
                    </a:ext>
                  </a:extLst>
                </p:cNvPr>
                <p:cNvSpPr txBox="1"/>
                <p:nvPr/>
              </p:nvSpPr>
              <p:spPr>
                <a:xfrm>
                  <a:off x="6255879" y="2207601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kumimoji="1" lang="en-US" altLang="zh-TW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89" name="文字方塊 114">
                  <a:extLst>
                    <a:ext uri="{FF2B5EF4-FFF2-40B4-BE49-F238E27FC236}">
                      <a16:creationId xmlns:a16="http://schemas.microsoft.com/office/drawing/2014/main" xmlns="" id="{9DB7049F-0A5D-384F-A5CF-FACE2E773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79" y="2207601"/>
                  <a:ext cx="65059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935" b="-1184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2791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DB1922A7-0D62-734C-B852-A89E903C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43D-D12A-1F42-ACA7-AA1ABA83C4E8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4326" y="-259077"/>
            <a:ext cx="8275121" cy="1143000"/>
          </a:xfrm>
        </p:spPr>
        <p:txBody>
          <a:bodyPr/>
          <a:lstStyle/>
          <a:p>
            <a:pPr algn="ctr"/>
            <a:r>
              <a:rPr lang="en-US" altLang="zh-TW" sz="4000" dirty="0"/>
              <a:t>Color Change of </a:t>
            </a:r>
            <a:r>
              <a:rPr lang="en-US" altLang="zh-TW" sz="4000" dirty="0" err="1"/>
              <a:t>LLr</a:t>
            </a:r>
            <a:r>
              <a:rPr lang="en-US" altLang="zh-TW" sz="4000" dirty="0"/>
              <a:t>, </a:t>
            </a:r>
            <a:r>
              <a:rPr lang="en-US" altLang="zh-TW" sz="4000" dirty="0" err="1"/>
              <a:t>LRr</a:t>
            </a:r>
            <a:r>
              <a:rPr lang="en-US" altLang="zh-TW" sz="4000" dirty="0"/>
              <a:t>, </a:t>
            </a:r>
            <a:r>
              <a:rPr lang="en-US" altLang="zh-TW" sz="4000" dirty="0" err="1"/>
              <a:t>RRr</a:t>
            </a:r>
            <a:r>
              <a:rPr lang="en-US" altLang="zh-TW" sz="4000" dirty="0"/>
              <a:t>, </a:t>
            </a:r>
            <a:r>
              <a:rPr lang="en-US" altLang="zh-TW" sz="4000" dirty="0" err="1"/>
              <a:t>RLr</a:t>
            </a:r>
            <a:endParaRPr lang="en-US" altLang="zh-TW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0347" y="549065"/>
                <a:ext cx="9113653" cy="6126090"/>
              </a:xfrm>
            </p:spPr>
            <p:txBody>
              <a:bodyPr/>
              <a:lstStyle/>
              <a:p>
                <a:r>
                  <a:rPr lang="en-US" altLang="zh-TW" sz="2800" dirty="0">
                    <a:solidFill>
                      <a:srgbClr val="C00000"/>
                    </a:solidFill>
                  </a:rPr>
                  <a:t>Change Color</a:t>
                </a:r>
              </a:p>
              <a:p>
                <a:endParaRPr lang="en-US" altLang="zh-TW" sz="2800" dirty="0">
                  <a:solidFill>
                    <a:srgbClr val="C00000"/>
                  </a:solidFill>
                </a:endParaRPr>
              </a:p>
              <a:p>
                <a:endParaRPr lang="en-US" altLang="zh-TW" sz="2800" dirty="0">
                  <a:solidFill>
                    <a:srgbClr val="C00000"/>
                  </a:solidFill>
                </a:endParaRPr>
              </a:p>
              <a:p>
                <a:endParaRPr lang="en-US" altLang="zh-TW" sz="2800" dirty="0">
                  <a:solidFill>
                    <a:srgbClr val="C00000"/>
                  </a:solidFill>
                </a:endParaRPr>
              </a:p>
              <a:p>
                <a:endParaRPr lang="en-US" altLang="zh-TW" sz="2800" dirty="0">
                  <a:solidFill>
                    <a:srgbClr val="C00000"/>
                  </a:solidFill>
                </a:endParaRPr>
              </a:p>
              <a:p>
                <a:endParaRPr lang="en-US" altLang="zh-TW" sz="2800" dirty="0">
                  <a:solidFill>
                    <a:srgbClr val="C00000"/>
                  </a:solidFill>
                </a:endParaRPr>
              </a:p>
              <a:p>
                <a:r>
                  <a:rPr lang="en-US" altLang="zh-TW" sz="2800" dirty="0"/>
                  <a:t>Move </a:t>
                </a:r>
                <a14:m>
                  <m:oMath xmlns:m="http://schemas.openxmlformats.org/officeDocument/2006/math"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800" b="0" i="1" dirty="0" smtClean="0">
                        <a:latin typeface="Cambria Math" panose="02040503050406030204" pitchFamily="18" charset="0"/>
                      </a:rPr>
                      <m:t>𝑝𝑢</m:t>
                    </m:r>
                  </m:oMath>
                </a14:m>
                <a:r>
                  <a:rPr lang="en-US" altLang="zh-TW" sz="2800" dirty="0"/>
                  <a:t>, and </a:t>
                </a:r>
                <a14:m>
                  <m:oMath xmlns:m="http://schemas.openxmlformats.org/officeDocument/2006/math">
                    <m:r>
                      <a:rPr lang="en-US" altLang="zh-TW" sz="2800" b="0" i="1" dirty="0" smtClean="0">
                        <a:latin typeface="Cambria Math" panose="02040503050406030204" pitchFamily="18" charset="0"/>
                      </a:rPr>
                      <m:t>𝑔𝑢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>
                    <a:solidFill>
                      <a:srgbClr val="C00000"/>
                    </a:solidFill>
                  </a:rPr>
                  <a:t>up two levels</a:t>
                </a:r>
              </a:p>
              <a:p>
                <a:pPr lvl="1"/>
                <a:r>
                  <a:rPr lang="en-US" altLang="zh-TW" sz="2400" dirty="0"/>
                  <a:t>g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sz="2400" dirty="0"/>
                  <a:t> becomes new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zh-TW" sz="2400" b="1" dirty="0"/>
              </a:p>
              <a:p>
                <a:r>
                  <a:rPr lang="en-US" altLang="zh-TW" sz="2800" dirty="0"/>
                  <a:t>Continue rebalancing if necessary</a:t>
                </a:r>
              </a:p>
              <a:p>
                <a:pPr lvl="1"/>
                <a:r>
                  <a:rPr lang="en-US" altLang="zh-TW" sz="2400" dirty="0"/>
                  <a:t>If </a:t>
                </a:r>
                <a:r>
                  <a:rPr lang="en-US" altLang="zh-TW" sz="2400" b="1" dirty="0"/>
                  <a:t>RB2</a:t>
                </a:r>
                <a:r>
                  <a:rPr lang="en-US" altLang="zh-TW" sz="2400" dirty="0"/>
                  <a:t> is satisfied, stop propagation</a:t>
                </a:r>
              </a:p>
              <a:p>
                <a:pPr lvl="1"/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𝑔𝑢</m:t>
                    </m:r>
                  </m:oMath>
                </a14:m>
                <a:r>
                  <a:rPr lang="en-US" altLang="zh-TW" sz="2400" dirty="0"/>
                  <a:t> is the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root</a:t>
                </a:r>
                <a:r>
                  <a:rPr lang="en-US" altLang="zh-TW" sz="2400" dirty="0"/>
                  <a:t>, force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𝑔𝑢</m:t>
                    </m:r>
                  </m:oMath>
                </a14:m>
                <a:r>
                  <a:rPr lang="en-US" altLang="zh-TW" sz="2400" dirty="0"/>
                  <a:t> to be </a:t>
                </a:r>
                <a:r>
                  <a:rPr lang="en-US" altLang="zh-TW" sz="2400" b="1" dirty="0"/>
                  <a:t>black</a:t>
                </a:r>
                <a:r>
                  <a:rPr lang="en-US" altLang="zh-TW" sz="2400" dirty="0"/>
                  <a:t> (the number of black nodes on all root-to-external-node paths increases by 1)</a:t>
                </a:r>
              </a:p>
              <a:p>
                <a:pPr lvl="1"/>
                <a:r>
                  <a:rPr lang="en-US" altLang="zh-TW" sz="2400" dirty="0"/>
                  <a:t>Otherwise, continue color change or rotation</a:t>
                </a:r>
              </a:p>
            </p:txBody>
          </p:sp>
        </mc:Choice>
        <mc:Fallback xmlns="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C656C17-E60E-D543-89CA-279C033D4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0347" y="549065"/>
                <a:ext cx="9113653" cy="6126090"/>
              </a:xfrm>
              <a:blipFill rotWithShape="0">
                <a:blip r:embed="rId2"/>
                <a:stretch>
                  <a:fillRect l="-602" t="-995" r="-134" b="-38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710108" y="549065"/>
            <a:ext cx="2645245" cy="3091917"/>
            <a:chOff x="6325867" y="1923145"/>
            <a:chExt cx="2645245" cy="3091917"/>
          </a:xfrm>
        </p:grpSpPr>
        <p:grpSp>
          <p:nvGrpSpPr>
            <p:cNvPr id="26" name="Group 25"/>
            <p:cNvGrpSpPr/>
            <p:nvPr/>
          </p:nvGrpSpPr>
          <p:grpSpPr>
            <a:xfrm>
              <a:off x="6325867" y="1923145"/>
              <a:ext cx="2432149" cy="3091917"/>
              <a:chOff x="5192526" y="2207601"/>
              <a:chExt cx="2432149" cy="3091917"/>
            </a:xfrm>
          </p:grpSpPr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8FB3D720-5EA7-0D4B-AAC2-1959A96C8AA9}"/>
                  </a:ext>
                </a:extLst>
              </p:cNvPr>
              <p:cNvSpPr/>
              <p:nvPr/>
            </p:nvSpPr>
            <p:spPr bwMode="auto">
              <a:xfrm>
                <a:off x="6656736" y="2713295"/>
                <a:ext cx="481913" cy="481913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2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C80F80AF-963C-DC4B-A4D8-96F88DCBEC5F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 bwMode="auto">
              <a:xfrm flipV="1">
                <a:off x="6897693" y="2338723"/>
                <a:ext cx="0" cy="37457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FA5BB107-EC77-5843-A0E8-F10A91605561}"/>
                  </a:ext>
                </a:extLst>
              </p:cNvPr>
              <p:cNvCxnSpPr>
                <a:cxnSpLocks/>
                <a:stCxn id="86" idx="0"/>
                <a:endCxn id="9" idx="5"/>
              </p:cNvCxnSpPr>
              <p:nvPr/>
            </p:nvCxnSpPr>
            <p:spPr bwMode="auto">
              <a:xfrm flipH="1" flipV="1">
                <a:off x="7068074" y="3124633"/>
                <a:ext cx="417378" cy="359465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A7278686-C3D4-1D46-A7B0-9CFFAA3D4F29}"/>
                  </a:ext>
                </a:extLst>
              </p:cNvPr>
              <p:cNvSpPr/>
              <p:nvPr/>
            </p:nvSpPr>
            <p:spPr bwMode="auto">
              <a:xfrm>
                <a:off x="5929985" y="3369830"/>
                <a:ext cx="481913" cy="481913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2000" dirty="0"/>
              </a:p>
            </p:txBody>
          </p: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D0D2739-0C77-F74A-91E9-3A601810C92B}"/>
                  </a:ext>
                </a:extLst>
              </p:cNvPr>
              <p:cNvCxnSpPr>
                <a:cxnSpLocks/>
                <a:stCxn id="28" idx="0"/>
                <a:endCxn id="9" idx="3"/>
              </p:cNvCxnSpPr>
              <p:nvPr/>
            </p:nvCxnSpPr>
            <p:spPr bwMode="auto">
              <a:xfrm flipV="1">
                <a:off x="6170942" y="3124633"/>
                <a:ext cx="556369" cy="24519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0FE222EF-33DB-104B-8D46-433E4A090D6D}"/>
                  </a:ext>
                </a:extLst>
              </p:cNvPr>
              <p:cNvCxnSpPr>
                <a:cxnSpLocks/>
                <a:stCxn id="35" idx="0"/>
                <a:endCxn id="28" idx="3"/>
              </p:cNvCxnSpPr>
              <p:nvPr/>
            </p:nvCxnSpPr>
            <p:spPr bwMode="auto">
              <a:xfrm flipV="1">
                <a:off x="5723119" y="3781168"/>
                <a:ext cx="277441" cy="33610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5" name="橢圓 34">
                <a:extLst>
                  <a:ext uri="{FF2B5EF4-FFF2-40B4-BE49-F238E27FC236}">
                    <a16:creationId xmlns:a16="http://schemas.microsoft.com/office/drawing/2014/main" id="{E7AAAE04-E793-CE43-98F5-C6C575D4BE80}"/>
                  </a:ext>
                </a:extLst>
              </p:cNvPr>
              <p:cNvSpPr/>
              <p:nvPr/>
            </p:nvSpPr>
            <p:spPr bwMode="auto">
              <a:xfrm>
                <a:off x="5482162" y="4117275"/>
                <a:ext cx="481913" cy="481913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2000" dirty="0"/>
              </a:p>
            </p:txBody>
          </p:sp>
          <p:cxnSp>
            <p:nvCxnSpPr>
              <p:cNvPr id="111" name="直線接點 110">
                <a:extLst>
                  <a:ext uri="{FF2B5EF4-FFF2-40B4-BE49-F238E27FC236}">
                    <a16:creationId xmlns:a16="http://schemas.microsoft.com/office/drawing/2014/main" id="{DA35BBB2-375B-3A47-9A42-A4495D47180E}"/>
                  </a:ext>
                </a:extLst>
              </p:cNvPr>
              <p:cNvCxnSpPr>
                <a:cxnSpLocks/>
                <a:stCxn id="35" idx="3"/>
                <a:endCxn id="83" idx="0"/>
              </p:cNvCxnSpPr>
              <p:nvPr/>
            </p:nvCxnSpPr>
            <p:spPr bwMode="auto">
              <a:xfrm flipH="1">
                <a:off x="5415948" y="4528613"/>
                <a:ext cx="136789" cy="30924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4" name="直線接點 113">
                <a:extLst>
                  <a:ext uri="{FF2B5EF4-FFF2-40B4-BE49-F238E27FC236}">
                    <a16:creationId xmlns:a16="http://schemas.microsoft.com/office/drawing/2014/main" id="{4014DA24-782B-7C4E-B025-0E7CB60E6443}"/>
                  </a:ext>
                </a:extLst>
              </p:cNvPr>
              <p:cNvCxnSpPr>
                <a:cxnSpLocks/>
                <a:stCxn id="35" idx="5"/>
                <a:endCxn id="84" idx="0"/>
              </p:cNvCxnSpPr>
              <p:nvPr/>
            </p:nvCxnSpPr>
            <p:spPr bwMode="auto">
              <a:xfrm>
                <a:off x="5893500" y="4528613"/>
                <a:ext cx="146254" cy="30923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9D8CF922-0EB6-DA4A-A8F3-1F613DC317EE}"/>
                  </a:ext>
                </a:extLst>
              </p:cNvPr>
              <p:cNvCxnSpPr>
                <a:cxnSpLocks/>
                <a:stCxn id="28" idx="5"/>
                <a:endCxn id="85" idx="0"/>
              </p:cNvCxnSpPr>
              <p:nvPr/>
            </p:nvCxnSpPr>
            <p:spPr bwMode="auto">
              <a:xfrm>
                <a:off x="6341323" y="3781168"/>
                <a:ext cx="239853" cy="53885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3" name="文字方塊 114">
                <a:extLst>
                  <a:ext uri="{FF2B5EF4-FFF2-40B4-BE49-F238E27FC236}">
                    <a16:creationId xmlns:a16="http://schemas.microsoft.com/office/drawing/2014/main" id="{9DB7049F-0A5D-384F-A5CF-FACE2E773336}"/>
                  </a:ext>
                </a:extLst>
              </p:cNvPr>
              <p:cNvSpPr txBox="1"/>
              <p:nvPr/>
            </p:nvSpPr>
            <p:spPr>
              <a:xfrm>
                <a:off x="5255487" y="4837853"/>
                <a:ext cx="3209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400" dirty="0"/>
                  <a:t>a</a:t>
                </a:r>
                <a:endParaRPr kumimoji="1" lang="zh-TW" altLang="en-US" sz="2400" dirty="0"/>
              </a:p>
            </p:txBody>
          </p:sp>
          <p:sp>
            <p:nvSpPr>
              <p:cNvPr id="84" name="文字方塊 114">
                <a:extLst>
                  <a:ext uri="{FF2B5EF4-FFF2-40B4-BE49-F238E27FC236}">
                    <a16:creationId xmlns:a16="http://schemas.microsoft.com/office/drawing/2014/main" id="{9DB7049F-0A5D-384F-A5CF-FACE2E773336}"/>
                  </a:ext>
                </a:extLst>
              </p:cNvPr>
              <p:cNvSpPr txBox="1"/>
              <p:nvPr/>
            </p:nvSpPr>
            <p:spPr>
              <a:xfrm>
                <a:off x="5870476" y="4837852"/>
                <a:ext cx="3385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400" dirty="0"/>
                  <a:t>b</a:t>
                </a:r>
                <a:endParaRPr kumimoji="1" lang="zh-TW" altLang="en-US" sz="2400" dirty="0"/>
              </a:p>
            </p:txBody>
          </p:sp>
          <p:sp>
            <p:nvSpPr>
              <p:cNvPr id="85" name="文字方塊 114">
                <a:extLst>
                  <a:ext uri="{FF2B5EF4-FFF2-40B4-BE49-F238E27FC236}">
                    <a16:creationId xmlns:a16="http://schemas.microsoft.com/office/drawing/2014/main" id="{9DB7049F-0A5D-384F-A5CF-FACE2E773336}"/>
                  </a:ext>
                </a:extLst>
              </p:cNvPr>
              <p:cNvSpPr txBox="1"/>
              <p:nvPr/>
            </p:nvSpPr>
            <p:spPr>
              <a:xfrm>
                <a:off x="6420715" y="4320027"/>
                <a:ext cx="3209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400" dirty="0"/>
                  <a:t>c</a:t>
                </a:r>
                <a:endParaRPr kumimoji="1" lang="zh-TW" altLang="en-US" sz="2400" dirty="0"/>
              </a:p>
            </p:txBody>
          </p:sp>
          <p:sp>
            <p:nvSpPr>
              <p:cNvPr id="86" name="文字方塊 114">
                <a:extLst>
                  <a:ext uri="{FF2B5EF4-FFF2-40B4-BE49-F238E27FC236}">
                    <a16:creationId xmlns:a16="http://schemas.microsoft.com/office/drawing/2014/main" id="{9DB7049F-0A5D-384F-A5CF-FACE2E773336}"/>
                  </a:ext>
                </a:extLst>
              </p:cNvPr>
              <p:cNvSpPr txBox="1"/>
              <p:nvPr/>
            </p:nvSpPr>
            <p:spPr>
              <a:xfrm>
                <a:off x="7346229" y="3484098"/>
                <a:ext cx="278446" cy="465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400" dirty="0">
                    <a:solidFill>
                      <a:srgbClr val="C00000"/>
                    </a:solidFill>
                  </a:rPr>
                  <a:t>d</a:t>
                </a:r>
                <a:endParaRPr kumimoji="1" lang="zh-TW" altLang="en-US" sz="2400" dirty="0">
                  <a:solidFill>
                    <a:srgbClr val="C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文字方塊 114">
                    <a:extLst>
                      <a:ext uri="{FF2B5EF4-FFF2-40B4-BE49-F238E27FC236}">
                        <a16:creationId xmlns:a16="http://schemas.microsoft.com/office/drawing/2014/main" id="{9DB7049F-0A5D-384F-A5CF-FACE2E773336}"/>
                      </a:ext>
                    </a:extLst>
                  </p:cNvPr>
                  <p:cNvSpPr txBox="1"/>
                  <p:nvPr/>
                </p:nvSpPr>
                <p:spPr>
                  <a:xfrm>
                    <a:off x="5761306" y="2823267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  <m:t>𝑝𝑢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87" name="文字方塊 114">
                    <a:extLst>
                      <a:ext uri="{FF2B5EF4-FFF2-40B4-BE49-F238E27FC236}">
                        <a16:creationId xmlns:a16="http://schemas.microsoft.com/office/drawing/2014/main" xmlns="" id="{9DB7049F-0A5D-384F-A5CF-FACE2E7733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1306" y="2823267"/>
                    <a:ext cx="650591" cy="46166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1842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文字方塊 114">
                    <a:extLst>
                      <a:ext uri="{FF2B5EF4-FFF2-40B4-BE49-F238E27FC236}">
                        <a16:creationId xmlns:a16="http://schemas.microsoft.com/office/drawing/2014/main" id="{9DB7049F-0A5D-384F-A5CF-FACE2E773336}"/>
                      </a:ext>
                    </a:extLst>
                  </p:cNvPr>
                  <p:cNvSpPr txBox="1"/>
                  <p:nvPr/>
                </p:nvSpPr>
                <p:spPr>
                  <a:xfrm>
                    <a:off x="5192526" y="3665734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88" name="文字方塊 114">
                    <a:extLst>
                      <a:ext uri="{FF2B5EF4-FFF2-40B4-BE49-F238E27FC236}">
                        <a16:creationId xmlns:a16="http://schemas.microsoft.com/office/drawing/2014/main" xmlns="" id="{9DB7049F-0A5D-384F-A5CF-FACE2E7733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2526" y="3665734"/>
                    <a:ext cx="650591" cy="46166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文字方塊 114">
                    <a:extLst>
                      <a:ext uri="{FF2B5EF4-FFF2-40B4-BE49-F238E27FC236}">
                        <a16:creationId xmlns:a16="http://schemas.microsoft.com/office/drawing/2014/main" id="{9DB7049F-0A5D-384F-A5CF-FACE2E773336}"/>
                      </a:ext>
                    </a:extLst>
                  </p:cNvPr>
                  <p:cNvSpPr txBox="1"/>
                  <p:nvPr/>
                </p:nvSpPr>
                <p:spPr>
                  <a:xfrm>
                    <a:off x="6255879" y="2207601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89" name="文字方塊 114">
                    <a:extLst>
                      <a:ext uri="{FF2B5EF4-FFF2-40B4-BE49-F238E27FC236}">
                        <a16:creationId xmlns:a16="http://schemas.microsoft.com/office/drawing/2014/main" xmlns="" id="{9DB7049F-0A5D-384F-A5CF-FACE2E7733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5879" y="2207601"/>
                    <a:ext cx="650591" cy="46166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935" b="-11842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文字方塊 114">
              <a:extLst>
                <a:ext uri="{FF2B5EF4-FFF2-40B4-BE49-F238E27FC236}">
                  <a16:creationId xmlns:a16="http://schemas.microsoft.com/office/drawing/2014/main" id="{9DB7049F-0A5D-384F-A5CF-FACE2E773336}"/>
                </a:ext>
              </a:extLst>
            </p:cNvPr>
            <p:cNvSpPr txBox="1"/>
            <p:nvPr/>
          </p:nvSpPr>
          <p:spPr>
            <a:xfrm>
              <a:off x="8284572" y="3617584"/>
              <a:ext cx="6865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>
                  <a:solidFill>
                    <a:srgbClr val="C00000"/>
                  </a:solidFill>
                </a:rPr>
                <a:t>red</a:t>
              </a:r>
              <a:endParaRPr kumimoji="1" lang="zh-TW" altLang="en-US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455247" y="549064"/>
            <a:ext cx="2945803" cy="3091917"/>
            <a:chOff x="6325867" y="1923145"/>
            <a:chExt cx="2945803" cy="3091917"/>
          </a:xfrm>
        </p:grpSpPr>
        <p:grpSp>
          <p:nvGrpSpPr>
            <p:cNvPr id="31" name="Group 30"/>
            <p:cNvGrpSpPr/>
            <p:nvPr/>
          </p:nvGrpSpPr>
          <p:grpSpPr>
            <a:xfrm>
              <a:off x="6325867" y="1923145"/>
              <a:ext cx="2432149" cy="3091917"/>
              <a:chOff x="5192526" y="2207601"/>
              <a:chExt cx="2432149" cy="3091917"/>
            </a:xfrm>
          </p:grpSpPr>
          <p:sp>
            <p:nvSpPr>
              <p:cNvPr id="34" name="橢圓 8">
                <a:extLst>
                  <a:ext uri="{FF2B5EF4-FFF2-40B4-BE49-F238E27FC236}">
                    <a16:creationId xmlns:a16="http://schemas.microsoft.com/office/drawing/2014/main" id="{8FB3D720-5EA7-0D4B-AAC2-1959A96C8AA9}"/>
                  </a:ext>
                </a:extLst>
              </p:cNvPr>
              <p:cNvSpPr/>
              <p:nvPr/>
            </p:nvSpPr>
            <p:spPr bwMode="auto">
              <a:xfrm>
                <a:off x="6656736" y="2713295"/>
                <a:ext cx="481913" cy="481913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2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6" name="直線接點 12">
                <a:extLst>
                  <a:ext uri="{FF2B5EF4-FFF2-40B4-BE49-F238E27FC236}">
                    <a16:creationId xmlns:a16="http://schemas.microsoft.com/office/drawing/2014/main" id="{C80F80AF-963C-DC4B-A4D8-96F88DCBEC5F}"/>
                  </a:ext>
                </a:extLst>
              </p:cNvPr>
              <p:cNvCxnSpPr>
                <a:cxnSpLocks/>
                <a:stCxn id="34" idx="0"/>
              </p:cNvCxnSpPr>
              <p:nvPr/>
            </p:nvCxnSpPr>
            <p:spPr bwMode="auto">
              <a:xfrm flipV="1">
                <a:off x="6897693" y="2338723"/>
                <a:ext cx="0" cy="37457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直線接點 24">
                <a:extLst>
                  <a:ext uri="{FF2B5EF4-FFF2-40B4-BE49-F238E27FC236}">
                    <a16:creationId xmlns:a16="http://schemas.microsoft.com/office/drawing/2014/main" id="{FA5BB107-EC77-5843-A0E8-F10A91605561}"/>
                  </a:ext>
                </a:extLst>
              </p:cNvPr>
              <p:cNvCxnSpPr>
                <a:cxnSpLocks/>
                <a:stCxn id="48" idx="0"/>
                <a:endCxn id="34" idx="5"/>
              </p:cNvCxnSpPr>
              <p:nvPr/>
            </p:nvCxnSpPr>
            <p:spPr bwMode="auto">
              <a:xfrm flipH="1" flipV="1">
                <a:off x="7068074" y="3124633"/>
                <a:ext cx="417378" cy="359465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8" name="橢圓 27">
                <a:extLst>
                  <a:ext uri="{FF2B5EF4-FFF2-40B4-BE49-F238E27FC236}">
                    <a16:creationId xmlns:a16="http://schemas.microsoft.com/office/drawing/2014/main" id="{A7278686-C3D4-1D46-A7B0-9CFFAA3D4F29}"/>
                  </a:ext>
                </a:extLst>
              </p:cNvPr>
              <p:cNvSpPr/>
              <p:nvPr/>
            </p:nvSpPr>
            <p:spPr bwMode="auto">
              <a:xfrm>
                <a:off x="5929985" y="3369830"/>
                <a:ext cx="481913" cy="481913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2000" dirty="0"/>
              </a:p>
            </p:txBody>
          </p:sp>
          <p:cxnSp>
            <p:nvCxnSpPr>
              <p:cNvPr id="39" name="直線接點 28">
                <a:extLst>
                  <a:ext uri="{FF2B5EF4-FFF2-40B4-BE49-F238E27FC236}">
                    <a16:creationId xmlns:a16="http://schemas.microsoft.com/office/drawing/2014/main" id="{ED0D2739-0C77-F74A-91E9-3A601810C92B}"/>
                  </a:ext>
                </a:extLst>
              </p:cNvPr>
              <p:cNvCxnSpPr>
                <a:cxnSpLocks/>
                <a:stCxn id="38" idx="0"/>
                <a:endCxn id="34" idx="3"/>
              </p:cNvCxnSpPr>
              <p:nvPr/>
            </p:nvCxnSpPr>
            <p:spPr bwMode="auto">
              <a:xfrm flipV="1">
                <a:off x="6170942" y="3124633"/>
                <a:ext cx="556369" cy="24519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直線接點 32">
                <a:extLst>
                  <a:ext uri="{FF2B5EF4-FFF2-40B4-BE49-F238E27FC236}">
                    <a16:creationId xmlns:a16="http://schemas.microsoft.com/office/drawing/2014/main" id="{0FE222EF-33DB-104B-8D46-433E4A090D6D}"/>
                  </a:ext>
                </a:extLst>
              </p:cNvPr>
              <p:cNvCxnSpPr>
                <a:cxnSpLocks/>
                <a:stCxn id="41" idx="0"/>
                <a:endCxn id="38" idx="3"/>
              </p:cNvCxnSpPr>
              <p:nvPr/>
            </p:nvCxnSpPr>
            <p:spPr bwMode="auto">
              <a:xfrm flipV="1">
                <a:off x="5723119" y="3781168"/>
                <a:ext cx="277441" cy="33610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1" name="橢圓 34">
                <a:extLst>
                  <a:ext uri="{FF2B5EF4-FFF2-40B4-BE49-F238E27FC236}">
                    <a16:creationId xmlns:a16="http://schemas.microsoft.com/office/drawing/2014/main" id="{E7AAAE04-E793-CE43-98F5-C6C575D4BE80}"/>
                  </a:ext>
                </a:extLst>
              </p:cNvPr>
              <p:cNvSpPr/>
              <p:nvPr/>
            </p:nvSpPr>
            <p:spPr bwMode="auto">
              <a:xfrm>
                <a:off x="5482162" y="4117275"/>
                <a:ext cx="481913" cy="481913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2000" dirty="0"/>
              </a:p>
            </p:txBody>
          </p:sp>
          <p:cxnSp>
            <p:nvCxnSpPr>
              <p:cNvPr id="42" name="直線接點 110">
                <a:extLst>
                  <a:ext uri="{FF2B5EF4-FFF2-40B4-BE49-F238E27FC236}">
                    <a16:creationId xmlns:a16="http://schemas.microsoft.com/office/drawing/2014/main" id="{DA35BBB2-375B-3A47-9A42-A4495D47180E}"/>
                  </a:ext>
                </a:extLst>
              </p:cNvPr>
              <p:cNvCxnSpPr>
                <a:cxnSpLocks/>
                <a:stCxn id="41" idx="3"/>
                <a:endCxn id="45" idx="0"/>
              </p:cNvCxnSpPr>
              <p:nvPr/>
            </p:nvCxnSpPr>
            <p:spPr bwMode="auto">
              <a:xfrm flipH="1">
                <a:off x="5415948" y="4528613"/>
                <a:ext cx="136789" cy="30924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直線接點 113">
                <a:extLst>
                  <a:ext uri="{FF2B5EF4-FFF2-40B4-BE49-F238E27FC236}">
                    <a16:creationId xmlns:a16="http://schemas.microsoft.com/office/drawing/2014/main" id="{4014DA24-782B-7C4E-B025-0E7CB60E6443}"/>
                  </a:ext>
                </a:extLst>
              </p:cNvPr>
              <p:cNvCxnSpPr>
                <a:cxnSpLocks/>
                <a:stCxn id="41" idx="5"/>
                <a:endCxn id="46" idx="0"/>
              </p:cNvCxnSpPr>
              <p:nvPr/>
            </p:nvCxnSpPr>
            <p:spPr bwMode="auto">
              <a:xfrm>
                <a:off x="5893500" y="4528613"/>
                <a:ext cx="146254" cy="30923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直線接點 78">
                <a:extLst>
                  <a:ext uri="{FF2B5EF4-FFF2-40B4-BE49-F238E27FC236}">
                    <a16:creationId xmlns:a16="http://schemas.microsoft.com/office/drawing/2014/main" id="{9D8CF922-0EB6-DA4A-A8F3-1F613DC317EE}"/>
                  </a:ext>
                </a:extLst>
              </p:cNvPr>
              <p:cNvCxnSpPr>
                <a:cxnSpLocks/>
                <a:stCxn id="38" idx="5"/>
                <a:endCxn id="47" idx="0"/>
              </p:cNvCxnSpPr>
              <p:nvPr/>
            </p:nvCxnSpPr>
            <p:spPr bwMode="auto">
              <a:xfrm>
                <a:off x="6341323" y="3781168"/>
                <a:ext cx="239853" cy="53885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5" name="文字方塊 114">
                <a:extLst>
                  <a:ext uri="{FF2B5EF4-FFF2-40B4-BE49-F238E27FC236}">
                    <a16:creationId xmlns:a16="http://schemas.microsoft.com/office/drawing/2014/main" id="{9DB7049F-0A5D-384F-A5CF-FACE2E773336}"/>
                  </a:ext>
                </a:extLst>
              </p:cNvPr>
              <p:cNvSpPr txBox="1"/>
              <p:nvPr/>
            </p:nvSpPr>
            <p:spPr>
              <a:xfrm>
                <a:off x="5255487" y="4837853"/>
                <a:ext cx="3209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400" dirty="0"/>
                  <a:t>a</a:t>
                </a:r>
                <a:endParaRPr kumimoji="1" lang="zh-TW" altLang="en-US" sz="2400" dirty="0"/>
              </a:p>
            </p:txBody>
          </p:sp>
          <p:sp>
            <p:nvSpPr>
              <p:cNvPr id="46" name="文字方塊 114">
                <a:extLst>
                  <a:ext uri="{FF2B5EF4-FFF2-40B4-BE49-F238E27FC236}">
                    <a16:creationId xmlns:a16="http://schemas.microsoft.com/office/drawing/2014/main" id="{9DB7049F-0A5D-384F-A5CF-FACE2E773336}"/>
                  </a:ext>
                </a:extLst>
              </p:cNvPr>
              <p:cNvSpPr txBox="1"/>
              <p:nvPr/>
            </p:nvSpPr>
            <p:spPr>
              <a:xfrm>
                <a:off x="5870476" y="4837852"/>
                <a:ext cx="3385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400" dirty="0"/>
                  <a:t>b</a:t>
                </a:r>
                <a:endParaRPr kumimoji="1" lang="zh-TW" altLang="en-US" sz="2400" dirty="0"/>
              </a:p>
            </p:txBody>
          </p:sp>
          <p:sp>
            <p:nvSpPr>
              <p:cNvPr id="47" name="文字方塊 114">
                <a:extLst>
                  <a:ext uri="{FF2B5EF4-FFF2-40B4-BE49-F238E27FC236}">
                    <a16:creationId xmlns:a16="http://schemas.microsoft.com/office/drawing/2014/main" id="{9DB7049F-0A5D-384F-A5CF-FACE2E773336}"/>
                  </a:ext>
                </a:extLst>
              </p:cNvPr>
              <p:cNvSpPr txBox="1"/>
              <p:nvPr/>
            </p:nvSpPr>
            <p:spPr>
              <a:xfrm>
                <a:off x="6420715" y="4320027"/>
                <a:ext cx="3209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400" dirty="0"/>
                  <a:t>c</a:t>
                </a:r>
                <a:endParaRPr kumimoji="1" lang="zh-TW" altLang="en-US" sz="2400" dirty="0"/>
              </a:p>
            </p:txBody>
          </p:sp>
          <p:sp>
            <p:nvSpPr>
              <p:cNvPr id="48" name="文字方塊 114">
                <a:extLst>
                  <a:ext uri="{FF2B5EF4-FFF2-40B4-BE49-F238E27FC236}">
                    <a16:creationId xmlns:a16="http://schemas.microsoft.com/office/drawing/2014/main" id="{9DB7049F-0A5D-384F-A5CF-FACE2E773336}"/>
                  </a:ext>
                </a:extLst>
              </p:cNvPr>
              <p:cNvSpPr txBox="1"/>
              <p:nvPr/>
            </p:nvSpPr>
            <p:spPr>
              <a:xfrm>
                <a:off x="7346229" y="3484098"/>
                <a:ext cx="278446" cy="465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400" dirty="0"/>
                  <a:t>d</a:t>
                </a:r>
                <a:endParaRPr kumimoji="1"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文字方塊 114">
                    <a:extLst>
                      <a:ext uri="{FF2B5EF4-FFF2-40B4-BE49-F238E27FC236}">
                        <a16:creationId xmlns:a16="http://schemas.microsoft.com/office/drawing/2014/main" id="{9DB7049F-0A5D-384F-A5CF-FACE2E773336}"/>
                      </a:ext>
                    </a:extLst>
                  </p:cNvPr>
                  <p:cNvSpPr txBox="1"/>
                  <p:nvPr/>
                </p:nvSpPr>
                <p:spPr>
                  <a:xfrm>
                    <a:off x="5761306" y="2823267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  <m:t>𝑝𝑢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49" name="文字方塊 114">
                    <a:extLst>
                      <a:ext uri="{FF2B5EF4-FFF2-40B4-BE49-F238E27FC236}">
                        <a16:creationId xmlns:a16="http://schemas.microsoft.com/office/drawing/2014/main" xmlns="" id="{9DB7049F-0A5D-384F-A5CF-FACE2E7733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1306" y="2823267"/>
                    <a:ext cx="650591" cy="46166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1842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文字方塊 114">
                    <a:extLst>
                      <a:ext uri="{FF2B5EF4-FFF2-40B4-BE49-F238E27FC236}">
                        <a16:creationId xmlns:a16="http://schemas.microsoft.com/office/drawing/2014/main" id="{9DB7049F-0A5D-384F-A5CF-FACE2E773336}"/>
                      </a:ext>
                    </a:extLst>
                  </p:cNvPr>
                  <p:cNvSpPr txBox="1"/>
                  <p:nvPr/>
                </p:nvSpPr>
                <p:spPr>
                  <a:xfrm>
                    <a:off x="5192526" y="3665734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50" name="文字方塊 114">
                    <a:extLst>
                      <a:ext uri="{FF2B5EF4-FFF2-40B4-BE49-F238E27FC236}">
                        <a16:creationId xmlns:a16="http://schemas.microsoft.com/office/drawing/2014/main" xmlns="" id="{9DB7049F-0A5D-384F-A5CF-FACE2E7733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2526" y="3665734"/>
                    <a:ext cx="650591" cy="46166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文字方塊 114">
                    <a:extLst>
                      <a:ext uri="{FF2B5EF4-FFF2-40B4-BE49-F238E27FC236}">
                        <a16:creationId xmlns:a16="http://schemas.microsoft.com/office/drawing/2014/main" id="{9DB7049F-0A5D-384F-A5CF-FACE2E773336}"/>
                      </a:ext>
                    </a:extLst>
                  </p:cNvPr>
                  <p:cNvSpPr txBox="1"/>
                  <p:nvPr/>
                </p:nvSpPr>
                <p:spPr>
                  <a:xfrm>
                    <a:off x="6255879" y="2207601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51" name="文字方塊 114">
                    <a:extLst>
                      <a:ext uri="{FF2B5EF4-FFF2-40B4-BE49-F238E27FC236}">
                        <a16:creationId xmlns:a16="http://schemas.microsoft.com/office/drawing/2014/main" xmlns="" id="{9DB7049F-0A5D-384F-A5CF-FACE2E7733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5879" y="2207601"/>
                    <a:ext cx="650591" cy="461665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935" b="-11842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2" name="文字方塊 114">
              <a:extLst>
                <a:ext uri="{FF2B5EF4-FFF2-40B4-BE49-F238E27FC236}">
                  <a16:creationId xmlns:a16="http://schemas.microsoft.com/office/drawing/2014/main" id="{9DB7049F-0A5D-384F-A5CF-FACE2E773336}"/>
                </a:ext>
              </a:extLst>
            </p:cNvPr>
            <p:cNvSpPr txBox="1"/>
            <p:nvPr/>
          </p:nvSpPr>
          <p:spPr>
            <a:xfrm>
              <a:off x="8284572" y="3617584"/>
              <a:ext cx="987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/>
                <a:t>black</a:t>
              </a:r>
              <a:endParaRPr kumimoji="1" lang="zh-TW" altLang="en-US" sz="2400" dirty="0"/>
            </a:p>
          </p:txBody>
        </p:sp>
      </p:grpSp>
      <p:sp>
        <p:nvSpPr>
          <p:cNvPr id="52" name="向右箭號 193">
            <a:extLst>
              <a:ext uri="{FF2B5EF4-FFF2-40B4-BE49-F238E27FC236}">
                <a16:creationId xmlns:a16="http://schemas.microsoft.com/office/drawing/2014/main" id="{1EF2CF38-D724-BF47-A784-B830D221DCC8}"/>
              </a:ext>
            </a:extLst>
          </p:cNvPr>
          <p:cNvSpPr/>
          <p:nvPr/>
        </p:nvSpPr>
        <p:spPr bwMode="auto">
          <a:xfrm>
            <a:off x="4380282" y="1415663"/>
            <a:ext cx="1291259" cy="87502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LLr</a:t>
            </a:r>
            <a:endParaRPr kumimoji="1" lang="zh-TW" altLang="en-US" sz="2400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55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DB1922A7-0D62-734C-B852-A89E903C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43D-D12A-1F42-ACA7-AA1ABA83C4E8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4326" y="-259077"/>
            <a:ext cx="8275121" cy="1143000"/>
          </a:xfrm>
        </p:spPr>
        <p:txBody>
          <a:bodyPr/>
          <a:lstStyle/>
          <a:p>
            <a:pPr algn="ctr"/>
            <a:r>
              <a:rPr lang="en-US" altLang="zh-TW" sz="2800" dirty="0"/>
              <a:t>Rotation and Color Change of </a:t>
            </a:r>
            <a:r>
              <a:rPr lang="en-US" altLang="zh-TW" sz="2800" dirty="0" err="1"/>
              <a:t>LLb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LRb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RRb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RLb</a:t>
            </a:r>
            <a:endParaRPr lang="en-US" altLang="zh-TW" sz="2800" dirty="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C656C17-E60E-D543-89CA-279C033D4C8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347" y="549065"/>
            <a:ext cx="9113653" cy="6126090"/>
          </a:xfrm>
        </p:spPr>
        <p:txBody>
          <a:bodyPr/>
          <a:lstStyle/>
          <a:p>
            <a:r>
              <a:rPr lang="en-US" altLang="zh-TW" sz="2800" dirty="0"/>
              <a:t>Same as the rotation schemes taken for an AVL tree</a:t>
            </a:r>
          </a:p>
          <a:p>
            <a:r>
              <a:rPr lang="en-US" altLang="zh-TW" sz="2800" dirty="0" err="1"/>
              <a:t>LLb</a:t>
            </a:r>
            <a:r>
              <a:rPr lang="en-US" altLang="zh-TW" sz="2800" dirty="0"/>
              <a:t> rotation:</a:t>
            </a:r>
            <a:br>
              <a:rPr lang="en-US" altLang="zh-TW" sz="2800" dirty="0"/>
            </a:br>
            <a:r>
              <a:rPr lang="en-US" altLang="zh-TW" sz="2800" dirty="0"/>
              <a:t>LL rotation of </a:t>
            </a:r>
            <a:br>
              <a:rPr lang="en-US" altLang="zh-TW" sz="2800" dirty="0"/>
            </a:br>
            <a:r>
              <a:rPr lang="en-US" altLang="zh-TW" sz="2800" dirty="0"/>
              <a:t>AVL tree</a:t>
            </a:r>
          </a:p>
          <a:p>
            <a:endParaRPr lang="en-US" altLang="zh-TW" sz="2800" dirty="0"/>
          </a:p>
          <a:p>
            <a:r>
              <a:rPr lang="en-US" altLang="zh-TW" sz="2800" dirty="0" err="1"/>
              <a:t>LRb</a:t>
            </a:r>
            <a:r>
              <a:rPr lang="en-US" altLang="zh-TW" sz="2800" dirty="0"/>
              <a:t> rotation:</a:t>
            </a:r>
            <a:br>
              <a:rPr lang="en-US" altLang="zh-TW" sz="2800" dirty="0"/>
            </a:br>
            <a:r>
              <a:rPr lang="en-US" altLang="zh-TW" sz="2800" dirty="0"/>
              <a:t>LR rotation of </a:t>
            </a:r>
            <a:br>
              <a:rPr lang="en-US" altLang="zh-TW" sz="2800" dirty="0"/>
            </a:br>
            <a:r>
              <a:rPr lang="en-US" altLang="zh-TW" sz="2800" dirty="0"/>
              <a:t>AVL tree</a:t>
            </a:r>
          </a:p>
          <a:p>
            <a:pPr marL="0" indent="0">
              <a:buNone/>
            </a:pPr>
            <a:endParaRPr lang="en-US" altLang="zh-TW" sz="2800" dirty="0"/>
          </a:p>
          <a:p>
            <a:r>
              <a:rPr lang="en-US" altLang="zh-TW" sz="2800" dirty="0" err="1"/>
              <a:t>RRb</a:t>
            </a:r>
            <a:r>
              <a:rPr lang="en-US" altLang="zh-TW" sz="2800" dirty="0"/>
              <a:t> is symmetric</a:t>
            </a:r>
            <a:br>
              <a:rPr lang="en-US" altLang="zh-TW" sz="2800" dirty="0"/>
            </a:br>
            <a:r>
              <a:rPr lang="en-US" altLang="zh-TW" sz="2800" dirty="0"/>
              <a:t>to </a:t>
            </a:r>
            <a:r>
              <a:rPr lang="en-US" altLang="zh-TW" sz="2800" dirty="0" err="1"/>
              <a:t>LLb</a:t>
            </a:r>
            <a:endParaRPr lang="en-US" altLang="zh-TW" sz="2800" dirty="0"/>
          </a:p>
          <a:p>
            <a:r>
              <a:rPr lang="en-US" altLang="zh-TW" sz="2800" dirty="0" err="1"/>
              <a:t>RLb</a:t>
            </a:r>
            <a:r>
              <a:rPr lang="en-US" altLang="zh-TW" sz="2800" dirty="0"/>
              <a:t> is symmetric</a:t>
            </a:r>
            <a:br>
              <a:rPr lang="en-US" altLang="zh-TW" sz="2800" dirty="0"/>
            </a:br>
            <a:r>
              <a:rPr lang="en-US" altLang="zh-TW" sz="2800" dirty="0"/>
              <a:t>to </a:t>
            </a:r>
            <a:r>
              <a:rPr lang="en-US" altLang="zh-TW" sz="2800" dirty="0" err="1"/>
              <a:t>LRb</a:t>
            </a:r>
            <a:endParaRPr lang="en-US" altLang="zh-TW" sz="2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3044587" y="982654"/>
            <a:ext cx="2599147" cy="2834423"/>
            <a:chOff x="5025528" y="2207601"/>
            <a:chExt cx="2599147" cy="2834423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8FB3D720-5EA7-0D4B-AAC2-1959A96C8AA9}"/>
                </a:ext>
              </a:extLst>
            </p:cNvPr>
            <p:cNvSpPr/>
            <p:nvPr/>
          </p:nvSpPr>
          <p:spPr bwMode="auto">
            <a:xfrm>
              <a:off x="6656736" y="2713295"/>
              <a:ext cx="481913" cy="48191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</a:rPr>
                <a:t>z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C80F80AF-963C-DC4B-A4D8-96F88DCBEC5F}"/>
                </a:ext>
              </a:extLst>
            </p:cNvPr>
            <p:cNvCxnSpPr>
              <a:cxnSpLocks/>
              <a:stCxn id="9" idx="0"/>
            </p:cNvCxnSpPr>
            <p:nvPr/>
          </p:nvCxnSpPr>
          <p:spPr bwMode="auto">
            <a:xfrm flipV="1">
              <a:off x="6897693" y="2338723"/>
              <a:ext cx="0" cy="3745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FA5BB107-EC77-5843-A0E8-F10A91605561}"/>
                </a:ext>
              </a:extLst>
            </p:cNvPr>
            <p:cNvCxnSpPr>
              <a:cxnSpLocks/>
              <a:stCxn id="86" idx="0"/>
              <a:endCxn id="9" idx="5"/>
            </p:cNvCxnSpPr>
            <p:nvPr/>
          </p:nvCxnSpPr>
          <p:spPr bwMode="auto">
            <a:xfrm flipH="1" flipV="1">
              <a:off x="7068074" y="3124633"/>
              <a:ext cx="417378" cy="35946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A7278686-C3D4-1D46-A7B0-9CFFAA3D4F29}"/>
                </a:ext>
              </a:extLst>
            </p:cNvPr>
            <p:cNvSpPr/>
            <p:nvPr/>
          </p:nvSpPr>
          <p:spPr bwMode="auto">
            <a:xfrm>
              <a:off x="5929985" y="3369830"/>
              <a:ext cx="481913" cy="481913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y</a:t>
              </a:r>
              <a:endParaRPr lang="zh-TW" altLang="en-US" sz="2000" dirty="0"/>
            </a:p>
          </p:txBody>
        </p: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ED0D2739-0C77-F74A-91E9-3A601810C92B}"/>
                </a:ext>
              </a:extLst>
            </p:cNvPr>
            <p:cNvCxnSpPr>
              <a:cxnSpLocks/>
              <a:stCxn id="28" idx="0"/>
              <a:endCxn id="9" idx="3"/>
            </p:cNvCxnSpPr>
            <p:nvPr/>
          </p:nvCxnSpPr>
          <p:spPr bwMode="auto">
            <a:xfrm flipV="1">
              <a:off x="6170942" y="3124633"/>
              <a:ext cx="556369" cy="24519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0FE222EF-33DB-104B-8D46-433E4A090D6D}"/>
                </a:ext>
              </a:extLst>
            </p:cNvPr>
            <p:cNvCxnSpPr>
              <a:cxnSpLocks/>
              <a:stCxn id="35" idx="0"/>
              <a:endCxn id="28" idx="2"/>
            </p:cNvCxnSpPr>
            <p:nvPr/>
          </p:nvCxnSpPr>
          <p:spPr bwMode="auto">
            <a:xfrm flipV="1">
              <a:off x="5556121" y="3610787"/>
              <a:ext cx="373864" cy="2489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E7AAAE04-E793-CE43-98F5-C6C575D4BE80}"/>
                </a:ext>
              </a:extLst>
            </p:cNvPr>
            <p:cNvSpPr/>
            <p:nvPr/>
          </p:nvSpPr>
          <p:spPr bwMode="auto">
            <a:xfrm>
              <a:off x="5315164" y="3859781"/>
              <a:ext cx="481913" cy="481913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x</a:t>
              </a:r>
              <a:endParaRPr lang="zh-TW" altLang="en-US" sz="2000" dirty="0"/>
            </a:p>
          </p:txBody>
        </p: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DA35BBB2-375B-3A47-9A42-A4495D47180E}"/>
                </a:ext>
              </a:extLst>
            </p:cNvPr>
            <p:cNvCxnSpPr>
              <a:cxnSpLocks/>
              <a:stCxn id="35" idx="3"/>
              <a:endCxn id="83" idx="0"/>
            </p:cNvCxnSpPr>
            <p:nvPr/>
          </p:nvCxnSpPr>
          <p:spPr bwMode="auto">
            <a:xfrm flipH="1">
              <a:off x="5248950" y="4271119"/>
              <a:ext cx="136789" cy="3092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4014DA24-782B-7C4E-B025-0E7CB60E6443}"/>
                </a:ext>
              </a:extLst>
            </p:cNvPr>
            <p:cNvCxnSpPr>
              <a:cxnSpLocks/>
              <a:stCxn id="35" idx="5"/>
              <a:endCxn id="84" idx="0"/>
            </p:cNvCxnSpPr>
            <p:nvPr/>
          </p:nvCxnSpPr>
          <p:spPr bwMode="auto">
            <a:xfrm>
              <a:off x="5726502" y="4271119"/>
              <a:ext cx="146254" cy="3092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9D8CF922-0EB6-DA4A-A8F3-1F613DC317EE}"/>
                </a:ext>
              </a:extLst>
            </p:cNvPr>
            <p:cNvCxnSpPr>
              <a:cxnSpLocks/>
              <a:stCxn id="28" idx="6"/>
              <a:endCxn id="85" idx="0"/>
            </p:cNvCxnSpPr>
            <p:nvPr/>
          </p:nvCxnSpPr>
          <p:spPr bwMode="auto">
            <a:xfrm>
              <a:off x="6411898" y="3610787"/>
              <a:ext cx="259297" cy="56718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3" name="文字方塊 114">
              <a:extLst>
                <a:ext uri="{FF2B5EF4-FFF2-40B4-BE49-F238E27FC236}">
                  <a16:creationId xmlns:a16="http://schemas.microsoft.com/office/drawing/2014/main" id="{9DB7049F-0A5D-384F-A5CF-FACE2E773336}"/>
                </a:ext>
              </a:extLst>
            </p:cNvPr>
            <p:cNvSpPr txBox="1"/>
            <p:nvPr/>
          </p:nvSpPr>
          <p:spPr>
            <a:xfrm>
              <a:off x="5088489" y="4580359"/>
              <a:ext cx="3209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dirty="0"/>
                <a:t>a</a:t>
              </a:r>
              <a:endParaRPr kumimoji="1" lang="zh-TW" altLang="en-US" sz="2400" dirty="0"/>
            </a:p>
          </p:txBody>
        </p:sp>
        <p:sp>
          <p:nvSpPr>
            <p:cNvPr id="84" name="文字方塊 114">
              <a:extLst>
                <a:ext uri="{FF2B5EF4-FFF2-40B4-BE49-F238E27FC236}">
                  <a16:creationId xmlns:a16="http://schemas.microsoft.com/office/drawing/2014/main" id="{9DB7049F-0A5D-384F-A5CF-FACE2E773336}"/>
                </a:ext>
              </a:extLst>
            </p:cNvPr>
            <p:cNvSpPr txBox="1"/>
            <p:nvPr/>
          </p:nvSpPr>
          <p:spPr>
            <a:xfrm>
              <a:off x="5703478" y="4580358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dirty="0"/>
                <a:t>b</a:t>
              </a:r>
              <a:endParaRPr kumimoji="1" lang="zh-TW" altLang="en-US" sz="2400" dirty="0"/>
            </a:p>
          </p:txBody>
        </p:sp>
        <p:sp>
          <p:nvSpPr>
            <p:cNvPr id="85" name="文字方塊 114">
              <a:extLst>
                <a:ext uri="{FF2B5EF4-FFF2-40B4-BE49-F238E27FC236}">
                  <a16:creationId xmlns:a16="http://schemas.microsoft.com/office/drawing/2014/main" id="{9DB7049F-0A5D-384F-A5CF-FACE2E773336}"/>
                </a:ext>
              </a:extLst>
            </p:cNvPr>
            <p:cNvSpPr txBox="1"/>
            <p:nvPr/>
          </p:nvSpPr>
          <p:spPr>
            <a:xfrm>
              <a:off x="6510734" y="4177972"/>
              <a:ext cx="3209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dirty="0"/>
                <a:t>c</a:t>
              </a:r>
              <a:endParaRPr kumimoji="1" lang="zh-TW" altLang="en-US" sz="2400" dirty="0"/>
            </a:p>
          </p:txBody>
        </p:sp>
        <p:sp>
          <p:nvSpPr>
            <p:cNvPr id="86" name="文字方塊 114">
              <a:extLst>
                <a:ext uri="{FF2B5EF4-FFF2-40B4-BE49-F238E27FC236}">
                  <a16:creationId xmlns:a16="http://schemas.microsoft.com/office/drawing/2014/main" id="{9DB7049F-0A5D-384F-A5CF-FACE2E773336}"/>
                </a:ext>
              </a:extLst>
            </p:cNvPr>
            <p:cNvSpPr txBox="1"/>
            <p:nvPr/>
          </p:nvSpPr>
          <p:spPr>
            <a:xfrm>
              <a:off x="7346229" y="3484098"/>
              <a:ext cx="278446" cy="465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b="1" dirty="0"/>
                <a:t>d</a:t>
              </a:r>
              <a:endParaRPr kumimoji="1" lang="zh-TW" altLang="en-US" sz="2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字方塊 114">
                  <a:extLst>
                    <a:ext uri="{FF2B5EF4-FFF2-40B4-BE49-F238E27FC236}">
                      <a16:creationId xmlns:a16="http://schemas.microsoft.com/office/drawing/2014/main" id="{9DB7049F-0A5D-384F-A5CF-FACE2E773336}"/>
                    </a:ext>
                  </a:extLst>
                </p:cNvPr>
                <p:cNvSpPr txBox="1"/>
                <p:nvPr/>
              </p:nvSpPr>
              <p:spPr>
                <a:xfrm>
                  <a:off x="5761306" y="2823267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i="1" dirty="0" smtClean="0">
                            <a:latin typeface="Cambria Math" panose="02040503050406030204" pitchFamily="18" charset="0"/>
                          </a:rPr>
                          <m:t>𝑝𝑢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87" name="文字方塊 114">
                  <a:extLst>
                    <a:ext uri="{FF2B5EF4-FFF2-40B4-BE49-F238E27FC236}">
                      <a16:creationId xmlns:a16="http://schemas.microsoft.com/office/drawing/2014/main" xmlns="" id="{9DB7049F-0A5D-384F-A5CF-FACE2E773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1306" y="2823267"/>
                  <a:ext cx="650591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字方塊 114">
                  <a:extLst>
                    <a:ext uri="{FF2B5EF4-FFF2-40B4-BE49-F238E27FC236}">
                      <a16:creationId xmlns:a16="http://schemas.microsoft.com/office/drawing/2014/main" id="{9DB7049F-0A5D-384F-A5CF-FACE2E773336}"/>
                    </a:ext>
                  </a:extLst>
                </p:cNvPr>
                <p:cNvSpPr txBox="1"/>
                <p:nvPr/>
              </p:nvSpPr>
              <p:spPr>
                <a:xfrm>
                  <a:off x="5025528" y="3408240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88" name="文字方塊 114">
                  <a:extLst>
                    <a:ext uri="{FF2B5EF4-FFF2-40B4-BE49-F238E27FC236}">
                      <a16:creationId xmlns:a16="http://schemas.microsoft.com/office/drawing/2014/main" xmlns="" id="{9DB7049F-0A5D-384F-A5CF-FACE2E773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5528" y="3408240"/>
                  <a:ext cx="650591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字方塊 114">
                  <a:extLst>
                    <a:ext uri="{FF2B5EF4-FFF2-40B4-BE49-F238E27FC236}">
                      <a16:creationId xmlns:a16="http://schemas.microsoft.com/office/drawing/2014/main" id="{9DB7049F-0A5D-384F-A5CF-FACE2E773336}"/>
                    </a:ext>
                  </a:extLst>
                </p:cNvPr>
                <p:cNvSpPr txBox="1"/>
                <p:nvPr/>
              </p:nvSpPr>
              <p:spPr>
                <a:xfrm>
                  <a:off x="6255879" y="2207601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kumimoji="1" lang="en-US" altLang="zh-TW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89" name="文字方塊 114">
                  <a:extLst>
                    <a:ext uri="{FF2B5EF4-FFF2-40B4-BE49-F238E27FC236}">
                      <a16:creationId xmlns:a16="http://schemas.microsoft.com/office/drawing/2014/main" xmlns="" id="{9DB7049F-0A5D-384F-A5CF-FACE2E773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79" y="2207601"/>
                  <a:ext cx="650591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35" b="-1184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向右箭號 193">
            <a:extLst>
              <a:ext uri="{FF2B5EF4-FFF2-40B4-BE49-F238E27FC236}">
                <a16:creationId xmlns:a16="http://schemas.microsoft.com/office/drawing/2014/main" id="{1EF2CF38-D724-BF47-A784-B830D221DCC8}"/>
              </a:ext>
            </a:extLst>
          </p:cNvPr>
          <p:cNvSpPr/>
          <p:nvPr/>
        </p:nvSpPr>
        <p:spPr bwMode="auto">
          <a:xfrm>
            <a:off x="5318248" y="1233335"/>
            <a:ext cx="1291259" cy="87502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LLb</a:t>
            </a:r>
            <a:endParaRPr kumimoji="1" lang="zh-TW" altLang="en-US" sz="2400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534455" y="1124818"/>
            <a:ext cx="2279315" cy="2444991"/>
            <a:chOff x="5580821" y="2349766"/>
            <a:chExt cx="2279315" cy="2444991"/>
          </a:xfrm>
        </p:grpSpPr>
        <p:sp>
          <p:nvSpPr>
            <p:cNvPr id="56" name="橢圓 8">
              <a:extLst>
                <a:ext uri="{FF2B5EF4-FFF2-40B4-BE49-F238E27FC236}">
                  <a16:creationId xmlns:a16="http://schemas.microsoft.com/office/drawing/2014/main" id="{8FB3D720-5EA7-0D4B-AAC2-1959A96C8AA9}"/>
                </a:ext>
              </a:extLst>
            </p:cNvPr>
            <p:cNvSpPr/>
            <p:nvPr/>
          </p:nvSpPr>
          <p:spPr bwMode="auto">
            <a:xfrm>
              <a:off x="6540400" y="2724338"/>
              <a:ext cx="481913" cy="48191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</a:rPr>
                <a:t>y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57" name="直線接點 12">
              <a:extLst>
                <a:ext uri="{FF2B5EF4-FFF2-40B4-BE49-F238E27FC236}">
                  <a16:creationId xmlns:a16="http://schemas.microsoft.com/office/drawing/2014/main" id="{C80F80AF-963C-DC4B-A4D8-96F88DCBEC5F}"/>
                </a:ext>
              </a:extLst>
            </p:cNvPr>
            <p:cNvCxnSpPr>
              <a:cxnSpLocks/>
              <a:stCxn id="56" idx="0"/>
            </p:cNvCxnSpPr>
            <p:nvPr/>
          </p:nvCxnSpPr>
          <p:spPr bwMode="auto">
            <a:xfrm flipV="1">
              <a:off x="6781357" y="2349766"/>
              <a:ext cx="0" cy="3745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直線接點 24">
              <a:extLst>
                <a:ext uri="{FF2B5EF4-FFF2-40B4-BE49-F238E27FC236}">
                  <a16:creationId xmlns:a16="http://schemas.microsoft.com/office/drawing/2014/main" id="{FA5BB107-EC77-5843-A0E8-F10A91605561}"/>
                </a:ext>
              </a:extLst>
            </p:cNvPr>
            <p:cNvCxnSpPr>
              <a:cxnSpLocks/>
              <a:stCxn id="69" idx="0"/>
              <a:endCxn id="59" idx="5"/>
            </p:cNvCxnSpPr>
            <p:nvPr/>
          </p:nvCxnSpPr>
          <p:spPr bwMode="auto">
            <a:xfrm flipH="1" flipV="1">
              <a:off x="7559423" y="3931975"/>
              <a:ext cx="161490" cy="388053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" name="橢圓 27">
              <a:extLst>
                <a:ext uri="{FF2B5EF4-FFF2-40B4-BE49-F238E27FC236}">
                  <a16:creationId xmlns:a16="http://schemas.microsoft.com/office/drawing/2014/main" id="{A7278686-C3D4-1D46-A7B0-9CFFAA3D4F29}"/>
                </a:ext>
              </a:extLst>
            </p:cNvPr>
            <p:cNvSpPr/>
            <p:nvPr/>
          </p:nvSpPr>
          <p:spPr bwMode="auto">
            <a:xfrm>
              <a:off x="7148085" y="3520637"/>
              <a:ext cx="481913" cy="481913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z</a:t>
              </a:r>
              <a:endParaRPr lang="zh-TW" altLang="en-US" sz="2000" dirty="0"/>
            </a:p>
          </p:txBody>
        </p:sp>
        <p:cxnSp>
          <p:nvCxnSpPr>
            <p:cNvPr id="60" name="直線接點 28">
              <a:extLst>
                <a:ext uri="{FF2B5EF4-FFF2-40B4-BE49-F238E27FC236}">
                  <a16:creationId xmlns:a16="http://schemas.microsoft.com/office/drawing/2014/main" id="{ED0D2739-0C77-F74A-91E9-3A601810C92B}"/>
                </a:ext>
              </a:extLst>
            </p:cNvPr>
            <p:cNvCxnSpPr>
              <a:cxnSpLocks/>
              <a:stCxn id="59" idx="0"/>
              <a:endCxn id="56" idx="5"/>
            </p:cNvCxnSpPr>
            <p:nvPr/>
          </p:nvCxnSpPr>
          <p:spPr bwMode="auto">
            <a:xfrm flipH="1" flipV="1">
              <a:off x="6951738" y="3135676"/>
              <a:ext cx="437304" cy="3849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直線接點 32">
              <a:extLst>
                <a:ext uri="{FF2B5EF4-FFF2-40B4-BE49-F238E27FC236}">
                  <a16:creationId xmlns:a16="http://schemas.microsoft.com/office/drawing/2014/main" id="{0FE222EF-33DB-104B-8D46-433E4A090D6D}"/>
                </a:ext>
              </a:extLst>
            </p:cNvPr>
            <p:cNvCxnSpPr>
              <a:cxnSpLocks/>
              <a:stCxn id="62" idx="0"/>
              <a:endCxn id="56" idx="3"/>
            </p:cNvCxnSpPr>
            <p:nvPr/>
          </p:nvCxnSpPr>
          <p:spPr bwMode="auto">
            <a:xfrm flipV="1">
              <a:off x="6071529" y="3135676"/>
              <a:ext cx="539446" cy="3874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" name="橢圓 34">
              <a:extLst>
                <a:ext uri="{FF2B5EF4-FFF2-40B4-BE49-F238E27FC236}">
                  <a16:creationId xmlns:a16="http://schemas.microsoft.com/office/drawing/2014/main" id="{E7AAAE04-E793-CE43-98F5-C6C575D4BE80}"/>
                </a:ext>
              </a:extLst>
            </p:cNvPr>
            <p:cNvSpPr/>
            <p:nvPr/>
          </p:nvSpPr>
          <p:spPr bwMode="auto">
            <a:xfrm>
              <a:off x="5830572" y="3523102"/>
              <a:ext cx="481913" cy="481913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x</a:t>
              </a:r>
              <a:endParaRPr lang="zh-TW" altLang="en-US" sz="2000" dirty="0"/>
            </a:p>
          </p:txBody>
        </p:sp>
        <p:cxnSp>
          <p:nvCxnSpPr>
            <p:cNvPr id="63" name="直線接點 110">
              <a:extLst>
                <a:ext uri="{FF2B5EF4-FFF2-40B4-BE49-F238E27FC236}">
                  <a16:creationId xmlns:a16="http://schemas.microsoft.com/office/drawing/2014/main" id="{DA35BBB2-375B-3A47-9A42-A4495D47180E}"/>
                </a:ext>
              </a:extLst>
            </p:cNvPr>
            <p:cNvCxnSpPr>
              <a:cxnSpLocks/>
              <a:stCxn id="62" idx="3"/>
              <a:endCxn id="66" idx="0"/>
            </p:cNvCxnSpPr>
            <p:nvPr/>
          </p:nvCxnSpPr>
          <p:spPr bwMode="auto">
            <a:xfrm flipH="1">
              <a:off x="5741282" y="3934440"/>
              <a:ext cx="159865" cy="398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線接點 113">
              <a:extLst>
                <a:ext uri="{FF2B5EF4-FFF2-40B4-BE49-F238E27FC236}">
                  <a16:creationId xmlns:a16="http://schemas.microsoft.com/office/drawing/2014/main" id="{4014DA24-782B-7C4E-B025-0E7CB60E6443}"/>
                </a:ext>
              </a:extLst>
            </p:cNvPr>
            <p:cNvCxnSpPr>
              <a:cxnSpLocks/>
              <a:stCxn id="62" idx="5"/>
              <a:endCxn id="67" idx="0"/>
            </p:cNvCxnSpPr>
            <p:nvPr/>
          </p:nvCxnSpPr>
          <p:spPr bwMode="auto">
            <a:xfrm>
              <a:off x="6241910" y="3934440"/>
              <a:ext cx="123178" cy="39865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直線接點 78">
              <a:extLst>
                <a:ext uri="{FF2B5EF4-FFF2-40B4-BE49-F238E27FC236}">
                  <a16:creationId xmlns:a16="http://schemas.microsoft.com/office/drawing/2014/main" id="{9D8CF922-0EB6-DA4A-A8F3-1F613DC317EE}"/>
                </a:ext>
              </a:extLst>
            </p:cNvPr>
            <p:cNvCxnSpPr>
              <a:cxnSpLocks/>
              <a:stCxn id="59" idx="3"/>
              <a:endCxn id="68" idx="0"/>
            </p:cNvCxnSpPr>
            <p:nvPr/>
          </p:nvCxnSpPr>
          <p:spPr bwMode="auto">
            <a:xfrm flipH="1">
              <a:off x="6995476" y="3931975"/>
              <a:ext cx="223184" cy="3880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6" name="文字方塊 114">
              <a:extLst>
                <a:ext uri="{FF2B5EF4-FFF2-40B4-BE49-F238E27FC236}">
                  <a16:creationId xmlns:a16="http://schemas.microsoft.com/office/drawing/2014/main" id="{9DB7049F-0A5D-384F-A5CF-FACE2E773336}"/>
                </a:ext>
              </a:extLst>
            </p:cNvPr>
            <p:cNvSpPr txBox="1"/>
            <p:nvPr/>
          </p:nvSpPr>
          <p:spPr>
            <a:xfrm>
              <a:off x="5580821" y="4333092"/>
              <a:ext cx="3209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dirty="0"/>
                <a:t>a</a:t>
              </a:r>
              <a:endParaRPr kumimoji="1" lang="zh-TW" altLang="en-US" sz="2400" dirty="0"/>
            </a:p>
          </p:txBody>
        </p:sp>
        <p:sp>
          <p:nvSpPr>
            <p:cNvPr id="67" name="文字方塊 114">
              <a:extLst>
                <a:ext uri="{FF2B5EF4-FFF2-40B4-BE49-F238E27FC236}">
                  <a16:creationId xmlns:a16="http://schemas.microsoft.com/office/drawing/2014/main" id="{9DB7049F-0A5D-384F-A5CF-FACE2E773336}"/>
                </a:ext>
              </a:extLst>
            </p:cNvPr>
            <p:cNvSpPr txBox="1"/>
            <p:nvPr/>
          </p:nvSpPr>
          <p:spPr>
            <a:xfrm>
              <a:off x="6195810" y="4333091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dirty="0"/>
                <a:t>b</a:t>
              </a:r>
              <a:endParaRPr kumimoji="1" lang="zh-TW" altLang="en-US" sz="2400" dirty="0"/>
            </a:p>
          </p:txBody>
        </p:sp>
        <p:sp>
          <p:nvSpPr>
            <p:cNvPr id="68" name="文字方塊 114">
              <a:extLst>
                <a:ext uri="{FF2B5EF4-FFF2-40B4-BE49-F238E27FC236}">
                  <a16:creationId xmlns:a16="http://schemas.microsoft.com/office/drawing/2014/main" id="{9DB7049F-0A5D-384F-A5CF-FACE2E773336}"/>
                </a:ext>
              </a:extLst>
            </p:cNvPr>
            <p:cNvSpPr txBox="1"/>
            <p:nvPr/>
          </p:nvSpPr>
          <p:spPr>
            <a:xfrm>
              <a:off x="6842178" y="4320051"/>
              <a:ext cx="306596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/>
                <a:t>c</a:t>
              </a:r>
              <a:endParaRPr kumimoji="1" lang="zh-TW" altLang="en-US" sz="2400" dirty="0"/>
            </a:p>
          </p:txBody>
        </p:sp>
        <p:sp>
          <p:nvSpPr>
            <p:cNvPr id="69" name="文字方塊 114">
              <a:extLst>
                <a:ext uri="{FF2B5EF4-FFF2-40B4-BE49-F238E27FC236}">
                  <a16:creationId xmlns:a16="http://schemas.microsoft.com/office/drawing/2014/main" id="{9DB7049F-0A5D-384F-A5CF-FACE2E773336}"/>
                </a:ext>
              </a:extLst>
            </p:cNvPr>
            <p:cNvSpPr txBox="1"/>
            <p:nvPr/>
          </p:nvSpPr>
          <p:spPr>
            <a:xfrm>
              <a:off x="7581690" y="4320028"/>
              <a:ext cx="278446" cy="465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b="1" dirty="0"/>
                <a:t>d</a:t>
              </a:r>
              <a:endParaRPr kumimoji="1" lang="zh-TW" altLang="en-US" sz="2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字方塊 114">
                  <a:extLst>
                    <a:ext uri="{FF2B5EF4-FFF2-40B4-BE49-F238E27FC236}">
                      <a16:creationId xmlns:a16="http://schemas.microsoft.com/office/drawing/2014/main" id="{9DB7049F-0A5D-384F-A5CF-FACE2E773336}"/>
                    </a:ext>
                  </a:extLst>
                </p:cNvPr>
                <p:cNvSpPr txBox="1"/>
                <p:nvPr/>
              </p:nvSpPr>
              <p:spPr>
                <a:xfrm>
                  <a:off x="6997288" y="2603864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72" name="文字方塊 114">
                  <a:extLst>
                    <a:ext uri="{FF2B5EF4-FFF2-40B4-BE49-F238E27FC236}">
                      <a16:creationId xmlns:a16="http://schemas.microsoft.com/office/drawing/2014/main" xmlns="" id="{9DB7049F-0A5D-384F-A5CF-FACE2E773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7288" y="2603864"/>
                  <a:ext cx="65059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3096553" y="3725181"/>
            <a:ext cx="2340267" cy="3088714"/>
            <a:chOff x="5307632" y="2207601"/>
            <a:chExt cx="2340267" cy="3088714"/>
          </a:xfrm>
        </p:grpSpPr>
        <p:sp>
          <p:nvSpPr>
            <p:cNvPr id="92" name="橢圓 8">
              <a:extLst>
                <a:ext uri="{FF2B5EF4-FFF2-40B4-BE49-F238E27FC236}">
                  <a16:creationId xmlns:a16="http://schemas.microsoft.com/office/drawing/2014/main" id="{8FB3D720-5EA7-0D4B-AAC2-1959A96C8AA9}"/>
                </a:ext>
              </a:extLst>
            </p:cNvPr>
            <p:cNvSpPr/>
            <p:nvPr/>
          </p:nvSpPr>
          <p:spPr bwMode="auto">
            <a:xfrm>
              <a:off x="6656736" y="2713295"/>
              <a:ext cx="481913" cy="48191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</a:rPr>
                <a:t>z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93" name="直線接點 12">
              <a:extLst>
                <a:ext uri="{FF2B5EF4-FFF2-40B4-BE49-F238E27FC236}">
                  <a16:creationId xmlns:a16="http://schemas.microsoft.com/office/drawing/2014/main" id="{C80F80AF-963C-DC4B-A4D8-96F88DCBEC5F}"/>
                </a:ext>
              </a:extLst>
            </p:cNvPr>
            <p:cNvCxnSpPr>
              <a:cxnSpLocks/>
              <a:stCxn id="92" idx="0"/>
            </p:cNvCxnSpPr>
            <p:nvPr/>
          </p:nvCxnSpPr>
          <p:spPr bwMode="auto">
            <a:xfrm flipV="1">
              <a:off x="6897693" y="2338723"/>
              <a:ext cx="0" cy="3745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直線接點 24">
              <a:extLst>
                <a:ext uri="{FF2B5EF4-FFF2-40B4-BE49-F238E27FC236}">
                  <a16:creationId xmlns:a16="http://schemas.microsoft.com/office/drawing/2014/main" id="{FA5BB107-EC77-5843-A0E8-F10A91605561}"/>
                </a:ext>
              </a:extLst>
            </p:cNvPr>
            <p:cNvCxnSpPr>
              <a:cxnSpLocks/>
              <a:stCxn id="105" idx="0"/>
              <a:endCxn id="92" idx="5"/>
            </p:cNvCxnSpPr>
            <p:nvPr/>
          </p:nvCxnSpPr>
          <p:spPr bwMode="auto">
            <a:xfrm flipH="1" flipV="1">
              <a:off x="7068074" y="3124633"/>
              <a:ext cx="417378" cy="35946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5" name="橢圓 27">
              <a:extLst>
                <a:ext uri="{FF2B5EF4-FFF2-40B4-BE49-F238E27FC236}">
                  <a16:creationId xmlns:a16="http://schemas.microsoft.com/office/drawing/2014/main" id="{A7278686-C3D4-1D46-A7B0-9CFFAA3D4F29}"/>
                </a:ext>
              </a:extLst>
            </p:cNvPr>
            <p:cNvSpPr/>
            <p:nvPr/>
          </p:nvSpPr>
          <p:spPr bwMode="auto">
            <a:xfrm>
              <a:off x="5929985" y="3369830"/>
              <a:ext cx="481913" cy="481913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x</a:t>
              </a:r>
              <a:endParaRPr lang="zh-TW" altLang="en-US" sz="2000" dirty="0"/>
            </a:p>
          </p:txBody>
        </p:sp>
        <p:cxnSp>
          <p:nvCxnSpPr>
            <p:cNvPr id="96" name="直線接點 28">
              <a:extLst>
                <a:ext uri="{FF2B5EF4-FFF2-40B4-BE49-F238E27FC236}">
                  <a16:creationId xmlns:a16="http://schemas.microsoft.com/office/drawing/2014/main" id="{ED0D2739-0C77-F74A-91E9-3A601810C92B}"/>
                </a:ext>
              </a:extLst>
            </p:cNvPr>
            <p:cNvCxnSpPr>
              <a:cxnSpLocks/>
              <a:stCxn id="95" idx="0"/>
              <a:endCxn id="92" idx="3"/>
            </p:cNvCxnSpPr>
            <p:nvPr/>
          </p:nvCxnSpPr>
          <p:spPr bwMode="auto">
            <a:xfrm flipV="1">
              <a:off x="6170942" y="3124633"/>
              <a:ext cx="556369" cy="24519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直線接點 32">
              <a:extLst>
                <a:ext uri="{FF2B5EF4-FFF2-40B4-BE49-F238E27FC236}">
                  <a16:creationId xmlns:a16="http://schemas.microsoft.com/office/drawing/2014/main" id="{0FE222EF-33DB-104B-8D46-433E4A090D6D}"/>
                </a:ext>
              </a:extLst>
            </p:cNvPr>
            <p:cNvCxnSpPr>
              <a:cxnSpLocks/>
              <a:stCxn id="98" idx="0"/>
              <a:endCxn id="95" idx="5"/>
            </p:cNvCxnSpPr>
            <p:nvPr/>
          </p:nvCxnSpPr>
          <p:spPr bwMode="auto">
            <a:xfrm flipH="1" flipV="1">
              <a:off x="6341323" y="3781168"/>
              <a:ext cx="436911" cy="3204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8" name="橢圓 34">
              <a:extLst>
                <a:ext uri="{FF2B5EF4-FFF2-40B4-BE49-F238E27FC236}">
                  <a16:creationId xmlns:a16="http://schemas.microsoft.com/office/drawing/2014/main" id="{E7AAAE04-E793-CE43-98F5-C6C575D4BE80}"/>
                </a:ext>
              </a:extLst>
            </p:cNvPr>
            <p:cNvSpPr/>
            <p:nvPr/>
          </p:nvSpPr>
          <p:spPr bwMode="auto">
            <a:xfrm>
              <a:off x="6537277" y="4101657"/>
              <a:ext cx="481913" cy="481913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y</a:t>
              </a:r>
              <a:endParaRPr lang="zh-TW" altLang="en-US" sz="2000" dirty="0"/>
            </a:p>
          </p:txBody>
        </p:sp>
        <p:cxnSp>
          <p:nvCxnSpPr>
            <p:cNvPr id="99" name="直線接點 110">
              <a:extLst>
                <a:ext uri="{FF2B5EF4-FFF2-40B4-BE49-F238E27FC236}">
                  <a16:creationId xmlns:a16="http://schemas.microsoft.com/office/drawing/2014/main" id="{DA35BBB2-375B-3A47-9A42-A4495D47180E}"/>
                </a:ext>
              </a:extLst>
            </p:cNvPr>
            <p:cNvCxnSpPr>
              <a:cxnSpLocks/>
              <a:stCxn id="95" idx="3"/>
              <a:endCxn id="102" idx="0"/>
            </p:cNvCxnSpPr>
            <p:nvPr/>
          </p:nvCxnSpPr>
          <p:spPr bwMode="auto">
            <a:xfrm flipH="1">
              <a:off x="5468093" y="3781168"/>
              <a:ext cx="532467" cy="1602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直線接點 113">
              <a:extLst>
                <a:ext uri="{FF2B5EF4-FFF2-40B4-BE49-F238E27FC236}">
                  <a16:creationId xmlns:a16="http://schemas.microsoft.com/office/drawing/2014/main" id="{4014DA24-782B-7C4E-B025-0E7CB60E6443}"/>
                </a:ext>
              </a:extLst>
            </p:cNvPr>
            <p:cNvCxnSpPr>
              <a:cxnSpLocks/>
              <a:stCxn id="98" idx="3"/>
              <a:endCxn id="103" idx="0"/>
            </p:cNvCxnSpPr>
            <p:nvPr/>
          </p:nvCxnSpPr>
          <p:spPr bwMode="auto">
            <a:xfrm flipH="1">
              <a:off x="6462729" y="4512995"/>
              <a:ext cx="145123" cy="3145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直線接點 78">
              <a:extLst>
                <a:ext uri="{FF2B5EF4-FFF2-40B4-BE49-F238E27FC236}">
                  <a16:creationId xmlns:a16="http://schemas.microsoft.com/office/drawing/2014/main" id="{9D8CF922-0EB6-DA4A-A8F3-1F613DC317EE}"/>
                </a:ext>
              </a:extLst>
            </p:cNvPr>
            <p:cNvCxnSpPr>
              <a:cxnSpLocks/>
              <a:stCxn id="98" idx="5"/>
              <a:endCxn id="104" idx="0"/>
            </p:cNvCxnSpPr>
            <p:nvPr/>
          </p:nvCxnSpPr>
          <p:spPr bwMode="auto">
            <a:xfrm>
              <a:off x="6948615" y="4512995"/>
              <a:ext cx="152510" cy="3216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" name="文字方塊 114">
              <a:extLst>
                <a:ext uri="{FF2B5EF4-FFF2-40B4-BE49-F238E27FC236}">
                  <a16:creationId xmlns:a16="http://schemas.microsoft.com/office/drawing/2014/main" id="{9DB7049F-0A5D-384F-A5CF-FACE2E773336}"/>
                </a:ext>
              </a:extLst>
            </p:cNvPr>
            <p:cNvSpPr txBox="1"/>
            <p:nvPr/>
          </p:nvSpPr>
          <p:spPr>
            <a:xfrm>
              <a:off x="5307632" y="3941412"/>
              <a:ext cx="3209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dirty="0"/>
                <a:t>a</a:t>
              </a:r>
              <a:endParaRPr kumimoji="1" lang="zh-TW" altLang="en-US" sz="2400" dirty="0"/>
            </a:p>
          </p:txBody>
        </p:sp>
        <p:sp>
          <p:nvSpPr>
            <p:cNvPr id="103" name="文字方塊 114">
              <a:extLst>
                <a:ext uri="{FF2B5EF4-FFF2-40B4-BE49-F238E27FC236}">
                  <a16:creationId xmlns:a16="http://schemas.microsoft.com/office/drawing/2014/main" id="{9DB7049F-0A5D-384F-A5CF-FACE2E773336}"/>
                </a:ext>
              </a:extLst>
            </p:cNvPr>
            <p:cNvSpPr txBox="1"/>
            <p:nvPr/>
          </p:nvSpPr>
          <p:spPr>
            <a:xfrm>
              <a:off x="6293451" y="4827515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dirty="0"/>
                <a:t>b</a:t>
              </a:r>
              <a:endParaRPr kumimoji="1" lang="zh-TW" altLang="en-US" sz="2400" dirty="0"/>
            </a:p>
          </p:txBody>
        </p:sp>
        <p:sp>
          <p:nvSpPr>
            <p:cNvPr id="104" name="文字方塊 114">
              <a:extLst>
                <a:ext uri="{FF2B5EF4-FFF2-40B4-BE49-F238E27FC236}">
                  <a16:creationId xmlns:a16="http://schemas.microsoft.com/office/drawing/2014/main" id="{9DB7049F-0A5D-384F-A5CF-FACE2E773336}"/>
                </a:ext>
              </a:extLst>
            </p:cNvPr>
            <p:cNvSpPr txBox="1"/>
            <p:nvPr/>
          </p:nvSpPr>
          <p:spPr>
            <a:xfrm>
              <a:off x="6940664" y="4834650"/>
              <a:ext cx="3209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dirty="0"/>
                <a:t>c</a:t>
              </a:r>
              <a:endParaRPr kumimoji="1" lang="zh-TW" altLang="en-US" sz="2400" dirty="0"/>
            </a:p>
          </p:txBody>
        </p:sp>
        <p:sp>
          <p:nvSpPr>
            <p:cNvPr id="105" name="文字方塊 114">
              <a:extLst>
                <a:ext uri="{FF2B5EF4-FFF2-40B4-BE49-F238E27FC236}">
                  <a16:creationId xmlns:a16="http://schemas.microsoft.com/office/drawing/2014/main" id="{9DB7049F-0A5D-384F-A5CF-FACE2E773336}"/>
                </a:ext>
              </a:extLst>
            </p:cNvPr>
            <p:cNvSpPr txBox="1"/>
            <p:nvPr/>
          </p:nvSpPr>
          <p:spPr>
            <a:xfrm>
              <a:off x="7346229" y="3484098"/>
              <a:ext cx="278446" cy="465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/>
                <a:t>d</a:t>
              </a:r>
              <a:endParaRPr kumimoji="1"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字方塊 114">
                  <a:extLst>
                    <a:ext uri="{FF2B5EF4-FFF2-40B4-BE49-F238E27FC236}">
                      <a16:creationId xmlns:a16="http://schemas.microsoft.com/office/drawing/2014/main" id="{9DB7049F-0A5D-384F-A5CF-FACE2E773336}"/>
                    </a:ext>
                  </a:extLst>
                </p:cNvPr>
                <p:cNvSpPr txBox="1"/>
                <p:nvPr/>
              </p:nvSpPr>
              <p:spPr>
                <a:xfrm>
                  <a:off x="5761306" y="2823267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i="1" dirty="0" smtClean="0">
                            <a:latin typeface="Cambria Math" panose="02040503050406030204" pitchFamily="18" charset="0"/>
                          </a:rPr>
                          <m:t>𝑝𝑢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06" name="文字方塊 114">
                  <a:extLst>
                    <a:ext uri="{FF2B5EF4-FFF2-40B4-BE49-F238E27FC236}">
                      <a16:creationId xmlns:a16="http://schemas.microsoft.com/office/drawing/2014/main" xmlns="" id="{9DB7049F-0A5D-384F-A5CF-FACE2E773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1306" y="2823267"/>
                  <a:ext cx="650591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字方塊 114">
                  <a:extLst>
                    <a:ext uri="{FF2B5EF4-FFF2-40B4-BE49-F238E27FC236}">
                      <a16:creationId xmlns:a16="http://schemas.microsoft.com/office/drawing/2014/main" id="{9DB7049F-0A5D-384F-A5CF-FACE2E773336}"/>
                    </a:ext>
                  </a:extLst>
                </p:cNvPr>
                <p:cNvSpPr txBox="1"/>
                <p:nvPr/>
              </p:nvSpPr>
              <p:spPr>
                <a:xfrm>
                  <a:off x="6997308" y="4076527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07" name="文字方塊 114">
                  <a:extLst>
                    <a:ext uri="{FF2B5EF4-FFF2-40B4-BE49-F238E27FC236}">
                      <a16:creationId xmlns:a16="http://schemas.microsoft.com/office/drawing/2014/main" xmlns="" id="{9DB7049F-0A5D-384F-A5CF-FACE2E773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7308" y="4076527"/>
                  <a:ext cx="650591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字方塊 114">
                  <a:extLst>
                    <a:ext uri="{FF2B5EF4-FFF2-40B4-BE49-F238E27FC236}">
                      <a16:creationId xmlns:a16="http://schemas.microsoft.com/office/drawing/2014/main" id="{9DB7049F-0A5D-384F-A5CF-FACE2E773336}"/>
                    </a:ext>
                  </a:extLst>
                </p:cNvPr>
                <p:cNvSpPr txBox="1"/>
                <p:nvPr/>
              </p:nvSpPr>
              <p:spPr>
                <a:xfrm>
                  <a:off x="6255879" y="2207601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kumimoji="1" lang="en-US" altLang="zh-TW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08" name="文字方塊 114">
                  <a:extLst>
                    <a:ext uri="{FF2B5EF4-FFF2-40B4-BE49-F238E27FC236}">
                      <a16:creationId xmlns:a16="http://schemas.microsoft.com/office/drawing/2014/main" xmlns="" id="{9DB7049F-0A5D-384F-A5CF-FACE2E773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79" y="2207601"/>
                  <a:ext cx="650591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87" b="-1184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9" name="向右箭號 193">
            <a:extLst>
              <a:ext uri="{FF2B5EF4-FFF2-40B4-BE49-F238E27FC236}">
                <a16:creationId xmlns:a16="http://schemas.microsoft.com/office/drawing/2014/main" id="{1EF2CF38-D724-BF47-A784-B830D221DCC8}"/>
              </a:ext>
            </a:extLst>
          </p:cNvPr>
          <p:cNvSpPr/>
          <p:nvPr/>
        </p:nvSpPr>
        <p:spPr bwMode="auto">
          <a:xfrm>
            <a:off x="5295822" y="3971947"/>
            <a:ext cx="1291259" cy="87502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LRb</a:t>
            </a:r>
            <a:endParaRPr kumimoji="1" lang="zh-TW" altLang="en-US" sz="2400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6628074" y="3880165"/>
            <a:ext cx="2279315" cy="2444991"/>
            <a:chOff x="5580821" y="2349766"/>
            <a:chExt cx="2279315" cy="2444991"/>
          </a:xfrm>
        </p:grpSpPr>
        <p:sp>
          <p:nvSpPr>
            <p:cNvPr id="112" name="橢圓 8">
              <a:extLst>
                <a:ext uri="{FF2B5EF4-FFF2-40B4-BE49-F238E27FC236}">
                  <a16:creationId xmlns:a16="http://schemas.microsoft.com/office/drawing/2014/main" id="{8FB3D720-5EA7-0D4B-AAC2-1959A96C8AA9}"/>
                </a:ext>
              </a:extLst>
            </p:cNvPr>
            <p:cNvSpPr/>
            <p:nvPr/>
          </p:nvSpPr>
          <p:spPr bwMode="auto">
            <a:xfrm>
              <a:off x="6540400" y="2724338"/>
              <a:ext cx="481913" cy="48191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</a:rPr>
                <a:t>y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113" name="直線接點 12">
              <a:extLst>
                <a:ext uri="{FF2B5EF4-FFF2-40B4-BE49-F238E27FC236}">
                  <a16:creationId xmlns:a16="http://schemas.microsoft.com/office/drawing/2014/main" id="{C80F80AF-963C-DC4B-A4D8-96F88DCBEC5F}"/>
                </a:ext>
              </a:extLst>
            </p:cNvPr>
            <p:cNvCxnSpPr>
              <a:cxnSpLocks/>
              <a:stCxn id="112" idx="0"/>
            </p:cNvCxnSpPr>
            <p:nvPr/>
          </p:nvCxnSpPr>
          <p:spPr bwMode="auto">
            <a:xfrm flipV="1">
              <a:off x="6781357" y="2349766"/>
              <a:ext cx="0" cy="3745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5" name="直線接點 24">
              <a:extLst>
                <a:ext uri="{FF2B5EF4-FFF2-40B4-BE49-F238E27FC236}">
                  <a16:creationId xmlns:a16="http://schemas.microsoft.com/office/drawing/2014/main" id="{FA5BB107-EC77-5843-A0E8-F10A91605561}"/>
                </a:ext>
              </a:extLst>
            </p:cNvPr>
            <p:cNvCxnSpPr>
              <a:cxnSpLocks/>
              <a:stCxn id="126" idx="0"/>
              <a:endCxn id="116" idx="5"/>
            </p:cNvCxnSpPr>
            <p:nvPr/>
          </p:nvCxnSpPr>
          <p:spPr bwMode="auto">
            <a:xfrm flipH="1" flipV="1">
              <a:off x="7559423" y="3931975"/>
              <a:ext cx="161490" cy="388053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6" name="橢圓 27">
              <a:extLst>
                <a:ext uri="{FF2B5EF4-FFF2-40B4-BE49-F238E27FC236}">
                  <a16:creationId xmlns:a16="http://schemas.microsoft.com/office/drawing/2014/main" id="{A7278686-C3D4-1D46-A7B0-9CFFAA3D4F29}"/>
                </a:ext>
              </a:extLst>
            </p:cNvPr>
            <p:cNvSpPr/>
            <p:nvPr/>
          </p:nvSpPr>
          <p:spPr bwMode="auto">
            <a:xfrm>
              <a:off x="7148085" y="3520637"/>
              <a:ext cx="481913" cy="481913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z</a:t>
              </a:r>
              <a:endParaRPr lang="zh-TW" altLang="en-US" sz="2000" dirty="0"/>
            </a:p>
          </p:txBody>
        </p:sp>
        <p:cxnSp>
          <p:nvCxnSpPr>
            <p:cNvPr id="117" name="直線接點 28">
              <a:extLst>
                <a:ext uri="{FF2B5EF4-FFF2-40B4-BE49-F238E27FC236}">
                  <a16:creationId xmlns:a16="http://schemas.microsoft.com/office/drawing/2014/main" id="{ED0D2739-0C77-F74A-91E9-3A601810C92B}"/>
                </a:ext>
              </a:extLst>
            </p:cNvPr>
            <p:cNvCxnSpPr>
              <a:cxnSpLocks/>
              <a:stCxn id="116" idx="0"/>
              <a:endCxn id="112" idx="5"/>
            </p:cNvCxnSpPr>
            <p:nvPr/>
          </p:nvCxnSpPr>
          <p:spPr bwMode="auto">
            <a:xfrm flipH="1" flipV="1">
              <a:off x="6951738" y="3135676"/>
              <a:ext cx="437304" cy="3849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直線接點 32">
              <a:extLst>
                <a:ext uri="{FF2B5EF4-FFF2-40B4-BE49-F238E27FC236}">
                  <a16:creationId xmlns:a16="http://schemas.microsoft.com/office/drawing/2014/main" id="{0FE222EF-33DB-104B-8D46-433E4A090D6D}"/>
                </a:ext>
              </a:extLst>
            </p:cNvPr>
            <p:cNvCxnSpPr>
              <a:cxnSpLocks/>
              <a:stCxn id="119" idx="0"/>
              <a:endCxn id="112" idx="3"/>
            </p:cNvCxnSpPr>
            <p:nvPr/>
          </p:nvCxnSpPr>
          <p:spPr bwMode="auto">
            <a:xfrm flipV="1">
              <a:off x="6071529" y="3135676"/>
              <a:ext cx="539446" cy="3874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9" name="橢圓 34">
              <a:extLst>
                <a:ext uri="{FF2B5EF4-FFF2-40B4-BE49-F238E27FC236}">
                  <a16:creationId xmlns:a16="http://schemas.microsoft.com/office/drawing/2014/main" id="{E7AAAE04-E793-CE43-98F5-C6C575D4BE80}"/>
                </a:ext>
              </a:extLst>
            </p:cNvPr>
            <p:cNvSpPr/>
            <p:nvPr/>
          </p:nvSpPr>
          <p:spPr bwMode="auto">
            <a:xfrm>
              <a:off x="5830572" y="3523102"/>
              <a:ext cx="481913" cy="481913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x</a:t>
              </a:r>
              <a:endParaRPr lang="zh-TW" altLang="en-US" sz="2000" dirty="0"/>
            </a:p>
          </p:txBody>
        </p:sp>
        <p:cxnSp>
          <p:nvCxnSpPr>
            <p:cNvPr id="120" name="直線接點 110">
              <a:extLst>
                <a:ext uri="{FF2B5EF4-FFF2-40B4-BE49-F238E27FC236}">
                  <a16:creationId xmlns:a16="http://schemas.microsoft.com/office/drawing/2014/main" id="{DA35BBB2-375B-3A47-9A42-A4495D47180E}"/>
                </a:ext>
              </a:extLst>
            </p:cNvPr>
            <p:cNvCxnSpPr>
              <a:cxnSpLocks/>
              <a:stCxn id="119" idx="3"/>
              <a:endCxn id="123" idx="0"/>
            </p:cNvCxnSpPr>
            <p:nvPr/>
          </p:nvCxnSpPr>
          <p:spPr bwMode="auto">
            <a:xfrm flipH="1">
              <a:off x="5741282" y="3934440"/>
              <a:ext cx="159865" cy="398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1" name="直線接點 113">
              <a:extLst>
                <a:ext uri="{FF2B5EF4-FFF2-40B4-BE49-F238E27FC236}">
                  <a16:creationId xmlns:a16="http://schemas.microsoft.com/office/drawing/2014/main" id="{4014DA24-782B-7C4E-B025-0E7CB60E6443}"/>
                </a:ext>
              </a:extLst>
            </p:cNvPr>
            <p:cNvCxnSpPr>
              <a:cxnSpLocks/>
              <a:stCxn id="119" idx="5"/>
              <a:endCxn id="124" idx="0"/>
            </p:cNvCxnSpPr>
            <p:nvPr/>
          </p:nvCxnSpPr>
          <p:spPr bwMode="auto">
            <a:xfrm>
              <a:off x="6241910" y="3934440"/>
              <a:ext cx="123178" cy="39865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2" name="直線接點 78">
              <a:extLst>
                <a:ext uri="{FF2B5EF4-FFF2-40B4-BE49-F238E27FC236}">
                  <a16:creationId xmlns:a16="http://schemas.microsoft.com/office/drawing/2014/main" id="{9D8CF922-0EB6-DA4A-A8F3-1F613DC317EE}"/>
                </a:ext>
              </a:extLst>
            </p:cNvPr>
            <p:cNvCxnSpPr>
              <a:cxnSpLocks/>
              <a:stCxn id="116" idx="3"/>
              <a:endCxn id="125" idx="0"/>
            </p:cNvCxnSpPr>
            <p:nvPr/>
          </p:nvCxnSpPr>
          <p:spPr bwMode="auto">
            <a:xfrm flipH="1">
              <a:off x="6995476" y="3931975"/>
              <a:ext cx="223184" cy="3880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" name="文字方塊 114">
              <a:extLst>
                <a:ext uri="{FF2B5EF4-FFF2-40B4-BE49-F238E27FC236}">
                  <a16:creationId xmlns:a16="http://schemas.microsoft.com/office/drawing/2014/main" id="{9DB7049F-0A5D-384F-A5CF-FACE2E773336}"/>
                </a:ext>
              </a:extLst>
            </p:cNvPr>
            <p:cNvSpPr txBox="1"/>
            <p:nvPr/>
          </p:nvSpPr>
          <p:spPr>
            <a:xfrm>
              <a:off x="5580821" y="4333092"/>
              <a:ext cx="3209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dirty="0"/>
                <a:t>a</a:t>
              </a:r>
              <a:endParaRPr kumimoji="1" lang="zh-TW" altLang="en-US" sz="2400" dirty="0"/>
            </a:p>
          </p:txBody>
        </p:sp>
        <p:sp>
          <p:nvSpPr>
            <p:cNvPr id="124" name="文字方塊 114">
              <a:extLst>
                <a:ext uri="{FF2B5EF4-FFF2-40B4-BE49-F238E27FC236}">
                  <a16:creationId xmlns:a16="http://schemas.microsoft.com/office/drawing/2014/main" id="{9DB7049F-0A5D-384F-A5CF-FACE2E773336}"/>
                </a:ext>
              </a:extLst>
            </p:cNvPr>
            <p:cNvSpPr txBox="1"/>
            <p:nvPr/>
          </p:nvSpPr>
          <p:spPr>
            <a:xfrm>
              <a:off x="6195810" y="4333091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dirty="0"/>
                <a:t>b</a:t>
              </a:r>
              <a:endParaRPr kumimoji="1" lang="zh-TW" altLang="en-US" sz="2400" dirty="0"/>
            </a:p>
          </p:txBody>
        </p:sp>
        <p:sp>
          <p:nvSpPr>
            <p:cNvPr id="125" name="文字方塊 114">
              <a:extLst>
                <a:ext uri="{FF2B5EF4-FFF2-40B4-BE49-F238E27FC236}">
                  <a16:creationId xmlns:a16="http://schemas.microsoft.com/office/drawing/2014/main" id="{9DB7049F-0A5D-384F-A5CF-FACE2E773336}"/>
                </a:ext>
              </a:extLst>
            </p:cNvPr>
            <p:cNvSpPr txBox="1"/>
            <p:nvPr/>
          </p:nvSpPr>
          <p:spPr>
            <a:xfrm>
              <a:off x="6842178" y="4320051"/>
              <a:ext cx="306596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/>
                <a:t>c</a:t>
              </a:r>
              <a:endParaRPr kumimoji="1" lang="zh-TW" altLang="en-US" sz="2400" dirty="0"/>
            </a:p>
          </p:txBody>
        </p:sp>
        <p:sp>
          <p:nvSpPr>
            <p:cNvPr id="126" name="文字方塊 114">
              <a:extLst>
                <a:ext uri="{FF2B5EF4-FFF2-40B4-BE49-F238E27FC236}">
                  <a16:creationId xmlns:a16="http://schemas.microsoft.com/office/drawing/2014/main" id="{9DB7049F-0A5D-384F-A5CF-FACE2E773336}"/>
                </a:ext>
              </a:extLst>
            </p:cNvPr>
            <p:cNvSpPr txBox="1"/>
            <p:nvPr/>
          </p:nvSpPr>
          <p:spPr>
            <a:xfrm>
              <a:off x="7581690" y="4320028"/>
              <a:ext cx="278446" cy="465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/>
                <a:t>d</a:t>
              </a:r>
              <a:endParaRPr kumimoji="1"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字方塊 114">
                  <a:extLst>
                    <a:ext uri="{FF2B5EF4-FFF2-40B4-BE49-F238E27FC236}">
                      <a16:creationId xmlns:a16="http://schemas.microsoft.com/office/drawing/2014/main" id="{9DB7049F-0A5D-384F-A5CF-FACE2E773336}"/>
                    </a:ext>
                  </a:extLst>
                </p:cNvPr>
                <p:cNvSpPr txBox="1"/>
                <p:nvPr/>
              </p:nvSpPr>
              <p:spPr>
                <a:xfrm>
                  <a:off x="6997288" y="2603864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28" name="文字方塊 114">
                  <a:extLst>
                    <a:ext uri="{FF2B5EF4-FFF2-40B4-BE49-F238E27FC236}">
                      <a16:creationId xmlns:a16="http://schemas.microsoft.com/office/drawing/2014/main" xmlns="" id="{9DB7049F-0A5D-384F-A5CF-FACE2E773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7288" y="2603864"/>
                  <a:ext cx="650591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41586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4326" y="-259077"/>
            <a:ext cx="8275121" cy="1143000"/>
          </a:xfrm>
        </p:spPr>
        <p:txBody>
          <a:bodyPr/>
          <a:lstStyle/>
          <a:p>
            <a:pPr algn="ctr"/>
            <a:r>
              <a:rPr lang="en-US" altLang="zh-TW" sz="2800" dirty="0"/>
              <a:t>Insertion </a:t>
            </a:r>
            <a:r>
              <a:rPr lang="en-US" altLang="zh-TW" sz="2800" b="1" dirty="0"/>
              <a:t>50, 10, 80, 90, </a:t>
            </a:r>
            <a:r>
              <a:rPr lang="en-US" altLang="zh-TW" sz="2800" dirty="0"/>
              <a:t>70, 60, 65, 62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FB3D720-5EA7-0D4B-AAC2-1959A96C8AA9}"/>
              </a:ext>
            </a:extLst>
          </p:cNvPr>
          <p:cNvSpPr/>
          <p:nvPr/>
        </p:nvSpPr>
        <p:spPr bwMode="auto">
          <a:xfrm>
            <a:off x="763464" y="1183704"/>
            <a:ext cx="481913" cy="48191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50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A5BB107-EC77-5843-A0E8-F10A91605561}"/>
              </a:ext>
            </a:extLst>
          </p:cNvPr>
          <p:cNvCxnSpPr>
            <a:cxnSpLocks/>
            <a:stCxn id="90" idx="0"/>
            <a:endCxn id="9" idx="5"/>
          </p:cNvCxnSpPr>
          <p:nvPr/>
        </p:nvCxnSpPr>
        <p:spPr bwMode="auto">
          <a:xfrm flipH="1" flipV="1">
            <a:off x="1174802" y="1595042"/>
            <a:ext cx="187240" cy="44639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線接點 24">
            <a:extLst>
              <a:ext uri="{FF2B5EF4-FFF2-40B4-BE49-F238E27FC236}">
                <a16:creationId xmlns:a16="http://schemas.microsoft.com/office/drawing/2014/main" id="{FA5BB107-EC77-5843-A0E8-F10A91605561}"/>
              </a:ext>
            </a:extLst>
          </p:cNvPr>
          <p:cNvCxnSpPr>
            <a:cxnSpLocks/>
            <a:stCxn id="81" idx="0"/>
            <a:endCxn id="9" idx="3"/>
          </p:cNvCxnSpPr>
          <p:nvPr/>
        </p:nvCxnSpPr>
        <p:spPr bwMode="auto">
          <a:xfrm flipV="1">
            <a:off x="567431" y="1595042"/>
            <a:ext cx="266608" cy="444752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矩形 66">
            <a:extLst>
              <a:ext uri="{FF2B5EF4-FFF2-40B4-BE49-F238E27FC236}">
                <a16:creationId xmlns:a16="http://schemas.microsoft.com/office/drawing/2014/main" id="{22DBFA4B-4CEF-B340-96A8-FC74CE1B371A}"/>
              </a:ext>
            </a:extLst>
          </p:cNvPr>
          <p:cNvSpPr/>
          <p:nvPr/>
        </p:nvSpPr>
        <p:spPr bwMode="auto">
          <a:xfrm>
            <a:off x="407017" y="2039794"/>
            <a:ext cx="320828" cy="3173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90" name="矩形 66">
            <a:extLst>
              <a:ext uri="{FF2B5EF4-FFF2-40B4-BE49-F238E27FC236}">
                <a16:creationId xmlns:a16="http://schemas.microsoft.com/office/drawing/2014/main" id="{22DBFA4B-4CEF-B340-96A8-FC74CE1B371A}"/>
              </a:ext>
            </a:extLst>
          </p:cNvPr>
          <p:cNvSpPr/>
          <p:nvPr/>
        </p:nvSpPr>
        <p:spPr bwMode="auto">
          <a:xfrm>
            <a:off x="1201628" y="2041440"/>
            <a:ext cx="320828" cy="3173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5" name="橢圓 8">
            <a:extLst>
              <a:ext uri="{FF2B5EF4-FFF2-40B4-BE49-F238E27FC236}">
                <a16:creationId xmlns:a16="http://schemas.microsoft.com/office/drawing/2014/main" id="{8FB3D720-5EA7-0D4B-AAC2-1959A96C8AA9}"/>
              </a:ext>
            </a:extLst>
          </p:cNvPr>
          <p:cNvSpPr/>
          <p:nvPr/>
        </p:nvSpPr>
        <p:spPr bwMode="auto">
          <a:xfrm>
            <a:off x="4133262" y="1183704"/>
            <a:ext cx="481913" cy="48191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50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cxnSp>
        <p:nvCxnSpPr>
          <p:cNvPr id="137" name="直線接點 24">
            <a:extLst>
              <a:ext uri="{FF2B5EF4-FFF2-40B4-BE49-F238E27FC236}">
                <a16:creationId xmlns:a16="http://schemas.microsoft.com/office/drawing/2014/main" id="{FA5BB107-EC77-5843-A0E8-F10A91605561}"/>
              </a:ext>
            </a:extLst>
          </p:cNvPr>
          <p:cNvCxnSpPr>
            <a:cxnSpLocks/>
            <a:stCxn id="141" idx="0"/>
            <a:endCxn id="135" idx="5"/>
          </p:cNvCxnSpPr>
          <p:nvPr/>
        </p:nvCxnSpPr>
        <p:spPr bwMode="auto">
          <a:xfrm flipH="1" flipV="1">
            <a:off x="4544600" y="1595042"/>
            <a:ext cx="187240" cy="44639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線接點 24">
            <a:extLst>
              <a:ext uri="{FF2B5EF4-FFF2-40B4-BE49-F238E27FC236}">
                <a16:creationId xmlns:a16="http://schemas.microsoft.com/office/drawing/2014/main" id="{FA5BB107-EC77-5843-A0E8-F10A91605561}"/>
              </a:ext>
            </a:extLst>
          </p:cNvPr>
          <p:cNvCxnSpPr>
            <a:cxnSpLocks/>
            <a:stCxn id="140" idx="0"/>
            <a:endCxn id="142" idx="3"/>
          </p:cNvCxnSpPr>
          <p:nvPr/>
        </p:nvCxnSpPr>
        <p:spPr bwMode="auto">
          <a:xfrm flipV="1">
            <a:off x="3269392" y="2372494"/>
            <a:ext cx="260896" cy="376686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0" name="矩形 66">
            <a:extLst>
              <a:ext uri="{FF2B5EF4-FFF2-40B4-BE49-F238E27FC236}">
                <a16:creationId xmlns:a16="http://schemas.microsoft.com/office/drawing/2014/main" id="{22DBFA4B-4CEF-B340-96A8-FC74CE1B371A}"/>
              </a:ext>
            </a:extLst>
          </p:cNvPr>
          <p:cNvSpPr/>
          <p:nvPr/>
        </p:nvSpPr>
        <p:spPr bwMode="auto">
          <a:xfrm>
            <a:off x="3108978" y="2749180"/>
            <a:ext cx="320828" cy="3173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1" name="矩形 66">
            <a:extLst>
              <a:ext uri="{FF2B5EF4-FFF2-40B4-BE49-F238E27FC236}">
                <a16:creationId xmlns:a16="http://schemas.microsoft.com/office/drawing/2014/main" id="{22DBFA4B-4CEF-B340-96A8-FC74CE1B371A}"/>
              </a:ext>
            </a:extLst>
          </p:cNvPr>
          <p:cNvSpPr/>
          <p:nvPr/>
        </p:nvSpPr>
        <p:spPr bwMode="auto">
          <a:xfrm>
            <a:off x="4571426" y="2041440"/>
            <a:ext cx="320828" cy="3173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2" name="橢圓 34">
            <a:extLst>
              <a:ext uri="{FF2B5EF4-FFF2-40B4-BE49-F238E27FC236}">
                <a16:creationId xmlns:a16="http://schemas.microsoft.com/office/drawing/2014/main" id="{E7AAAE04-E793-CE43-98F5-C6C575D4BE80}"/>
              </a:ext>
            </a:extLst>
          </p:cNvPr>
          <p:cNvSpPr/>
          <p:nvPr/>
        </p:nvSpPr>
        <p:spPr bwMode="auto">
          <a:xfrm>
            <a:off x="3459713" y="1961156"/>
            <a:ext cx="481913" cy="481913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10</a:t>
            </a:r>
            <a:endParaRPr lang="zh-TW" altLang="en-US" sz="2000" dirty="0"/>
          </a:p>
        </p:txBody>
      </p:sp>
      <p:cxnSp>
        <p:nvCxnSpPr>
          <p:cNvPr id="143" name="直線接點 28">
            <a:extLst>
              <a:ext uri="{FF2B5EF4-FFF2-40B4-BE49-F238E27FC236}">
                <a16:creationId xmlns:a16="http://schemas.microsoft.com/office/drawing/2014/main" id="{ED0D2739-0C77-F74A-91E9-3A601810C92B}"/>
              </a:ext>
            </a:extLst>
          </p:cNvPr>
          <p:cNvCxnSpPr>
            <a:cxnSpLocks/>
            <a:stCxn id="142" idx="0"/>
            <a:endCxn id="135" idx="3"/>
          </p:cNvCxnSpPr>
          <p:nvPr/>
        </p:nvCxnSpPr>
        <p:spPr bwMode="auto">
          <a:xfrm flipV="1">
            <a:off x="3700670" y="1595042"/>
            <a:ext cx="503167" cy="3661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" name="橢圓 8">
            <a:extLst>
              <a:ext uri="{FF2B5EF4-FFF2-40B4-BE49-F238E27FC236}">
                <a16:creationId xmlns:a16="http://schemas.microsoft.com/office/drawing/2014/main" id="{8FB3D720-5EA7-0D4B-AAC2-1959A96C8AA9}"/>
              </a:ext>
            </a:extLst>
          </p:cNvPr>
          <p:cNvSpPr/>
          <p:nvPr/>
        </p:nvSpPr>
        <p:spPr bwMode="auto">
          <a:xfrm>
            <a:off x="7134474" y="1190176"/>
            <a:ext cx="481913" cy="48191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50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cxnSp>
        <p:nvCxnSpPr>
          <p:cNvPr id="153" name="直線接點 24">
            <a:extLst>
              <a:ext uri="{FF2B5EF4-FFF2-40B4-BE49-F238E27FC236}">
                <a16:creationId xmlns:a16="http://schemas.microsoft.com/office/drawing/2014/main" id="{FA5BB107-EC77-5843-A0E8-F10A91605561}"/>
              </a:ext>
            </a:extLst>
          </p:cNvPr>
          <p:cNvCxnSpPr>
            <a:cxnSpLocks/>
            <a:stCxn id="154" idx="0"/>
            <a:endCxn id="156" idx="3"/>
          </p:cNvCxnSpPr>
          <p:nvPr/>
        </p:nvCxnSpPr>
        <p:spPr bwMode="auto">
          <a:xfrm flipV="1">
            <a:off x="6270604" y="2378966"/>
            <a:ext cx="260896" cy="376686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" name="矩形 66">
            <a:extLst>
              <a:ext uri="{FF2B5EF4-FFF2-40B4-BE49-F238E27FC236}">
                <a16:creationId xmlns:a16="http://schemas.microsoft.com/office/drawing/2014/main" id="{22DBFA4B-4CEF-B340-96A8-FC74CE1B371A}"/>
              </a:ext>
            </a:extLst>
          </p:cNvPr>
          <p:cNvSpPr/>
          <p:nvPr/>
        </p:nvSpPr>
        <p:spPr bwMode="auto">
          <a:xfrm>
            <a:off x="6110190" y="2755652"/>
            <a:ext cx="320828" cy="3173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56" name="橢圓 34">
            <a:extLst>
              <a:ext uri="{FF2B5EF4-FFF2-40B4-BE49-F238E27FC236}">
                <a16:creationId xmlns:a16="http://schemas.microsoft.com/office/drawing/2014/main" id="{E7AAAE04-E793-CE43-98F5-C6C575D4BE80}"/>
              </a:ext>
            </a:extLst>
          </p:cNvPr>
          <p:cNvSpPr/>
          <p:nvPr/>
        </p:nvSpPr>
        <p:spPr bwMode="auto">
          <a:xfrm>
            <a:off x="6460925" y="1967628"/>
            <a:ext cx="481913" cy="481913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10</a:t>
            </a:r>
            <a:endParaRPr lang="zh-TW" altLang="en-US" sz="2000" dirty="0"/>
          </a:p>
        </p:txBody>
      </p:sp>
      <p:cxnSp>
        <p:nvCxnSpPr>
          <p:cNvPr id="157" name="直線接點 28">
            <a:extLst>
              <a:ext uri="{FF2B5EF4-FFF2-40B4-BE49-F238E27FC236}">
                <a16:creationId xmlns:a16="http://schemas.microsoft.com/office/drawing/2014/main" id="{ED0D2739-0C77-F74A-91E9-3A601810C92B}"/>
              </a:ext>
            </a:extLst>
          </p:cNvPr>
          <p:cNvCxnSpPr>
            <a:cxnSpLocks/>
            <a:stCxn id="156" idx="0"/>
            <a:endCxn id="151" idx="3"/>
          </p:cNvCxnSpPr>
          <p:nvPr/>
        </p:nvCxnSpPr>
        <p:spPr bwMode="auto">
          <a:xfrm flipV="1">
            <a:off x="6701882" y="1601514"/>
            <a:ext cx="503167" cy="3661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8" name="橢圓 34">
            <a:extLst>
              <a:ext uri="{FF2B5EF4-FFF2-40B4-BE49-F238E27FC236}">
                <a16:creationId xmlns:a16="http://schemas.microsoft.com/office/drawing/2014/main" id="{E7AAAE04-E793-CE43-98F5-C6C575D4BE80}"/>
              </a:ext>
            </a:extLst>
          </p:cNvPr>
          <p:cNvSpPr/>
          <p:nvPr/>
        </p:nvSpPr>
        <p:spPr bwMode="auto">
          <a:xfrm>
            <a:off x="7771183" y="2000935"/>
            <a:ext cx="481913" cy="481913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80</a:t>
            </a:r>
            <a:endParaRPr lang="zh-TW" altLang="en-US" sz="2000" dirty="0"/>
          </a:p>
        </p:txBody>
      </p:sp>
      <p:cxnSp>
        <p:nvCxnSpPr>
          <p:cNvPr id="159" name="直線接點 28">
            <a:extLst>
              <a:ext uri="{FF2B5EF4-FFF2-40B4-BE49-F238E27FC236}">
                <a16:creationId xmlns:a16="http://schemas.microsoft.com/office/drawing/2014/main" id="{ED0D2739-0C77-F74A-91E9-3A601810C92B}"/>
              </a:ext>
            </a:extLst>
          </p:cNvPr>
          <p:cNvCxnSpPr>
            <a:cxnSpLocks/>
            <a:stCxn id="158" idx="0"/>
            <a:endCxn id="151" idx="5"/>
          </p:cNvCxnSpPr>
          <p:nvPr/>
        </p:nvCxnSpPr>
        <p:spPr bwMode="auto">
          <a:xfrm flipH="1" flipV="1">
            <a:off x="7545812" y="1601514"/>
            <a:ext cx="466328" cy="3994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" name="直線接點 24">
            <a:extLst>
              <a:ext uri="{FF2B5EF4-FFF2-40B4-BE49-F238E27FC236}">
                <a16:creationId xmlns:a16="http://schemas.microsoft.com/office/drawing/2014/main" id="{FA5BB107-EC77-5843-A0E8-F10A91605561}"/>
              </a:ext>
            </a:extLst>
          </p:cNvPr>
          <p:cNvCxnSpPr>
            <a:cxnSpLocks/>
            <a:stCxn id="161" idx="0"/>
            <a:endCxn id="142" idx="5"/>
          </p:cNvCxnSpPr>
          <p:nvPr/>
        </p:nvCxnSpPr>
        <p:spPr bwMode="auto">
          <a:xfrm flipH="1" flipV="1">
            <a:off x="3871051" y="2372494"/>
            <a:ext cx="241616" cy="37790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" name="矩形 66">
            <a:extLst>
              <a:ext uri="{FF2B5EF4-FFF2-40B4-BE49-F238E27FC236}">
                <a16:creationId xmlns:a16="http://schemas.microsoft.com/office/drawing/2014/main" id="{22DBFA4B-4CEF-B340-96A8-FC74CE1B371A}"/>
              </a:ext>
            </a:extLst>
          </p:cNvPr>
          <p:cNvSpPr/>
          <p:nvPr/>
        </p:nvSpPr>
        <p:spPr bwMode="auto">
          <a:xfrm>
            <a:off x="3952253" y="2750395"/>
            <a:ext cx="320828" cy="3173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162" name="直線接點 24">
            <a:extLst>
              <a:ext uri="{FF2B5EF4-FFF2-40B4-BE49-F238E27FC236}">
                <a16:creationId xmlns:a16="http://schemas.microsoft.com/office/drawing/2014/main" id="{FA5BB107-EC77-5843-A0E8-F10A91605561}"/>
              </a:ext>
            </a:extLst>
          </p:cNvPr>
          <p:cNvCxnSpPr>
            <a:cxnSpLocks/>
            <a:stCxn id="163" idx="0"/>
            <a:endCxn id="156" idx="5"/>
          </p:cNvCxnSpPr>
          <p:nvPr/>
        </p:nvCxnSpPr>
        <p:spPr bwMode="auto">
          <a:xfrm flipH="1" flipV="1">
            <a:off x="6872263" y="2378966"/>
            <a:ext cx="207373" cy="397782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" name="矩形 66">
            <a:extLst>
              <a:ext uri="{FF2B5EF4-FFF2-40B4-BE49-F238E27FC236}">
                <a16:creationId xmlns:a16="http://schemas.microsoft.com/office/drawing/2014/main" id="{22DBFA4B-4CEF-B340-96A8-FC74CE1B371A}"/>
              </a:ext>
            </a:extLst>
          </p:cNvPr>
          <p:cNvSpPr/>
          <p:nvPr/>
        </p:nvSpPr>
        <p:spPr bwMode="auto">
          <a:xfrm>
            <a:off x="6919222" y="2776748"/>
            <a:ext cx="320828" cy="3173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64" name="矩形 66">
            <a:extLst>
              <a:ext uri="{FF2B5EF4-FFF2-40B4-BE49-F238E27FC236}">
                <a16:creationId xmlns:a16="http://schemas.microsoft.com/office/drawing/2014/main" id="{22DBFA4B-4CEF-B340-96A8-FC74CE1B371A}"/>
              </a:ext>
            </a:extLst>
          </p:cNvPr>
          <p:cNvSpPr/>
          <p:nvPr/>
        </p:nvSpPr>
        <p:spPr bwMode="auto">
          <a:xfrm>
            <a:off x="7519121" y="2775979"/>
            <a:ext cx="320828" cy="3173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165" name="直線接點 24">
            <a:extLst>
              <a:ext uri="{FF2B5EF4-FFF2-40B4-BE49-F238E27FC236}">
                <a16:creationId xmlns:a16="http://schemas.microsoft.com/office/drawing/2014/main" id="{FA5BB107-EC77-5843-A0E8-F10A91605561}"/>
              </a:ext>
            </a:extLst>
          </p:cNvPr>
          <p:cNvCxnSpPr>
            <a:cxnSpLocks/>
            <a:stCxn id="166" idx="0"/>
            <a:endCxn id="158" idx="5"/>
          </p:cNvCxnSpPr>
          <p:nvPr/>
        </p:nvCxnSpPr>
        <p:spPr bwMode="auto">
          <a:xfrm flipH="1" flipV="1">
            <a:off x="8182521" y="2412273"/>
            <a:ext cx="257327" cy="363706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6" name="矩形 66">
            <a:extLst>
              <a:ext uri="{FF2B5EF4-FFF2-40B4-BE49-F238E27FC236}">
                <a16:creationId xmlns:a16="http://schemas.microsoft.com/office/drawing/2014/main" id="{22DBFA4B-4CEF-B340-96A8-FC74CE1B371A}"/>
              </a:ext>
            </a:extLst>
          </p:cNvPr>
          <p:cNvSpPr/>
          <p:nvPr/>
        </p:nvSpPr>
        <p:spPr bwMode="auto">
          <a:xfrm>
            <a:off x="8279434" y="2775979"/>
            <a:ext cx="320828" cy="3173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167" name="直線接點 24">
            <a:extLst>
              <a:ext uri="{FF2B5EF4-FFF2-40B4-BE49-F238E27FC236}">
                <a16:creationId xmlns:a16="http://schemas.microsoft.com/office/drawing/2014/main" id="{FA5BB107-EC77-5843-A0E8-F10A91605561}"/>
              </a:ext>
            </a:extLst>
          </p:cNvPr>
          <p:cNvCxnSpPr>
            <a:cxnSpLocks/>
            <a:stCxn id="164" idx="0"/>
            <a:endCxn id="158" idx="3"/>
          </p:cNvCxnSpPr>
          <p:nvPr/>
        </p:nvCxnSpPr>
        <p:spPr bwMode="auto">
          <a:xfrm flipV="1">
            <a:off x="7679535" y="2412273"/>
            <a:ext cx="162223" cy="363706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1" name="Group 50"/>
          <p:cNvGrpSpPr/>
          <p:nvPr/>
        </p:nvGrpSpPr>
        <p:grpSpPr>
          <a:xfrm>
            <a:off x="3131716" y="3855203"/>
            <a:ext cx="2852107" cy="2694635"/>
            <a:chOff x="4133262" y="3853795"/>
            <a:chExt cx="2852107" cy="2694635"/>
          </a:xfrm>
        </p:grpSpPr>
        <p:sp>
          <p:nvSpPr>
            <p:cNvPr id="183" name="橢圓 8">
              <a:extLst>
                <a:ext uri="{FF2B5EF4-FFF2-40B4-BE49-F238E27FC236}">
                  <a16:creationId xmlns:a16="http://schemas.microsoft.com/office/drawing/2014/main" id="{8FB3D720-5EA7-0D4B-AAC2-1959A96C8AA9}"/>
                </a:ext>
              </a:extLst>
            </p:cNvPr>
            <p:cNvSpPr/>
            <p:nvPr/>
          </p:nvSpPr>
          <p:spPr bwMode="auto">
            <a:xfrm>
              <a:off x="5157546" y="3853795"/>
              <a:ext cx="481913" cy="481913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50</a:t>
              </a:r>
              <a:endParaRPr lang="zh-TW" altLang="en-US" sz="2000" dirty="0"/>
            </a:p>
          </p:txBody>
        </p:sp>
        <p:cxnSp>
          <p:nvCxnSpPr>
            <p:cNvPr id="184" name="直線接點 24">
              <a:extLst>
                <a:ext uri="{FF2B5EF4-FFF2-40B4-BE49-F238E27FC236}">
                  <a16:creationId xmlns:a16="http://schemas.microsoft.com/office/drawing/2014/main" id="{FA5BB107-EC77-5843-A0E8-F10A91605561}"/>
                </a:ext>
              </a:extLst>
            </p:cNvPr>
            <p:cNvCxnSpPr>
              <a:cxnSpLocks/>
              <a:stCxn id="185" idx="0"/>
              <a:endCxn id="186" idx="3"/>
            </p:cNvCxnSpPr>
            <p:nvPr/>
          </p:nvCxnSpPr>
          <p:spPr bwMode="auto">
            <a:xfrm flipV="1">
              <a:off x="4293676" y="5042585"/>
              <a:ext cx="260896" cy="37668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5" name="矩形 66">
              <a:extLst>
                <a:ext uri="{FF2B5EF4-FFF2-40B4-BE49-F238E27FC236}">
                  <a16:creationId xmlns:a16="http://schemas.microsoft.com/office/drawing/2014/main" id="{22DBFA4B-4CEF-B340-96A8-FC74CE1B371A}"/>
                </a:ext>
              </a:extLst>
            </p:cNvPr>
            <p:cNvSpPr/>
            <p:nvPr/>
          </p:nvSpPr>
          <p:spPr bwMode="auto">
            <a:xfrm>
              <a:off x="4133262" y="5419271"/>
              <a:ext cx="320828" cy="317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86" name="橢圓 34">
              <a:extLst>
                <a:ext uri="{FF2B5EF4-FFF2-40B4-BE49-F238E27FC236}">
                  <a16:creationId xmlns:a16="http://schemas.microsoft.com/office/drawing/2014/main" id="{E7AAAE04-E793-CE43-98F5-C6C575D4BE80}"/>
                </a:ext>
              </a:extLst>
            </p:cNvPr>
            <p:cNvSpPr/>
            <p:nvPr/>
          </p:nvSpPr>
          <p:spPr bwMode="auto">
            <a:xfrm>
              <a:off x="4483997" y="4631247"/>
              <a:ext cx="481913" cy="48191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</a:rPr>
                <a:t>10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187" name="直線接點 28">
              <a:extLst>
                <a:ext uri="{FF2B5EF4-FFF2-40B4-BE49-F238E27FC236}">
                  <a16:creationId xmlns:a16="http://schemas.microsoft.com/office/drawing/2014/main" id="{ED0D2739-0C77-F74A-91E9-3A601810C92B}"/>
                </a:ext>
              </a:extLst>
            </p:cNvPr>
            <p:cNvCxnSpPr>
              <a:cxnSpLocks/>
              <a:stCxn id="186" idx="0"/>
              <a:endCxn id="183" idx="3"/>
            </p:cNvCxnSpPr>
            <p:nvPr/>
          </p:nvCxnSpPr>
          <p:spPr bwMode="auto">
            <a:xfrm flipV="1">
              <a:off x="4724954" y="4265133"/>
              <a:ext cx="503167" cy="3661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8" name="橢圓 34">
              <a:extLst>
                <a:ext uri="{FF2B5EF4-FFF2-40B4-BE49-F238E27FC236}">
                  <a16:creationId xmlns:a16="http://schemas.microsoft.com/office/drawing/2014/main" id="{E7AAAE04-E793-CE43-98F5-C6C575D4BE80}"/>
                </a:ext>
              </a:extLst>
            </p:cNvPr>
            <p:cNvSpPr/>
            <p:nvPr/>
          </p:nvSpPr>
          <p:spPr bwMode="auto">
            <a:xfrm>
              <a:off x="5794255" y="4664554"/>
              <a:ext cx="481913" cy="48191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</a:rPr>
                <a:t>80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189" name="直線接點 28">
              <a:extLst>
                <a:ext uri="{FF2B5EF4-FFF2-40B4-BE49-F238E27FC236}">
                  <a16:creationId xmlns:a16="http://schemas.microsoft.com/office/drawing/2014/main" id="{ED0D2739-0C77-F74A-91E9-3A601810C92B}"/>
                </a:ext>
              </a:extLst>
            </p:cNvPr>
            <p:cNvCxnSpPr>
              <a:cxnSpLocks/>
              <a:stCxn id="188" idx="0"/>
              <a:endCxn id="183" idx="5"/>
            </p:cNvCxnSpPr>
            <p:nvPr/>
          </p:nvCxnSpPr>
          <p:spPr bwMode="auto">
            <a:xfrm flipH="1" flipV="1">
              <a:off x="5568884" y="4265133"/>
              <a:ext cx="466328" cy="3994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0" name="直線接點 24">
              <a:extLst>
                <a:ext uri="{FF2B5EF4-FFF2-40B4-BE49-F238E27FC236}">
                  <a16:creationId xmlns:a16="http://schemas.microsoft.com/office/drawing/2014/main" id="{FA5BB107-EC77-5843-A0E8-F10A91605561}"/>
                </a:ext>
              </a:extLst>
            </p:cNvPr>
            <p:cNvCxnSpPr>
              <a:cxnSpLocks/>
              <a:stCxn id="191" idx="0"/>
              <a:endCxn id="186" idx="5"/>
            </p:cNvCxnSpPr>
            <p:nvPr/>
          </p:nvCxnSpPr>
          <p:spPr bwMode="auto">
            <a:xfrm flipH="1" flipV="1">
              <a:off x="4895335" y="5042585"/>
              <a:ext cx="207373" cy="397782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1" name="矩形 66">
              <a:extLst>
                <a:ext uri="{FF2B5EF4-FFF2-40B4-BE49-F238E27FC236}">
                  <a16:creationId xmlns:a16="http://schemas.microsoft.com/office/drawing/2014/main" id="{22DBFA4B-4CEF-B340-96A8-FC74CE1B371A}"/>
                </a:ext>
              </a:extLst>
            </p:cNvPr>
            <p:cNvSpPr/>
            <p:nvPr/>
          </p:nvSpPr>
          <p:spPr bwMode="auto">
            <a:xfrm>
              <a:off x="4942294" y="5440367"/>
              <a:ext cx="320828" cy="317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92" name="矩形 66">
              <a:extLst>
                <a:ext uri="{FF2B5EF4-FFF2-40B4-BE49-F238E27FC236}">
                  <a16:creationId xmlns:a16="http://schemas.microsoft.com/office/drawing/2014/main" id="{22DBFA4B-4CEF-B340-96A8-FC74CE1B371A}"/>
                </a:ext>
              </a:extLst>
            </p:cNvPr>
            <p:cNvSpPr/>
            <p:nvPr/>
          </p:nvSpPr>
          <p:spPr bwMode="auto">
            <a:xfrm>
              <a:off x="5542193" y="5439598"/>
              <a:ext cx="320828" cy="317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93" name="直線接點 24">
              <a:extLst>
                <a:ext uri="{FF2B5EF4-FFF2-40B4-BE49-F238E27FC236}">
                  <a16:creationId xmlns:a16="http://schemas.microsoft.com/office/drawing/2014/main" id="{FA5BB107-EC77-5843-A0E8-F10A91605561}"/>
                </a:ext>
              </a:extLst>
            </p:cNvPr>
            <p:cNvCxnSpPr>
              <a:cxnSpLocks/>
              <a:stCxn id="194" idx="0"/>
              <a:endCxn id="196" idx="5"/>
            </p:cNvCxnSpPr>
            <p:nvPr/>
          </p:nvCxnSpPr>
          <p:spPr bwMode="auto">
            <a:xfrm flipH="1" flipV="1">
              <a:off x="6633301" y="5716269"/>
              <a:ext cx="191654" cy="514849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" name="矩形 66">
              <a:extLst>
                <a:ext uri="{FF2B5EF4-FFF2-40B4-BE49-F238E27FC236}">
                  <a16:creationId xmlns:a16="http://schemas.microsoft.com/office/drawing/2014/main" id="{22DBFA4B-4CEF-B340-96A8-FC74CE1B371A}"/>
                </a:ext>
              </a:extLst>
            </p:cNvPr>
            <p:cNvSpPr/>
            <p:nvPr/>
          </p:nvSpPr>
          <p:spPr bwMode="auto">
            <a:xfrm>
              <a:off x="6664541" y="6231118"/>
              <a:ext cx="320828" cy="317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95" name="直線接點 24">
              <a:extLst>
                <a:ext uri="{FF2B5EF4-FFF2-40B4-BE49-F238E27FC236}">
                  <a16:creationId xmlns:a16="http://schemas.microsoft.com/office/drawing/2014/main" id="{FA5BB107-EC77-5843-A0E8-F10A91605561}"/>
                </a:ext>
              </a:extLst>
            </p:cNvPr>
            <p:cNvCxnSpPr>
              <a:cxnSpLocks/>
              <a:stCxn id="192" idx="0"/>
              <a:endCxn id="188" idx="3"/>
            </p:cNvCxnSpPr>
            <p:nvPr/>
          </p:nvCxnSpPr>
          <p:spPr bwMode="auto">
            <a:xfrm flipV="1">
              <a:off x="5702607" y="5075892"/>
              <a:ext cx="162223" cy="36370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6" name="橢圓 34">
              <a:extLst>
                <a:ext uri="{FF2B5EF4-FFF2-40B4-BE49-F238E27FC236}">
                  <a16:creationId xmlns:a16="http://schemas.microsoft.com/office/drawing/2014/main" id="{E7AAAE04-E793-CE43-98F5-C6C575D4BE80}"/>
                </a:ext>
              </a:extLst>
            </p:cNvPr>
            <p:cNvSpPr/>
            <p:nvPr/>
          </p:nvSpPr>
          <p:spPr bwMode="auto">
            <a:xfrm>
              <a:off x="6221963" y="5304931"/>
              <a:ext cx="481913" cy="481913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90</a:t>
              </a:r>
              <a:endParaRPr lang="zh-TW" altLang="en-US" sz="2000" dirty="0"/>
            </a:p>
          </p:txBody>
        </p:sp>
        <p:cxnSp>
          <p:nvCxnSpPr>
            <p:cNvPr id="197" name="直線接點 28">
              <a:extLst>
                <a:ext uri="{FF2B5EF4-FFF2-40B4-BE49-F238E27FC236}">
                  <a16:creationId xmlns:a16="http://schemas.microsoft.com/office/drawing/2014/main" id="{ED0D2739-0C77-F74A-91E9-3A601810C92B}"/>
                </a:ext>
              </a:extLst>
            </p:cNvPr>
            <p:cNvCxnSpPr>
              <a:cxnSpLocks/>
              <a:stCxn id="196" idx="0"/>
              <a:endCxn id="188" idx="5"/>
            </p:cNvCxnSpPr>
            <p:nvPr/>
          </p:nvCxnSpPr>
          <p:spPr bwMode="auto">
            <a:xfrm flipH="1" flipV="1">
              <a:off x="6205593" y="5075892"/>
              <a:ext cx="257327" cy="2290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98" name="向右箭號 193">
            <a:extLst>
              <a:ext uri="{FF2B5EF4-FFF2-40B4-BE49-F238E27FC236}">
                <a16:creationId xmlns:a16="http://schemas.microsoft.com/office/drawing/2014/main" id="{1EF2CF38-D724-BF47-A784-B830D221DCC8}"/>
              </a:ext>
            </a:extLst>
          </p:cNvPr>
          <p:cNvSpPr/>
          <p:nvPr/>
        </p:nvSpPr>
        <p:spPr bwMode="auto">
          <a:xfrm>
            <a:off x="2509426" y="3586749"/>
            <a:ext cx="1291259" cy="87502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RRr</a:t>
            </a:r>
            <a:endParaRPr kumimoji="1" lang="zh-TW" altLang="en-US" sz="2400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9962" y="3343475"/>
            <a:ext cx="2995517" cy="3176548"/>
            <a:chOff x="337758" y="3333407"/>
            <a:chExt cx="2995517" cy="3176548"/>
          </a:xfrm>
        </p:grpSpPr>
        <p:sp>
          <p:nvSpPr>
            <p:cNvPr id="168" name="橢圓 8">
              <a:extLst>
                <a:ext uri="{FF2B5EF4-FFF2-40B4-BE49-F238E27FC236}">
                  <a16:creationId xmlns:a16="http://schemas.microsoft.com/office/drawing/2014/main" id="{8FB3D720-5EA7-0D4B-AAC2-1959A96C8AA9}"/>
                </a:ext>
              </a:extLst>
            </p:cNvPr>
            <p:cNvSpPr/>
            <p:nvPr/>
          </p:nvSpPr>
          <p:spPr bwMode="auto">
            <a:xfrm>
              <a:off x="1362042" y="3815320"/>
              <a:ext cx="481913" cy="48191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</a:rPr>
                <a:t>50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169" name="直線接點 24">
              <a:extLst>
                <a:ext uri="{FF2B5EF4-FFF2-40B4-BE49-F238E27FC236}">
                  <a16:creationId xmlns:a16="http://schemas.microsoft.com/office/drawing/2014/main" id="{FA5BB107-EC77-5843-A0E8-F10A91605561}"/>
                </a:ext>
              </a:extLst>
            </p:cNvPr>
            <p:cNvCxnSpPr>
              <a:cxnSpLocks/>
              <a:stCxn id="170" idx="0"/>
              <a:endCxn id="171" idx="3"/>
            </p:cNvCxnSpPr>
            <p:nvPr/>
          </p:nvCxnSpPr>
          <p:spPr bwMode="auto">
            <a:xfrm flipV="1">
              <a:off x="498172" y="5004110"/>
              <a:ext cx="260896" cy="37668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0" name="矩形 66">
              <a:extLst>
                <a:ext uri="{FF2B5EF4-FFF2-40B4-BE49-F238E27FC236}">
                  <a16:creationId xmlns:a16="http://schemas.microsoft.com/office/drawing/2014/main" id="{22DBFA4B-4CEF-B340-96A8-FC74CE1B371A}"/>
                </a:ext>
              </a:extLst>
            </p:cNvPr>
            <p:cNvSpPr/>
            <p:nvPr/>
          </p:nvSpPr>
          <p:spPr bwMode="auto">
            <a:xfrm>
              <a:off x="337758" y="5380796"/>
              <a:ext cx="320828" cy="317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71" name="橢圓 34">
              <a:extLst>
                <a:ext uri="{FF2B5EF4-FFF2-40B4-BE49-F238E27FC236}">
                  <a16:creationId xmlns:a16="http://schemas.microsoft.com/office/drawing/2014/main" id="{E7AAAE04-E793-CE43-98F5-C6C575D4BE80}"/>
                </a:ext>
              </a:extLst>
            </p:cNvPr>
            <p:cNvSpPr/>
            <p:nvPr/>
          </p:nvSpPr>
          <p:spPr bwMode="auto">
            <a:xfrm>
              <a:off x="688493" y="4592772"/>
              <a:ext cx="481913" cy="481913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10</a:t>
              </a:r>
              <a:endParaRPr lang="zh-TW" altLang="en-US" sz="2000" dirty="0"/>
            </a:p>
          </p:txBody>
        </p:sp>
        <p:cxnSp>
          <p:nvCxnSpPr>
            <p:cNvPr id="172" name="直線接點 28">
              <a:extLst>
                <a:ext uri="{FF2B5EF4-FFF2-40B4-BE49-F238E27FC236}">
                  <a16:creationId xmlns:a16="http://schemas.microsoft.com/office/drawing/2014/main" id="{ED0D2739-0C77-F74A-91E9-3A601810C92B}"/>
                </a:ext>
              </a:extLst>
            </p:cNvPr>
            <p:cNvCxnSpPr>
              <a:cxnSpLocks/>
              <a:stCxn id="171" idx="0"/>
              <a:endCxn id="168" idx="3"/>
            </p:cNvCxnSpPr>
            <p:nvPr/>
          </p:nvCxnSpPr>
          <p:spPr bwMode="auto">
            <a:xfrm flipV="1">
              <a:off x="929450" y="4226658"/>
              <a:ext cx="503167" cy="3661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3" name="橢圓 34">
              <a:extLst>
                <a:ext uri="{FF2B5EF4-FFF2-40B4-BE49-F238E27FC236}">
                  <a16:creationId xmlns:a16="http://schemas.microsoft.com/office/drawing/2014/main" id="{E7AAAE04-E793-CE43-98F5-C6C575D4BE80}"/>
                </a:ext>
              </a:extLst>
            </p:cNvPr>
            <p:cNvSpPr/>
            <p:nvPr/>
          </p:nvSpPr>
          <p:spPr bwMode="auto">
            <a:xfrm>
              <a:off x="1998751" y="4626079"/>
              <a:ext cx="481913" cy="481913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80</a:t>
              </a:r>
              <a:endParaRPr lang="zh-TW" altLang="en-US" sz="2000" dirty="0"/>
            </a:p>
          </p:txBody>
        </p:sp>
        <p:cxnSp>
          <p:nvCxnSpPr>
            <p:cNvPr id="174" name="直線接點 28">
              <a:extLst>
                <a:ext uri="{FF2B5EF4-FFF2-40B4-BE49-F238E27FC236}">
                  <a16:creationId xmlns:a16="http://schemas.microsoft.com/office/drawing/2014/main" id="{ED0D2739-0C77-F74A-91E9-3A601810C92B}"/>
                </a:ext>
              </a:extLst>
            </p:cNvPr>
            <p:cNvCxnSpPr>
              <a:cxnSpLocks/>
              <a:stCxn id="173" idx="0"/>
              <a:endCxn id="168" idx="5"/>
            </p:cNvCxnSpPr>
            <p:nvPr/>
          </p:nvCxnSpPr>
          <p:spPr bwMode="auto">
            <a:xfrm flipH="1" flipV="1">
              <a:off x="1773380" y="4226658"/>
              <a:ext cx="466328" cy="3994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線接點 24">
              <a:extLst>
                <a:ext uri="{FF2B5EF4-FFF2-40B4-BE49-F238E27FC236}">
                  <a16:creationId xmlns:a16="http://schemas.microsoft.com/office/drawing/2014/main" id="{FA5BB107-EC77-5843-A0E8-F10A91605561}"/>
                </a:ext>
              </a:extLst>
            </p:cNvPr>
            <p:cNvCxnSpPr>
              <a:cxnSpLocks/>
              <a:stCxn id="176" idx="0"/>
              <a:endCxn id="171" idx="5"/>
            </p:cNvCxnSpPr>
            <p:nvPr/>
          </p:nvCxnSpPr>
          <p:spPr bwMode="auto">
            <a:xfrm flipH="1" flipV="1">
              <a:off x="1099831" y="5004110"/>
              <a:ext cx="207373" cy="397782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6" name="矩形 66">
              <a:extLst>
                <a:ext uri="{FF2B5EF4-FFF2-40B4-BE49-F238E27FC236}">
                  <a16:creationId xmlns:a16="http://schemas.microsoft.com/office/drawing/2014/main" id="{22DBFA4B-4CEF-B340-96A8-FC74CE1B371A}"/>
                </a:ext>
              </a:extLst>
            </p:cNvPr>
            <p:cNvSpPr/>
            <p:nvPr/>
          </p:nvSpPr>
          <p:spPr bwMode="auto">
            <a:xfrm>
              <a:off x="1146790" y="5401892"/>
              <a:ext cx="320828" cy="317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77" name="矩形 66">
              <a:extLst>
                <a:ext uri="{FF2B5EF4-FFF2-40B4-BE49-F238E27FC236}">
                  <a16:creationId xmlns:a16="http://schemas.microsoft.com/office/drawing/2014/main" id="{22DBFA4B-4CEF-B340-96A8-FC74CE1B371A}"/>
                </a:ext>
              </a:extLst>
            </p:cNvPr>
            <p:cNvSpPr/>
            <p:nvPr/>
          </p:nvSpPr>
          <p:spPr bwMode="auto">
            <a:xfrm>
              <a:off x="1746689" y="5401123"/>
              <a:ext cx="320828" cy="317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78" name="直線接點 24">
              <a:extLst>
                <a:ext uri="{FF2B5EF4-FFF2-40B4-BE49-F238E27FC236}">
                  <a16:creationId xmlns:a16="http://schemas.microsoft.com/office/drawing/2014/main" id="{FA5BB107-EC77-5843-A0E8-F10A91605561}"/>
                </a:ext>
              </a:extLst>
            </p:cNvPr>
            <p:cNvCxnSpPr>
              <a:cxnSpLocks/>
              <a:stCxn id="179" idx="0"/>
              <a:endCxn id="181" idx="5"/>
            </p:cNvCxnSpPr>
            <p:nvPr/>
          </p:nvCxnSpPr>
          <p:spPr bwMode="auto">
            <a:xfrm flipH="1" flipV="1">
              <a:off x="2837797" y="5677794"/>
              <a:ext cx="191654" cy="514849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9" name="矩形 66">
              <a:extLst>
                <a:ext uri="{FF2B5EF4-FFF2-40B4-BE49-F238E27FC236}">
                  <a16:creationId xmlns:a16="http://schemas.microsoft.com/office/drawing/2014/main" id="{22DBFA4B-4CEF-B340-96A8-FC74CE1B371A}"/>
                </a:ext>
              </a:extLst>
            </p:cNvPr>
            <p:cNvSpPr/>
            <p:nvPr/>
          </p:nvSpPr>
          <p:spPr bwMode="auto">
            <a:xfrm>
              <a:off x="2869037" y="6192643"/>
              <a:ext cx="320828" cy="317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80" name="直線接點 24">
              <a:extLst>
                <a:ext uri="{FF2B5EF4-FFF2-40B4-BE49-F238E27FC236}">
                  <a16:creationId xmlns:a16="http://schemas.microsoft.com/office/drawing/2014/main" id="{FA5BB107-EC77-5843-A0E8-F10A91605561}"/>
                </a:ext>
              </a:extLst>
            </p:cNvPr>
            <p:cNvCxnSpPr>
              <a:cxnSpLocks/>
              <a:stCxn id="177" idx="0"/>
              <a:endCxn id="173" idx="3"/>
            </p:cNvCxnSpPr>
            <p:nvPr/>
          </p:nvCxnSpPr>
          <p:spPr bwMode="auto">
            <a:xfrm flipV="1">
              <a:off x="1907103" y="5037417"/>
              <a:ext cx="162223" cy="36370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1" name="橢圓 34">
              <a:extLst>
                <a:ext uri="{FF2B5EF4-FFF2-40B4-BE49-F238E27FC236}">
                  <a16:creationId xmlns:a16="http://schemas.microsoft.com/office/drawing/2014/main" id="{E7AAAE04-E793-CE43-98F5-C6C575D4BE80}"/>
                </a:ext>
              </a:extLst>
            </p:cNvPr>
            <p:cNvSpPr/>
            <p:nvPr/>
          </p:nvSpPr>
          <p:spPr bwMode="auto">
            <a:xfrm>
              <a:off x="2426459" y="5266456"/>
              <a:ext cx="481913" cy="481913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90</a:t>
              </a:r>
              <a:endParaRPr lang="zh-TW" altLang="en-US" sz="2000" dirty="0"/>
            </a:p>
          </p:txBody>
        </p:sp>
        <p:cxnSp>
          <p:nvCxnSpPr>
            <p:cNvPr id="182" name="直線接點 28">
              <a:extLst>
                <a:ext uri="{FF2B5EF4-FFF2-40B4-BE49-F238E27FC236}">
                  <a16:creationId xmlns:a16="http://schemas.microsoft.com/office/drawing/2014/main" id="{ED0D2739-0C77-F74A-91E9-3A601810C92B}"/>
                </a:ext>
              </a:extLst>
            </p:cNvPr>
            <p:cNvCxnSpPr>
              <a:cxnSpLocks/>
              <a:stCxn id="181" idx="0"/>
              <a:endCxn id="173" idx="5"/>
            </p:cNvCxnSpPr>
            <p:nvPr/>
          </p:nvCxnSpPr>
          <p:spPr bwMode="auto">
            <a:xfrm flipH="1" flipV="1">
              <a:off x="2410089" y="5037417"/>
              <a:ext cx="257327" cy="2290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文字方塊 114">
                  <a:extLst>
                    <a:ext uri="{FF2B5EF4-FFF2-40B4-BE49-F238E27FC236}">
                      <a16:creationId xmlns:a16="http://schemas.microsoft.com/office/drawing/2014/main" id="{9DB7049F-0A5D-384F-A5CF-FACE2E773336}"/>
                    </a:ext>
                  </a:extLst>
                </p:cNvPr>
                <p:cNvSpPr txBox="1"/>
                <p:nvPr/>
              </p:nvSpPr>
              <p:spPr>
                <a:xfrm>
                  <a:off x="2299025" y="4173110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i="1" dirty="0" smtClean="0">
                            <a:latin typeface="Cambria Math" panose="02040503050406030204" pitchFamily="18" charset="0"/>
                          </a:rPr>
                          <m:t>𝑝𝑢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99" name="文字方塊 114">
                  <a:extLst>
                    <a:ext uri="{FF2B5EF4-FFF2-40B4-BE49-F238E27FC236}">
                      <a16:creationId xmlns:a16="http://schemas.microsoft.com/office/drawing/2014/main" xmlns="" id="{9DB7049F-0A5D-384F-A5CF-FACE2E773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9025" y="4173110"/>
                  <a:ext cx="650591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文字方塊 114">
                  <a:extLst>
                    <a:ext uri="{FF2B5EF4-FFF2-40B4-BE49-F238E27FC236}">
                      <a16:creationId xmlns:a16="http://schemas.microsoft.com/office/drawing/2014/main" id="{9DB7049F-0A5D-384F-A5CF-FACE2E773336}"/>
                    </a:ext>
                  </a:extLst>
                </p:cNvPr>
                <p:cNvSpPr txBox="1"/>
                <p:nvPr/>
              </p:nvSpPr>
              <p:spPr>
                <a:xfrm>
                  <a:off x="2682684" y="4873667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200" name="文字方塊 114">
                  <a:extLst>
                    <a:ext uri="{FF2B5EF4-FFF2-40B4-BE49-F238E27FC236}">
                      <a16:creationId xmlns:a16="http://schemas.microsoft.com/office/drawing/2014/main" xmlns="" id="{9DB7049F-0A5D-384F-A5CF-FACE2E773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2684" y="4873667"/>
                  <a:ext cx="650591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文字方塊 114">
                  <a:extLst>
                    <a:ext uri="{FF2B5EF4-FFF2-40B4-BE49-F238E27FC236}">
                      <a16:creationId xmlns:a16="http://schemas.microsoft.com/office/drawing/2014/main" id="{9DB7049F-0A5D-384F-A5CF-FACE2E773336}"/>
                    </a:ext>
                  </a:extLst>
                </p:cNvPr>
                <p:cNvSpPr txBox="1"/>
                <p:nvPr/>
              </p:nvSpPr>
              <p:spPr>
                <a:xfrm>
                  <a:off x="1775868" y="3333407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kumimoji="1" lang="en-US" altLang="zh-TW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201" name="文字方塊 114">
                  <a:extLst>
                    <a:ext uri="{FF2B5EF4-FFF2-40B4-BE49-F238E27FC236}">
                      <a16:creationId xmlns:a16="http://schemas.microsoft.com/office/drawing/2014/main" xmlns="" id="{9DB7049F-0A5D-384F-A5CF-FACE2E773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868" y="3333407"/>
                  <a:ext cx="650591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35" b="-1184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8" name="向右箭號 193">
            <a:extLst>
              <a:ext uri="{FF2B5EF4-FFF2-40B4-BE49-F238E27FC236}">
                <a16:creationId xmlns:a16="http://schemas.microsoft.com/office/drawing/2014/main" id="{1EF2CF38-D724-BF47-A784-B830D221DCC8}"/>
              </a:ext>
            </a:extLst>
          </p:cNvPr>
          <p:cNvSpPr/>
          <p:nvPr/>
        </p:nvSpPr>
        <p:spPr bwMode="auto">
          <a:xfrm>
            <a:off x="5293465" y="3685537"/>
            <a:ext cx="1291259" cy="8750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endParaRPr kumimoji="1" lang="zh-TW" altLang="en-US" sz="2400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文字方塊 114">
                <a:extLst>
                  <a:ext uri="{FF2B5EF4-FFF2-40B4-BE49-F238E27FC236}">
                    <a16:creationId xmlns:a16="http://schemas.microsoft.com/office/drawing/2014/main" id="{9DB7049F-0A5D-384F-A5CF-FACE2E773336}"/>
                  </a:ext>
                </a:extLst>
              </p:cNvPr>
              <p:cNvSpPr txBox="1"/>
              <p:nvPr/>
            </p:nvSpPr>
            <p:spPr>
              <a:xfrm>
                <a:off x="5026275" y="4243833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i="1" dirty="0" smtClean="0">
                          <a:latin typeface="Cambria Math" panose="02040503050406030204" pitchFamily="18" charset="0"/>
                        </a:rPr>
                        <m:t>𝑝𝑢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219" name="文字方塊 114">
                <a:extLst>
                  <a:ext uri="{FF2B5EF4-FFF2-40B4-BE49-F238E27FC236}">
                    <a16:creationId xmlns:a16="http://schemas.microsoft.com/office/drawing/2014/main" xmlns="" id="{9DB7049F-0A5D-384F-A5CF-FACE2E773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275" y="4243833"/>
                <a:ext cx="650591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943" b="-118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文字方塊 114">
                <a:extLst>
                  <a:ext uri="{FF2B5EF4-FFF2-40B4-BE49-F238E27FC236}">
                    <a16:creationId xmlns:a16="http://schemas.microsoft.com/office/drawing/2014/main" id="{9DB7049F-0A5D-384F-A5CF-FACE2E773336}"/>
                  </a:ext>
                </a:extLst>
              </p:cNvPr>
              <p:cNvSpPr txBox="1"/>
              <p:nvPr/>
            </p:nvSpPr>
            <p:spPr>
              <a:xfrm>
                <a:off x="5409934" y="4944390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220" name="文字方塊 114">
                <a:extLst>
                  <a:ext uri="{FF2B5EF4-FFF2-40B4-BE49-F238E27FC236}">
                    <a16:creationId xmlns:a16="http://schemas.microsoft.com/office/drawing/2014/main" xmlns="" id="{9DB7049F-0A5D-384F-A5CF-FACE2E773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934" y="4944390"/>
                <a:ext cx="650591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文字方塊 114">
                <a:extLst>
                  <a:ext uri="{FF2B5EF4-FFF2-40B4-BE49-F238E27FC236}">
                    <a16:creationId xmlns:a16="http://schemas.microsoft.com/office/drawing/2014/main" id="{9DB7049F-0A5D-384F-A5CF-FACE2E773336}"/>
                  </a:ext>
                </a:extLst>
              </p:cNvPr>
              <p:cNvSpPr txBox="1"/>
              <p:nvPr/>
            </p:nvSpPr>
            <p:spPr>
              <a:xfrm>
                <a:off x="4503118" y="3404130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zh-TW" sz="2400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221" name="文字方塊 114">
                <a:extLst>
                  <a:ext uri="{FF2B5EF4-FFF2-40B4-BE49-F238E27FC236}">
                    <a16:creationId xmlns:a16="http://schemas.microsoft.com/office/drawing/2014/main" xmlns="" id="{9DB7049F-0A5D-384F-A5CF-FACE2E773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118" y="3404130"/>
                <a:ext cx="650591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943" b="-118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文字方塊 114">
                <a:extLst>
                  <a:ext uri="{FF2B5EF4-FFF2-40B4-BE49-F238E27FC236}">
                    <a16:creationId xmlns:a16="http://schemas.microsoft.com/office/drawing/2014/main" id="{9DB7049F-0A5D-384F-A5CF-FACE2E773336}"/>
                  </a:ext>
                </a:extLst>
              </p:cNvPr>
              <p:cNvSpPr txBox="1"/>
              <p:nvPr/>
            </p:nvSpPr>
            <p:spPr>
              <a:xfrm>
                <a:off x="8099220" y="4149725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i="1" dirty="0" smtClean="0">
                          <a:latin typeface="Cambria Math" panose="02040503050406030204" pitchFamily="18" charset="0"/>
                        </a:rPr>
                        <m:t>𝑝𝑢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222" name="文字方塊 114">
                <a:extLst>
                  <a:ext uri="{FF2B5EF4-FFF2-40B4-BE49-F238E27FC236}">
                    <a16:creationId xmlns:a16="http://schemas.microsoft.com/office/drawing/2014/main" xmlns="" id="{9DB7049F-0A5D-384F-A5CF-FACE2E773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220" y="4149725"/>
                <a:ext cx="650591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943" b="-1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文字方塊 114">
                <a:extLst>
                  <a:ext uri="{FF2B5EF4-FFF2-40B4-BE49-F238E27FC236}">
                    <a16:creationId xmlns:a16="http://schemas.microsoft.com/office/drawing/2014/main" id="{9DB7049F-0A5D-384F-A5CF-FACE2E773336}"/>
                  </a:ext>
                </a:extLst>
              </p:cNvPr>
              <p:cNvSpPr txBox="1"/>
              <p:nvPr/>
            </p:nvSpPr>
            <p:spPr>
              <a:xfrm>
                <a:off x="8482879" y="4850282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223" name="文字方塊 114">
                <a:extLst>
                  <a:ext uri="{FF2B5EF4-FFF2-40B4-BE49-F238E27FC236}">
                    <a16:creationId xmlns:a16="http://schemas.microsoft.com/office/drawing/2014/main" xmlns="" id="{9DB7049F-0A5D-384F-A5CF-FACE2E773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2879" y="4850282"/>
                <a:ext cx="650591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文字方塊 114">
                <a:extLst>
                  <a:ext uri="{FF2B5EF4-FFF2-40B4-BE49-F238E27FC236}">
                    <a16:creationId xmlns:a16="http://schemas.microsoft.com/office/drawing/2014/main" id="{9DB7049F-0A5D-384F-A5CF-FACE2E773336}"/>
                  </a:ext>
                </a:extLst>
              </p:cNvPr>
              <p:cNvSpPr txBox="1"/>
              <p:nvPr/>
            </p:nvSpPr>
            <p:spPr>
              <a:xfrm>
                <a:off x="7576063" y="3310022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zh-TW" sz="2400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224" name="文字方塊 114">
                <a:extLst>
                  <a:ext uri="{FF2B5EF4-FFF2-40B4-BE49-F238E27FC236}">
                    <a16:creationId xmlns:a16="http://schemas.microsoft.com/office/drawing/2014/main" xmlns="" id="{9DB7049F-0A5D-384F-A5CF-FACE2E773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063" y="3310022"/>
                <a:ext cx="650591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935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文字方塊 114">
            <a:extLst>
              <a:ext uri="{FF2B5EF4-FFF2-40B4-BE49-F238E27FC236}">
                <a16:creationId xmlns:a16="http://schemas.microsoft.com/office/drawing/2014/main" id="{9DB7049F-0A5D-384F-A5CF-FACE2E773336}"/>
              </a:ext>
            </a:extLst>
          </p:cNvPr>
          <p:cNvSpPr txBox="1"/>
          <p:nvPr/>
        </p:nvSpPr>
        <p:spPr>
          <a:xfrm>
            <a:off x="3236246" y="6019293"/>
            <a:ext cx="1765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rgbClr val="0070C0"/>
                </a:solidFill>
              </a:rPr>
              <a:t>Violate RB1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6176417" y="3844501"/>
            <a:ext cx="2852107" cy="2694635"/>
            <a:chOff x="188021" y="636114"/>
            <a:chExt cx="2852107" cy="2694635"/>
          </a:xfrm>
        </p:grpSpPr>
        <p:grpSp>
          <p:nvGrpSpPr>
            <p:cNvPr id="226" name="Group 225"/>
            <p:cNvGrpSpPr/>
            <p:nvPr/>
          </p:nvGrpSpPr>
          <p:grpSpPr>
            <a:xfrm>
              <a:off x="188021" y="636114"/>
              <a:ext cx="2852107" cy="2694635"/>
              <a:chOff x="4133262" y="3853795"/>
              <a:chExt cx="2852107" cy="2694635"/>
            </a:xfrm>
          </p:grpSpPr>
          <p:sp>
            <p:nvSpPr>
              <p:cNvPr id="227" name="橢圓 8">
                <a:extLst>
                  <a:ext uri="{FF2B5EF4-FFF2-40B4-BE49-F238E27FC236}">
                    <a16:creationId xmlns:a16="http://schemas.microsoft.com/office/drawing/2014/main" id="{8FB3D720-5EA7-0D4B-AAC2-1959A96C8AA9}"/>
                  </a:ext>
                </a:extLst>
              </p:cNvPr>
              <p:cNvSpPr/>
              <p:nvPr/>
            </p:nvSpPr>
            <p:spPr bwMode="auto">
              <a:xfrm>
                <a:off x="5157546" y="3853795"/>
                <a:ext cx="481913" cy="481913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>
                    <a:solidFill>
                      <a:schemeClr val="bg1"/>
                    </a:solidFill>
                  </a:rPr>
                  <a:t>50</a:t>
                </a:r>
                <a:endParaRPr lang="zh-TW" altLang="en-US" sz="2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8" name="直線接點 24">
                <a:extLst>
                  <a:ext uri="{FF2B5EF4-FFF2-40B4-BE49-F238E27FC236}">
                    <a16:creationId xmlns:a16="http://schemas.microsoft.com/office/drawing/2014/main" id="{FA5BB107-EC77-5843-A0E8-F10A91605561}"/>
                  </a:ext>
                </a:extLst>
              </p:cNvPr>
              <p:cNvCxnSpPr>
                <a:cxnSpLocks/>
                <a:stCxn id="229" idx="0"/>
                <a:endCxn id="230" idx="3"/>
              </p:cNvCxnSpPr>
              <p:nvPr/>
            </p:nvCxnSpPr>
            <p:spPr bwMode="auto">
              <a:xfrm flipV="1">
                <a:off x="4293676" y="5042585"/>
                <a:ext cx="260896" cy="376686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9" name="矩形 66">
                <a:extLst>
                  <a:ext uri="{FF2B5EF4-FFF2-40B4-BE49-F238E27FC236}">
                    <a16:creationId xmlns:a16="http://schemas.microsoft.com/office/drawing/2014/main" id="{22DBFA4B-4CEF-B340-96A8-FC74CE1B371A}"/>
                  </a:ext>
                </a:extLst>
              </p:cNvPr>
              <p:cNvSpPr/>
              <p:nvPr/>
            </p:nvSpPr>
            <p:spPr bwMode="auto">
              <a:xfrm>
                <a:off x="4133262" y="5419271"/>
                <a:ext cx="320828" cy="317312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230" name="橢圓 34">
                <a:extLst>
                  <a:ext uri="{FF2B5EF4-FFF2-40B4-BE49-F238E27FC236}">
                    <a16:creationId xmlns:a16="http://schemas.microsoft.com/office/drawing/2014/main" id="{E7AAAE04-E793-CE43-98F5-C6C575D4BE80}"/>
                  </a:ext>
                </a:extLst>
              </p:cNvPr>
              <p:cNvSpPr/>
              <p:nvPr/>
            </p:nvSpPr>
            <p:spPr bwMode="auto">
              <a:xfrm>
                <a:off x="4483997" y="4631247"/>
                <a:ext cx="481913" cy="481913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>
                    <a:solidFill>
                      <a:schemeClr val="bg1"/>
                    </a:solidFill>
                  </a:rPr>
                  <a:t>10</a:t>
                </a:r>
                <a:endParaRPr lang="zh-TW" altLang="en-US" sz="2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31" name="直線接點 28">
                <a:extLst>
                  <a:ext uri="{FF2B5EF4-FFF2-40B4-BE49-F238E27FC236}">
                    <a16:creationId xmlns:a16="http://schemas.microsoft.com/office/drawing/2014/main" id="{ED0D2739-0C77-F74A-91E9-3A601810C92B}"/>
                  </a:ext>
                </a:extLst>
              </p:cNvPr>
              <p:cNvCxnSpPr>
                <a:cxnSpLocks/>
                <a:stCxn id="230" idx="0"/>
                <a:endCxn id="227" idx="3"/>
              </p:cNvCxnSpPr>
              <p:nvPr/>
            </p:nvCxnSpPr>
            <p:spPr bwMode="auto">
              <a:xfrm flipV="1">
                <a:off x="4724954" y="4265133"/>
                <a:ext cx="503167" cy="36611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32" name="橢圓 34">
                <a:extLst>
                  <a:ext uri="{FF2B5EF4-FFF2-40B4-BE49-F238E27FC236}">
                    <a16:creationId xmlns:a16="http://schemas.microsoft.com/office/drawing/2014/main" id="{E7AAAE04-E793-CE43-98F5-C6C575D4BE80}"/>
                  </a:ext>
                </a:extLst>
              </p:cNvPr>
              <p:cNvSpPr/>
              <p:nvPr/>
            </p:nvSpPr>
            <p:spPr bwMode="auto">
              <a:xfrm>
                <a:off x="5794255" y="4664554"/>
                <a:ext cx="481913" cy="481913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>
                    <a:solidFill>
                      <a:schemeClr val="bg1"/>
                    </a:solidFill>
                  </a:rPr>
                  <a:t>80</a:t>
                </a:r>
                <a:endParaRPr lang="zh-TW" altLang="en-US" sz="2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33" name="直線接點 28">
                <a:extLst>
                  <a:ext uri="{FF2B5EF4-FFF2-40B4-BE49-F238E27FC236}">
                    <a16:creationId xmlns:a16="http://schemas.microsoft.com/office/drawing/2014/main" id="{ED0D2739-0C77-F74A-91E9-3A601810C92B}"/>
                  </a:ext>
                </a:extLst>
              </p:cNvPr>
              <p:cNvCxnSpPr>
                <a:cxnSpLocks/>
                <a:stCxn id="232" idx="0"/>
                <a:endCxn id="227" idx="5"/>
              </p:cNvCxnSpPr>
              <p:nvPr/>
            </p:nvCxnSpPr>
            <p:spPr bwMode="auto">
              <a:xfrm flipH="1" flipV="1">
                <a:off x="5568884" y="4265133"/>
                <a:ext cx="466328" cy="39942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4" name="直線接點 24">
                <a:extLst>
                  <a:ext uri="{FF2B5EF4-FFF2-40B4-BE49-F238E27FC236}">
                    <a16:creationId xmlns:a16="http://schemas.microsoft.com/office/drawing/2014/main" id="{FA5BB107-EC77-5843-A0E8-F10A91605561}"/>
                  </a:ext>
                </a:extLst>
              </p:cNvPr>
              <p:cNvCxnSpPr>
                <a:cxnSpLocks/>
                <a:stCxn id="235" idx="0"/>
                <a:endCxn id="230" idx="5"/>
              </p:cNvCxnSpPr>
              <p:nvPr/>
            </p:nvCxnSpPr>
            <p:spPr bwMode="auto">
              <a:xfrm flipH="1" flipV="1">
                <a:off x="4895335" y="5042585"/>
                <a:ext cx="207373" cy="397782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35" name="矩形 66">
                <a:extLst>
                  <a:ext uri="{FF2B5EF4-FFF2-40B4-BE49-F238E27FC236}">
                    <a16:creationId xmlns:a16="http://schemas.microsoft.com/office/drawing/2014/main" id="{22DBFA4B-4CEF-B340-96A8-FC74CE1B371A}"/>
                  </a:ext>
                </a:extLst>
              </p:cNvPr>
              <p:cNvSpPr/>
              <p:nvPr/>
            </p:nvSpPr>
            <p:spPr bwMode="auto">
              <a:xfrm>
                <a:off x="4942294" y="5440367"/>
                <a:ext cx="320828" cy="317312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236" name="矩形 66">
                <a:extLst>
                  <a:ext uri="{FF2B5EF4-FFF2-40B4-BE49-F238E27FC236}">
                    <a16:creationId xmlns:a16="http://schemas.microsoft.com/office/drawing/2014/main" id="{22DBFA4B-4CEF-B340-96A8-FC74CE1B371A}"/>
                  </a:ext>
                </a:extLst>
              </p:cNvPr>
              <p:cNvSpPr/>
              <p:nvPr/>
            </p:nvSpPr>
            <p:spPr bwMode="auto">
              <a:xfrm>
                <a:off x="5542193" y="5439598"/>
                <a:ext cx="320828" cy="317312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237" name="直線接點 24">
                <a:extLst>
                  <a:ext uri="{FF2B5EF4-FFF2-40B4-BE49-F238E27FC236}">
                    <a16:creationId xmlns:a16="http://schemas.microsoft.com/office/drawing/2014/main" id="{FA5BB107-EC77-5843-A0E8-F10A91605561}"/>
                  </a:ext>
                </a:extLst>
              </p:cNvPr>
              <p:cNvCxnSpPr>
                <a:cxnSpLocks/>
                <a:stCxn id="238" idx="0"/>
                <a:endCxn id="240" idx="5"/>
              </p:cNvCxnSpPr>
              <p:nvPr/>
            </p:nvCxnSpPr>
            <p:spPr bwMode="auto">
              <a:xfrm flipH="1" flipV="1">
                <a:off x="6633301" y="5716269"/>
                <a:ext cx="191654" cy="51484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38" name="矩形 66">
                <a:extLst>
                  <a:ext uri="{FF2B5EF4-FFF2-40B4-BE49-F238E27FC236}">
                    <a16:creationId xmlns:a16="http://schemas.microsoft.com/office/drawing/2014/main" id="{22DBFA4B-4CEF-B340-96A8-FC74CE1B371A}"/>
                  </a:ext>
                </a:extLst>
              </p:cNvPr>
              <p:cNvSpPr/>
              <p:nvPr/>
            </p:nvSpPr>
            <p:spPr bwMode="auto">
              <a:xfrm>
                <a:off x="6664541" y="6231118"/>
                <a:ext cx="320828" cy="317312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239" name="直線接點 24">
                <a:extLst>
                  <a:ext uri="{FF2B5EF4-FFF2-40B4-BE49-F238E27FC236}">
                    <a16:creationId xmlns:a16="http://schemas.microsoft.com/office/drawing/2014/main" id="{FA5BB107-EC77-5843-A0E8-F10A91605561}"/>
                  </a:ext>
                </a:extLst>
              </p:cNvPr>
              <p:cNvCxnSpPr>
                <a:cxnSpLocks/>
                <a:stCxn id="236" idx="0"/>
                <a:endCxn id="232" idx="3"/>
              </p:cNvCxnSpPr>
              <p:nvPr/>
            </p:nvCxnSpPr>
            <p:spPr bwMode="auto">
              <a:xfrm flipV="1">
                <a:off x="5702607" y="5075892"/>
                <a:ext cx="162223" cy="363706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40" name="橢圓 34">
                <a:extLst>
                  <a:ext uri="{FF2B5EF4-FFF2-40B4-BE49-F238E27FC236}">
                    <a16:creationId xmlns:a16="http://schemas.microsoft.com/office/drawing/2014/main" id="{E7AAAE04-E793-CE43-98F5-C6C575D4BE80}"/>
                  </a:ext>
                </a:extLst>
              </p:cNvPr>
              <p:cNvSpPr/>
              <p:nvPr/>
            </p:nvSpPr>
            <p:spPr bwMode="auto">
              <a:xfrm>
                <a:off x="6221963" y="5304931"/>
                <a:ext cx="481913" cy="481913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90</a:t>
                </a:r>
                <a:endParaRPr lang="zh-TW" altLang="en-US" sz="2000" dirty="0"/>
              </a:p>
            </p:txBody>
          </p:sp>
          <p:cxnSp>
            <p:nvCxnSpPr>
              <p:cNvPr id="241" name="直線接點 28">
                <a:extLst>
                  <a:ext uri="{FF2B5EF4-FFF2-40B4-BE49-F238E27FC236}">
                    <a16:creationId xmlns:a16="http://schemas.microsoft.com/office/drawing/2014/main" id="{ED0D2739-0C77-F74A-91E9-3A601810C92B}"/>
                  </a:ext>
                </a:extLst>
              </p:cNvPr>
              <p:cNvCxnSpPr>
                <a:cxnSpLocks/>
                <a:stCxn id="240" idx="0"/>
                <a:endCxn id="232" idx="5"/>
              </p:cNvCxnSpPr>
              <p:nvPr/>
            </p:nvCxnSpPr>
            <p:spPr bwMode="auto">
              <a:xfrm flipH="1" flipV="1">
                <a:off x="6205593" y="5075892"/>
                <a:ext cx="257327" cy="22903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42" name="矩形 66">
              <a:extLst>
                <a:ext uri="{FF2B5EF4-FFF2-40B4-BE49-F238E27FC236}">
                  <a16:creationId xmlns:a16="http://schemas.microsoft.com/office/drawing/2014/main" id="{22DBFA4B-4CEF-B340-96A8-FC74CE1B371A}"/>
                </a:ext>
              </a:extLst>
            </p:cNvPr>
            <p:cNvSpPr/>
            <p:nvPr/>
          </p:nvSpPr>
          <p:spPr bwMode="auto">
            <a:xfrm>
              <a:off x="2111613" y="3003258"/>
              <a:ext cx="320828" cy="317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243" name="直線接點 24">
              <a:extLst>
                <a:ext uri="{FF2B5EF4-FFF2-40B4-BE49-F238E27FC236}">
                  <a16:creationId xmlns:a16="http://schemas.microsoft.com/office/drawing/2014/main" id="{FA5BB107-EC77-5843-A0E8-F10A91605561}"/>
                </a:ext>
              </a:extLst>
            </p:cNvPr>
            <p:cNvCxnSpPr>
              <a:cxnSpLocks/>
              <a:stCxn id="242" idx="0"/>
              <a:endCxn id="240" idx="3"/>
            </p:cNvCxnSpPr>
            <p:nvPr/>
          </p:nvCxnSpPr>
          <p:spPr bwMode="auto">
            <a:xfrm flipV="1">
              <a:off x="2272027" y="2498588"/>
              <a:ext cx="75270" cy="50467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44" name="直線接點 24">
            <a:extLst>
              <a:ext uri="{FF2B5EF4-FFF2-40B4-BE49-F238E27FC236}">
                <a16:creationId xmlns:a16="http://schemas.microsoft.com/office/drawing/2014/main" id="{FA5BB107-EC77-5843-A0E8-F10A91605561}"/>
              </a:ext>
            </a:extLst>
          </p:cNvPr>
          <p:cNvCxnSpPr>
            <a:cxnSpLocks/>
            <a:stCxn id="245" idx="0"/>
            <a:endCxn id="181" idx="3"/>
          </p:cNvCxnSpPr>
          <p:nvPr/>
        </p:nvCxnSpPr>
        <p:spPr bwMode="auto">
          <a:xfrm flipV="1">
            <a:off x="2012433" y="5687862"/>
            <a:ext cx="226805" cy="514849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" name="矩形 66">
            <a:extLst>
              <a:ext uri="{FF2B5EF4-FFF2-40B4-BE49-F238E27FC236}">
                <a16:creationId xmlns:a16="http://schemas.microsoft.com/office/drawing/2014/main" id="{22DBFA4B-4CEF-B340-96A8-FC74CE1B371A}"/>
              </a:ext>
            </a:extLst>
          </p:cNvPr>
          <p:cNvSpPr/>
          <p:nvPr/>
        </p:nvSpPr>
        <p:spPr bwMode="auto">
          <a:xfrm>
            <a:off x="1852019" y="6202711"/>
            <a:ext cx="320828" cy="3173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246" name="直線接點 24">
            <a:extLst>
              <a:ext uri="{FF2B5EF4-FFF2-40B4-BE49-F238E27FC236}">
                <a16:creationId xmlns:a16="http://schemas.microsoft.com/office/drawing/2014/main" id="{FA5BB107-EC77-5843-A0E8-F10A91605561}"/>
              </a:ext>
            </a:extLst>
          </p:cNvPr>
          <p:cNvCxnSpPr>
            <a:cxnSpLocks/>
            <a:stCxn id="247" idx="0"/>
            <a:endCxn id="196" idx="3"/>
          </p:cNvCxnSpPr>
          <p:nvPr/>
        </p:nvCxnSpPr>
        <p:spPr bwMode="auto">
          <a:xfrm flipV="1">
            <a:off x="5139661" y="5717677"/>
            <a:ext cx="151331" cy="586182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7" name="矩形 66">
            <a:extLst>
              <a:ext uri="{FF2B5EF4-FFF2-40B4-BE49-F238E27FC236}">
                <a16:creationId xmlns:a16="http://schemas.microsoft.com/office/drawing/2014/main" id="{22DBFA4B-4CEF-B340-96A8-FC74CE1B371A}"/>
              </a:ext>
            </a:extLst>
          </p:cNvPr>
          <p:cNvSpPr/>
          <p:nvPr/>
        </p:nvSpPr>
        <p:spPr bwMode="auto">
          <a:xfrm>
            <a:off x="4979247" y="6303859"/>
            <a:ext cx="320828" cy="3173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文字方塊 114">
                <a:extLst>
                  <a:ext uri="{FF2B5EF4-FFF2-40B4-BE49-F238E27FC236}">
                    <a16:creationId xmlns:a16="http://schemas.microsoft.com/office/drawing/2014/main" id="{9DB7049F-0A5D-384F-A5CF-FACE2E773336}"/>
                  </a:ext>
                </a:extLst>
              </p:cNvPr>
              <p:cNvSpPr txBox="1"/>
              <p:nvPr/>
            </p:nvSpPr>
            <p:spPr>
              <a:xfrm>
                <a:off x="118824" y="4096159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248" name="文字方塊 114">
                <a:extLst>
                  <a:ext uri="{FF2B5EF4-FFF2-40B4-BE49-F238E27FC236}">
                    <a16:creationId xmlns:a16="http://schemas.microsoft.com/office/drawing/2014/main" xmlns="" id="{9DB7049F-0A5D-384F-A5CF-FACE2E773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24" y="4096159"/>
                <a:ext cx="650591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字方塊 114">
                <a:extLst>
                  <a:ext uri="{FF2B5EF4-FFF2-40B4-BE49-F238E27FC236}">
                    <a16:creationId xmlns:a16="http://schemas.microsoft.com/office/drawing/2014/main" id="{9DB7049F-0A5D-384F-A5CF-FACE2E773336}"/>
                  </a:ext>
                </a:extLst>
              </p:cNvPr>
              <p:cNvSpPr txBox="1"/>
              <p:nvPr/>
            </p:nvSpPr>
            <p:spPr>
              <a:xfrm>
                <a:off x="6117564" y="4314545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249" name="文字方塊 114">
                <a:extLst>
                  <a:ext uri="{FF2B5EF4-FFF2-40B4-BE49-F238E27FC236}">
                    <a16:creationId xmlns:a16="http://schemas.microsoft.com/office/drawing/2014/main" xmlns="" id="{9DB7049F-0A5D-384F-A5CF-FACE2E773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564" y="4314545"/>
                <a:ext cx="650591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字方塊 114">
                <a:extLst>
                  <a:ext uri="{FF2B5EF4-FFF2-40B4-BE49-F238E27FC236}">
                    <a16:creationId xmlns:a16="http://schemas.microsoft.com/office/drawing/2014/main" id="{9DB7049F-0A5D-384F-A5CF-FACE2E773336}"/>
                  </a:ext>
                </a:extLst>
              </p:cNvPr>
              <p:cNvSpPr txBox="1"/>
              <p:nvPr/>
            </p:nvSpPr>
            <p:spPr>
              <a:xfrm>
                <a:off x="3126170" y="4620916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250" name="文字方塊 114">
                <a:extLst>
                  <a:ext uri="{FF2B5EF4-FFF2-40B4-BE49-F238E27FC236}">
                    <a16:creationId xmlns:a16="http://schemas.microsoft.com/office/drawing/2014/main" xmlns="" id="{9DB7049F-0A5D-384F-A5CF-FACE2E773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170" y="4620916"/>
                <a:ext cx="650591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文字方塊 114">
            <a:extLst>
              <a:ext uri="{FF2B5EF4-FFF2-40B4-BE49-F238E27FC236}">
                <a16:creationId xmlns:a16="http://schemas.microsoft.com/office/drawing/2014/main" id="{9DB7049F-0A5D-384F-A5CF-FACE2E773336}"/>
              </a:ext>
            </a:extLst>
          </p:cNvPr>
          <p:cNvSpPr txBox="1"/>
          <p:nvPr/>
        </p:nvSpPr>
        <p:spPr>
          <a:xfrm>
            <a:off x="40264" y="6033088"/>
            <a:ext cx="1765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rgbClr val="0070C0"/>
                </a:solidFill>
              </a:rPr>
              <a:t>Violate RB2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004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DB1922A7-0D62-734C-B852-A89E903C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43D-D12A-1F42-ACA7-AA1ABA83C4E8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4326" y="-259077"/>
            <a:ext cx="8275121" cy="1143000"/>
          </a:xfrm>
        </p:spPr>
        <p:txBody>
          <a:bodyPr/>
          <a:lstStyle/>
          <a:p>
            <a:pPr algn="ctr"/>
            <a:r>
              <a:rPr lang="en-US" altLang="zh-TW" sz="2800" dirty="0"/>
              <a:t>Insertion 50, 10, 80, 90, </a:t>
            </a:r>
            <a:r>
              <a:rPr lang="en-US" altLang="zh-TW" sz="2800" b="1" dirty="0"/>
              <a:t>70, 60, </a:t>
            </a:r>
            <a:r>
              <a:rPr lang="en-US" altLang="zh-TW" sz="2800" dirty="0"/>
              <a:t>65, 62</a:t>
            </a:r>
          </a:p>
        </p:txBody>
      </p:sp>
      <p:grpSp>
        <p:nvGrpSpPr>
          <p:cNvPr id="202" name="Group 201"/>
          <p:cNvGrpSpPr/>
          <p:nvPr/>
        </p:nvGrpSpPr>
        <p:grpSpPr>
          <a:xfrm>
            <a:off x="188021" y="636114"/>
            <a:ext cx="2852107" cy="2694635"/>
            <a:chOff x="4133262" y="3853795"/>
            <a:chExt cx="2852107" cy="2694635"/>
          </a:xfrm>
        </p:grpSpPr>
        <p:sp>
          <p:nvSpPr>
            <p:cNvPr id="203" name="橢圓 8">
              <a:extLst>
                <a:ext uri="{FF2B5EF4-FFF2-40B4-BE49-F238E27FC236}">
                  <a16:creationId xmlns:a16="http://schemas.microsoft.com/office/drawing/2014/main" id="{8FB3D720-5EA7-0D4B-AAC2-1959A96C8AA9}"/>
                </a:ext>
              </a:extLst>
            </p:cNvPr>
            <p:cNvSpPr/>
            <p:nvPr/>
          </p:nvSpPr>
          <p:spPr bwMode="auto">
            <a:xfrm>
              <a:off x="5157546" y="3853795"/>
              <a:ext cx="481913" cy="48191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</a:rPr>
                <a:t>50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204" name="直線接點 24">
              <a:extLst>
                <a:ext uri="{FF2B5EF4-FFF2-40B4-BE49-F238E27FC236}">
                  <a16:creationId xmlns:a16="http://schemas.microsoft.com/office/drawing/2014/main" id="{FA5BB107-EC77-5843-A0E8-F10A91605561}"/>
                </a:ext>
              </a:extLst>
            </p:cNvPr>
            <p:cNvCxnSpPr>
              <a:cxnSpLocks/>
              <a:stCxn id="205" idx="0"/>
              <a:endCxn id="206" idx="3"/>
            </p:cNvCxnSpPr>
            <p:nvPr/>
          </p:nvCxnSpPr>
          <p:spPr bwMode="auto">
            <a:xfrm flipV="1">
              <a:off x="4293676" y="5042585"/>
              <a:ext cx="260896" cy="37668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" name="矩形 66">
              <a:extLst>
                <a:ext uri="{FF2B5EF4-FFF2-40B4-BE49-F238E27FC236}">
                  <a16:creationId xmlns:a16="http://schemas.microsoft.com/office/drawing/2014/main" id="{22DBFA4B-4CEF-B340-96A8-FC74CE1B371A}"/>
                </a:ext>
              </a:extLst>
            </p:cNvPr>
            <p:cNvSpPr/>
            <p:nvPr/>
          </p:nvSpPr>
          <p:spPr bwMode="auto">
            <a:xfrm>
              <a:off x="4133262" y="5419271"/>
              <a:ext cx="320828" cy="317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206" name="橢圓 34">
              <a:extLst>
                <a:ext uri="{FF2B5EF4-FFF2-40B4-BE49-F238E27FC236}">
                  <a16:creationId xmlns:a16="http://schemas.microsoft.com/office/drawing/2014/main" id="{E7AAAE04-E793-CE43-98F5-C6C575D4BE80}"/>
                </a:ext>
              </a:extLst>
            </p:cNvPr>
            <p:cNvSpPr/>
            <p:nvPr/>
          </p:nvSpPr>
          <p:spPr bwMode="auto">
            <a:xfrm>
              <a:off x="4483997" y="4631247"/>
              <a:ext cx="481913" cy="48191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</a:rPr>
                <a:t>10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207" name="直線接點 28">
              <a:extLst>
                <a:ext uri="{FF2B5EF4-FFF2-40B4-BE49-F238E27FC236}">
                  <a16:creationId xmlns:a16="http://schemas.microsoft.com/office/drawing/2014/main" id="{ED0D2739-0C77-F74A-91E9-3A601810C92B}"/>
                </a:ext>
              </a:extLst>
            </p:cNvPr>
            <p:cNvCxnSpPr>
              <a:cxnSpLocks/>
              <a:stCxn id="206" idx="0"/>
              <a:endCxn id="203" idx="3"/>
            </p:cNvCxnSpPr>
            <p:nvPr/>
          </p:nvCxnSpPr>
          <p:spPr bwMode="auto">
            <a:xfrm flipV="1">
              <a:off x="4724954" y="4265133"/>
              <a:ext cx="503167" cy="3661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8" name="橢圓 34">
              <a:extLst>
                <a:ext uri="{FF2B5EF4-FFF2-40B4-BE49-F238E27FC236}">
                  <a16:creationId xmlns:a16="http://schemas.microsoft.com/office/drawing/2014/main" id="{E7AAAE04-E793-CE43-98F5-C6C575D4BE80}"/>
                </a:ext>
              </a:extLst>
            </p:cNvPr>
            <p:cNvSpPr/>
            <p:nvPr/>
          </p:nvSpPr>
          <p:spPr bwMode="auto">
            <a:xfrm>
              <a:off x="5794255" y="4664554"/>
              <a:ext cx="481913" cy="48191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</a:rPr>
                <a:t>80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209" name="直線接點 28">
              <a:extLst>
                <a:ext uri="{FF2B5EF4-FFF2-40B4-BE49-F238E27FC236}">
                  <a16:creationId xmlns:a16="http://schemas.microsoft.com/office/drawing/2014/main" id="{ED0D2739-0C77-F74A-91E9-3A601810C92B}"/>
                </a:ext>
              </a:extLst>
            </p:cNvPr>
            <p:cNvCxnSpPr>
              <a:cxnSpLocks/>
              <a:stCxn id="208" idx="0"/>
              <a:endCxn id="203" idx="5"/>
            </p:cNvCxnSpPr>
            <p:nvPr/>
          </p:nvCxnSpPr>
          <p:spPr bwMode="auto">
            <a:xfrm flipH="1" flipV="1">
              <a:off x="5568884" y="4265133"/>
              <a:ext cx="466328" cy="3994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" name="直線接點 24">
              <a:extLst>
                <a:ext uri="{FF2B5EF4-FFF2-40B4-BE49-F238E27FC236}">
                  <a16:creationId xmlns:a16="http://schemas.microsoft.com/office/drawing/2014/main" id="{FA5BB107-EC77-5843-A0E8-F10A91605561}"/>
                </a:ext>
              </a:extLst>
            </p:cNvPr>
            <p:cNvCxnSpPr>
              <a:cxnSpLocks/>
              <a:stCxn id="211" idx="0"/>
              <a:endCxn id="206" idx="5"/>
            </p:cNvCxnSpPr>
            <p:nvPr/>
          </p:nvCxnSpPr>
          <p:spPr bwMode="auto">
            <a:xfrm flipH="1" flipV="1">
              <a:off x="4895335" y="5042585"/>
              <a:ext cx="207373" cy="397782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1" name="矩形 66">
              <a:extLst>
                <a:ext uri="{FF2B5EF4-FFF2-40B4-BE49-F238E27FC236}">
                  <a16:creationId xmlns:a16="http://schemas.microsoft.com/office/drawing/2014/main" id="{22DBFA4B-4CEF-B340-96A8-FC74CE1B371A}"/>
                </a:ext>
              </a:extLst>
            </p:cNvPr>
            <p:cNvSpPr/>
            <p:nvPr/>
          </p:nvSpPr>
          <p:spPr bwMode="auto">
            <a:xfrm>
              <a:off x="4942294" y="5440367"/>
              <a:ext cx="320828" cy="317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212" name="矩形 66">
              <a:extLst>
                <a:ext uri="{FF2B5EF4-FFF2-40B4-BE49-F238E27FC236}">
                  <a16:creationId xmlns:a16="http://schemas.microsoft.com/office/drawing/2014/main" id="{22DBFA4B-4CEF-B340-96A8-FC74CE1B371A}"/>
                </a:ext>
              </a:extLst>
            </p:cNvPr>
            <p:cNvSpPr/>
            <p:nvPr/>
          </p:nvSpPr>
          <p:spPr bwMode="auto">
            <a:xfrm>
              <a:off x="5542193" y="5439598"/>
              <a:ext cx="320828" cy="317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213" name="直線接點 24">
              <a:extLst>
                <a:ext uri="{FF2B5EF4-FFF2-40B4-BE49-F238E27FC236}">
                  <a16:creationId xmlns:a16="http://schemas.microsoft.com/office/drawing/2014/main" id="{FA5BB107-EC77-5843-A0E8-F10A91605561}"/>
                </a:ext>
              </a:extLst>
            </p:cNvPr>
            <p:cNvCxnSpPr>
              <a:cxnSpLocks/>
              <a:stCxn id="214" idx="0"/>
              <a:endCxn id="216" idx="5"/>
            </p:cNvCxnSpPr>
            <p:nvPr/>
          </p:nvCxnSpPr>
          <p:spPr bwMode="auto">
            <a:xfrm flipH="1" flipV="1">
              <a:off x="6633301" y="5716269"/>
              <a:ext cx="191654" cy="514849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4" name="矩形 66">
              <a:extLst>
                <a:ext uri="{FF2B5EF4-FFF2-40B4-BE49-F238E27FC236}">
                  <a16:creationId xmlns:a16="http://schemas.microsoft.com/office/drawing/2014/main" id="{22DBFA4B-4CEF-B340-96A8-FC74CE1B371A}"/>
                </a:ext>
              </a:extLst>
            </p:cNvPr>
            <p:cNvSpPr/>
            <p:nvPr/>
          </p:nvSpPr>
          <p:spPr bwMode="auto">
            <a:xfrm>
              <a:off x="6664541" y="6231118"/>
              <a:ext cx="320828" cy="317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215" name="直線接點 24">
              <a:extLst>
                <a:ext uri="{FF2B5EF4-FFF2-40B4-BE49-F238E27FC236}">
                  <a16:creationId xmlns:a16="http://schemas.microsoft.com/office/drawing/2014/main" id="{FA5BB107-EC77-5843-A0E8-F10A91605561}"/>
                </a:ext>
              </a:extLst>
            </p:cNvPr>
            <p:cNvCxnSpPr>
              <a:cxnSpLocks/>
              <a:stCxn id="212" idx="0"/>
              <a:endCxn id="208" idx="3"/>
            </p:cNvCxnSpPr>
            <p:nvPr/>
          </p:nvCxnSpPr>
          <p:spPr bwMode="auto">
            <a:xfrm flipV="1">
              <a:off x="5702607" y="5075892"/>
              <a:ext cx="162223" cy="36370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6" name="橢圓 34">
              <a:extLst>
                <a:ext uri="{FF2B5EF4-FFF2-40B4-BE49-F238E27FC236}">
                  <a16:creationId xmlns:a16="http://schemas.microsoft.com/office/drawing/2014/main" id="{E7AAAE04-E793-CE43-98F5-C6C575D4BE80}"/>
                </a:ext>
              </a:extLst>
            </p:cNvPr>
            <p:cNvSpPr/>
            <p:nvPr/>
          </p:nvSpPr>
          <p:spPr bwMode="auto">
            <a:xfrm>
              <a:off x="6221963" y="5304931"/>
              <a:ext cx="481913" cy="481913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90</a:t>
              </a:r>
              <a:endParaRPr lang="zh-TW" altLang="en-US" sz="2000" dirty="0"/>
            </a:p>
          </p:txBody>
        </p:sp>
        <p:cxnSp>
          <p:nvCxnSpPr>
            <p:cNvPr id="217" name="直線接點 28">
              <a:extLst>
                <a:ext uri="{FF2B5EF4-FFF2-40B4-BE49-F238E27FC236}">
                  <a16:creationId xmlns:a16="http://schemas.microsoft.com/office/drawing/2014/main" id="{ED0D2739-0C77-F74A-91E9-3A601810C92B}"/>
                </a:ext>
              </a:extLst>
            </p:cNvPr>
            <p:cNvCxnSpPr>
              <a:cxnSpLocks/>
              <a:stCxn id="216" idx="0"/>
              <a:endCxn id="208" idx="5"/>
            </p:cNvCxnSpPr>
            <p:nvPr/>
          </p:nvCxnSpPr>
          <p:spPr bwMode="auto">
            <a:xfrm flipH="1" flipV="1">
              <a:off x="6205593" y="5075892"/>
              <a:ext cx="257327" cy="2290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3" name="Group 92"/>
          <p:cNvGrpSpPr/>
          <p:nvPr/>
        </p:nvGrpSpPr>
        <p:grpSpPr>
          <a:xfrm>
            <a:off x="3327227" y="610417"/>
            <a:ext cx="2852107" cy="2694635"/>
            <a:chOff x="4133262" y="3853795"/>
            <a:chExt cx="2852107" cy="2694635"/>
          </a:xfrm>
        </p:grpSpPr>
        <p:sp>
          <p:nvSpPr>
            <p:cNvPr id="94" name="橢圓 8">
              <a:extLst>
                <a:ext uri="{FF2B5EF4-FFF2-40B4-BE49-F238E27FC236}">
                  <a16:creationId xmlns:a16="http://schemas.microsoft.com/office/drawing/2014/main" id="{8FB3D720-5EA7-0D4B-AAC2-1959A96C8AA9}"/>
                </a:ext>
              </a:extLst>
            </p:cNvPr>
            <p:cNvSpPr/>
            <p:nvPr/>
          </p:nvSpPr>
          <p:spPr bwMode="auto">
            <a:xfrm>
              <a:off x="5157546" y="3853795"/>
              <a:ext cx="481913" cy="48191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</a:rPr>
                <a:t>50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95" name="直線接點 24">
              <a:extLst>
                <a:ext uri="{FF2B5EF4-FFF2-40B4-BE49-F238E27FC236}">
                  <a16:creationId xmlns:a16="http://schemas.microsoft.com/office/drawing/2014/main" id="{FA5BB107-EC77-5843-A0E8-F10A91605561}"/>
                </a:ext>
              </a:extLst>
            </p:cNvPr>
            <p:cNvCxnSpPr>
              <a:cxnSpLocks/>
              <a:stCxn id="96" idx="0"/>
              <a:endCxn id="97" idx="3"/>
            </p:cNvCxnSpPr>
            <p:nvPr/>
          </p:nvCxnSpPr>
          <p:spPr bwMode="auto">
            <a:xfrm flipV="1">
              <a:off x="4293676" y="5042585"/>
              <a:ext cx="260896" cy="37668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6" name="矩形 66">
              <a:extLst>
                <a:ext uri="{FF2B5EF4-FFF2-40B4-BE49-F238E27FC236}">
                  <a16:creationId xmlns:a16="http://schemas.microsoft.com/office/drawing/2014/main" id="{22DBFA4B-4CEF-B340-96A8-FC74CE1B371A}"/>
                </a:ext>
              </a:extLst>
            </p:cNvPr>
            <p:cNvSpPr/>
            <p:nvPr/>
          </p:nvSpPr>
          <p:spPr bwMode="auto">
            <a:xfrm>
              <a:off x="4133262" y="5419271"/>
              <a:ext cx="320828" cy="317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97" name="橢圓 34">
              <a:extLst>
                <a:ext uri="{FF2B5EF4-FFF2-40B4-BE49-F238E27FC236}">
                  <a16:creationId xmlns:a16="http://schemas.microsoft.com/office/drawing/2014/main" id="{E7AAAE04-E793-CE43-98F5-C6C575D4BE80}"/>
                </a:ext>
              </a:extLst>
            </p:cNvPr>
            <p:cNvSpPr/>
            <p:nvPr/>
          </p:nvSpPr>
          <p:spPr bwMode="auto">
            <a:xfrm>
              <a:off x="4483997" y="4631247"/>
              <a:ext cx="481913" cy="48191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</a:rPr>
                <a:t>10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98" name="直線接點 28">
              <a:extLst>
                <a:ext uri="{FF2B5EF4-FFF2-40B4-BE49-F238E27FC236}">
                  <a16:creationId xmlns:a16="http://schemas.microsoft.com/office/drawing/2014/main" id="{ED0D2739-0C77-F74A-91E9-3A601810C92B}"/>
                </a:ext>
              </a:extLst>
            </p:cNvPr>
            <p:cNvCxnSpPr>
              <a:cxnSpLocks/>
              <a:stCxn id="97" idx="0"/>
              <a:endCxn id="94" idx="3"/>
            </p:cNvCxnSpPr>
            <p:nvPr/>
          </p:nvCxnSpPr>
          <p:spPr bwMode="auto">
            <a:xfrm flipV="1">
              <a:off x="4724954" y="4265133"/>
              <a:ext cx="503167" cy="3661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9" name="橢圓 34">
              <a:extLst>
                <a:ext uri="{FF2B5EF4-FFF2-40B4-BE49-F238E27FC236}">
                  <a16:creationId xmlns:a16="http://schemas.microsoft.com/office/drawing/2014/main" id="{E7AAAE04-E793-CE43-98F5-C6C575D4BE80}"/>
                </a:ext>
              </a:extLst>
            </p:cNvPr>
            <p:cNvSpPr/>
            <p:nvPr/>
          </p:nvSpPr>
          <p:spPr bwMode="auto">
            <a:xfrm>
              <a:off x="5794255" y="4664554"/>
              <a:ext cx="481913" cy="48191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</a:rPr>
                <a:t>80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直線接點 28">
              <a:extLst>
                <a:ext uri="{FF2B5EF4-FFF2-40B4-BE49-F238E27FC236}">
                  <a16:creationId xmlns:a16="http://schemas.microsoft.com/office/drawing/2014/main" id="{ED0D2739-0C77-F74A-91E9-3A601810C92B}"/>
                </a:ext>
              </a:extLst>
            </p:cNvPr>
            <p:cNvCxnSpPr>
              <a:cxnSpLocks/>
              <a:stCxn id="99" idx="0"/>
              <a:endCxn id="94" idx="5"/>
            </p:cNvCxnSpPr>
            <p:nvPr/>
          </p:nvCxnSpPr>
          <p:spPr bwMode="auto">
            <a:xfrm flipH="1" flipV="1">
              <a:off x="5568884" y="4265133"/>
              <a:ext cx="466328" cy="3994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直線接點 24">
              <a:extLst>
                <a:ext uri="{FF2B5EF4-FFF2-40B4-BE49-F238E27FC236}">
                  <a16:creationId xmlns:a16="http://schemas.microsoft.com/office/drawing/2014/main" id="{FA5BB107-EC77-5843-A0E8-F10A91605561}"/>
                </a:ext>
              </a:extLst>
            </p:cNvPr>
            <p:cNvCxnSpPr>
              <a:cxnSpLocks/>
              <a:stCxn id="102" idx="0"/>
              <a:endCxn id="97" idx="5"/>
            </p:cNvCxnSpPr>
            <p:nvPr/>
          </p:nvCxnSpPr>
          <p:spPr bwMode="auto">
            <a:xfrm flipH="1" flipV="1">
              <a:off x="4895335" y="5042585"/>
              <a:ext cx="207373" cy="397782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" name="矩形 66">
              <a:extLst>
                <a:ext uri="{FF2B5EF4-FFF2-40B4-BE49-F238E27FC236}">
                  <a16:creationId xmlns:a16="http://schemas.microsoft.com/office/drawing/2014/main" id="{22DBFA4B-4CEF-B340-96A8-FC74CE1B371A}"/>
                </a:ext>
              </a:extLst>
            </p:cNvPr>
            <p:cNvSpPr/>
            <p:nvPr/>
          </p:nvSpPr>
          <p:spPr bwMode="auto">
            <a:xfrm>
              <a:off x="4942294" y="5440367"/>
              <a:ext cx="320828" cy="317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03" name="矩形 66">
              <a:extLst>
                <a:ext uri="{FF2B5EF4-FFF2-40B4-BE49-F238E27FC236}">
                  <a16:creationId xmlns:a16="http://schemas.microsoft.com/office/drawing/2014/main" id="{22DBFA4B-4CEF-B340-96A8-FC74CE1B371A}"/>
                </a:ext>
              </a:extLst>
            </p:cNvPr>
            <p:cNvSpPr/>
            <p:nvPr/>
          </p:nvSpPr>
          <p:spPr bwMode="auto">
            <a:xfrm>
              <a:off x="5315812" y="6229324"/>
              <a:ext cx="320828" cy="317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04" name="直線接點 24">
              <a:extLst>
                <a:ext uri="{FF2B5EF4-FFF2-40B4-BE49-F238E27FC236}">
                  <a16:creationId xmlns:a16="http://schemas.microsoft.com/office/drawing/2014/main" id="{FA5BB107-EC77-5843-A0E8-F10A91605561}"/>
                </a:ext>
              </a:extLst>
            </p:cNvPr>
            <p:cNvCxnSpPr>
              <a:cxnSpLocks/>
              <a:stCxn id="105" idx="0"/>
              <a:endCxn id="107" idx="5"/>
            </p:cNvCxnSpPr>
            <p:nvPr/>
          </p:nvCxnSpPr>
          <p:spPr bwMode="auto">
            <a:xfrm flipH="1" flipV="1">
              <a:off x="6633301" y="5716269"/>
              <a:ext cx="191654" cy="514849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5" name="矩形 66">
              <a:extLst>
                <a:ext uri="{FF2B5EF4-FFF2-40B4-BE49-F238E27FC236}">
                  <a16:creationId xmlns:a16="http://schemas.microsoft.com/office/drawing/2014/main" id="{22DBFA4B-4CEF-B340-96A8-FC74CE1B371A}"/>
                </a:ext>
              </a:extLst>
            </p:cNvPr>
            <p:cNvSpPr/>
            <p:nvPr/>
          </p:nvSpPr>
          <p:spPr bwMode="auto">
            <a:xfrm>
              <a:off x="6664541" y="6231118"/>
              <a:ext cx="320828" cy="317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06" name="直線接點 24">
              <a:extLst>
                <a:ext uri="{FF2B5EF4-FFF2-40B4-BE49-F238E27FC236}">
                  <a16:creationId xmlns:a16="http://schemas.microsoft.com/office/drawing/2014/main" id="{FA5BB107-EC77-5843-A0E8-F10A91605561}"/>
                </a:ext>
              </a:extLst>
            </p:cNvPr>
            <p:cNvCxnSpPr>
              <a:cxnSpLocks/>
              <a:stCxn id="103" idx="0"/>
              <a:endCxn id="110" idx="3"/>
            </p:cNvCxnSpPr>
            <p:nvPr/>
          </p:nvCxnSpPr>
          <p:spPr bwMode="auto">
            <a:xfrm flipV="1">
              <a:off x="5476226" y="5689626"/>
              <a:ext cx="67554" cy="53969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7" name="橢圓 34">
              <a:extLst>
                <a:ext uri="{FF2B5EF4-FFF2-40B4-BE49-F238E27FC236}">
                  <a16:creationId xmlns:a16="http://schemas.microsoft.com/office/drawing/2014/main" id="{E7AAAE04-E793-CE43-98F5-C6C575D4BE80}"/>
                </a:ext>
              </a:extLst>
            </p:cNvPr>
            <p:cNvSpPr/>
            <p:nvPr/>
          </p:nvSpPr>
          <p:spPr bwMode="auto">
            <a:xfrm>
              <a:off x="6221963" y="5304931"/>
              <a:ext cx="481913" cy="481913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90</a:t>
              </a:r>
              <a:endParaRPr lang="zh-TW" altLang="en-US" sz="2000" dirty="0"/>
            </a:p>
          </p:txBody>
        </p:sp>
        <p:cxnSp>
          <p:nvCxnSpPr>
            <p:cNvPr id="108" name="直線接點 28">
              <a:extLst>
                <a:ext uri="{FF2B5EF4-FFF2-40B4-BE49-F238E27FC236}">
                  <a16:creationId xmlns:a16="http://schemas.microsoft.com/office/drawing/2014/main" id="{ED0D2739-0C77-F74A-91E9-3A601810C92B}"/>
                </a:ext>
              </a:extLst>
            </p:cNvPr>
            <p:cNvCxnSpPr>
              <a:cxnSpLocks/>
              <a:stCxn id="107" idx="0"/>
              <a:endCxn id="99" idx="5"/>
            </p:cNvCxnSpPr>
            <p:nvPr/>
          </p:nvCxnSpPr>
          <p:spPr bwMode="auto">
            <a:xfrm flipH="1" flipV="1">
              <a:off x="6205593" y="5075892"/>
              <a:ext cx="257327" cy="2290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0" name="橢圓 34">
            <a:extLst>
              <a:ext uri="{FF2B5EF4-FFF2-40B4-BE49-F238E27FC236}">
                <a16:creationId xmlns:a16="http://schemas.microsoft.com/office/drawing/2014/main" id="{E7AAAE04-E793-CE43-98F5-C6C575D4BE80}"/>
              </a:ext>
            </a:extLst>
          </p:cNvPr>
          <p:cNvSpPr/>
          <p:nvPr/>
        </p:nvSpPr>
        <p:spPr bwMode="auto">
          <a:xfrm>
            <a:off x="4667170" y="2034910"/>
            <a:ext cx="481913" cy="481913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70</a:t>
            </a:r>
            <a:endParaRPr lang="zh-TW" altLang="en-US" sz="2000" dirty="0"/>
          </a:p>
        </p:txBody>
      </p:sp>
      <p:sp>
        <p:nvSpPr>
          <p:cNvPr id="115" name="矩形 66">
            <a:extLst>
              <a:ext uri="{FF2B5EF4-FFF2-40B4-BE49-F238E27FC236}">
                <a16:creationId xmlns:a16="http://schemas.microsoft.com/office/drawing/2014/main" id="{22DBFA4B-4CEF-B340-96A8-FC74CE1B371A}"/>
              </a:ext>
            </a:extLst>
          </p:cNvPr>
          <p:cNvSpPr/>
          <p:nvPr/>
        </p:nvSpPr>
        <p:spPr bwMode="auto">
          <a:xfrm>
            <a:off x="4953794" y="3004956"/>
            <a:ext cx="320828" cy="3173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116" name="直線接點 24">
            <a:extLst>
              <a:ext uri="{FF2B5EF4-FFF2-40B4-BE49-F238E27FC236}">
                <a16:creationId xmlns:a16="http://schemas.microsoft.com/office/drawing/2014/main" id="{FA5BB107-EC77-5843-A0E8-F10A91605561}"/>
              </a:ext>
            </a:extLst>
          </p:cNvPr>
          <p:cNvCxnSpPr>
            <a:cxnSpLocks/>
            <a:stCxn id="115" idx="0"/>
            <a:endCxn id="110" idx="5"/>
          </p:cNvCxnSpPr>
          <p:nvPr/>
        </p:nvCxnSpPr>
        <p:spPr bwMode="auto">
          <a:xfrm flipH="1" flipV="1">
            <a:off x="5078508" y="2446248"/>
            <a:ext cx="35700" cy="55870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矩形 66">
            <a:extLst>
              <a:ext uri="{FF2B5EF4-FFF2-40B4-BE49-F238E27FC236}">
                <a16:creationId xmlns:a16="http://schemas.microsoft.com/office/drawing/2014/main" id="{22DBFA4B-4CEF-B340-96A8-FC74CE1B371A}"/>
              </a:ext>
            </a:extLst>
          </p:cNvPr>
          <p:cNvSpPr/>
          <p:nvPr/>
        </p:nvSpPr>
        <p:spPr bwMode="auto">
          <a:xfrm>
            <a:off x="5307548" y="2993481"/>
            <a:ext cx="320828" cy="3173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121" name="直線接點 24">
            <a:extLst>
              <a:ext uri="{FF2B5EF4-FFF2-40B4-BE49-F238E27FC236}">
                <a16:creationId xmlns:a16="http://schemas.microsoft.com/office/drawing/2014/main" id="{FA5BB107-EC77-5843-A0E8-F10A91605561}"/>
              </a:ext>
            </a:extLst>
          </p:cNvPr>
          <p:cNvCxnSpPr>
            <a:cxnSpLocks/>
            <a:stCxn id="120" idx="0"/>
            <a:endCxn id="107" idx="3"/>
          </p:cNvCxnSpPr>
          <p:nvPr/>
        </p:nvCxnSpPr>
        <p:spPr bwMode="auto">
          <a:xfrm flipV="1">
            <a:off x="5467962" y="2472891"/>
            <a:ext cx="18541" cy="52059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直線接點 24">
            <a:extLst>
              <a:ext uri="{FF2B5EF4-FFF2-40B4-BE49-F238E27FC236}">
                <a16:creationId xmlns:a16="http://schemas.microsoft.com/office/drawing/2014/main" id="{FA5BB107-EC77-5843-A0E8-F10A91605561}"/>
              </a:ext>
            </a:extLst>
          </p:cNvPr>
          <p:cNvCxnSpPr>
            <a:cxnSpLocks/>
            <a:stCxn id="110" idx="0"/>
            <a:endCxn id="99" idx="3"/>
          </p:cNvCxnSpPr>
          <p:nvPr/>
        </p:nvCxnSpPr>
        <p:spPr bwMode="auto">
          <a:xfrm flipV="1">
            <a:off x="4908127" y="1832514"/>
            <a:ext cx="150668" cy="202396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矩形 66">
            <a:extLst>
              <a:ext uri="{FF2B5EF4-FFF2-40B4-BE49-F238E27FC236}">
                <a16:creationId xmlns:a16="http://schemas.microsoft.com/office/drawing/2014/main" id="{22DBFA4B-4CEF-B340-96A8-FC74CE1B371A}"/>
              </a:ext>
            </a:extLst>
          </p:cNvPr>
          <p:cNvSpPr/>
          <p:nvPr/>
        </p:nvSpPr>
        <p:spPr bwMode="auto">
          <a:xfrm>
            <a:off x="2111613" y="3003258"/>
            <a:ext cx="320828" cy="3173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130" name="直線接點 24">
            <a:extLst>
              <a:ext uri="{FF2B5EF4-FFF2-40B4-BE49-F238E27FC236}">
                <a16:creationId xmlns:a16="http://schemas.microsoft.com/office/drawing/2014/main" id="{FA5BB107-EC77-5843-A0E8-F10A91605561}"/>
              </a:ext>
            </a:extLst>
          </p:cNvPr>
          <p:cNvCxnSpPr>
            <a:cxnSpLocks/>
            <a:stCxn id="129" idx="0"/>
            <a:endCxn id="216" idx="3"/>
          </p:cNvCxnSpPr>
          <p:nvPr/>
        </p:nvCxnSpPr>
        <p:spPr bwMode="auto">
          <a:xfrm flipV="1">
            <a:off x="2272027" y="2498588"/>
            <a:ext cx="75270" cy="50467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" name="Group 39"/>
          <p:cNvGrpSpPr/>
          <p:nvPr/>
        </p:nvGrpSpPr>
        <p:grpSpPr>
          <a:xfrm>
            <a:off x="220800" y="3348599"/>
            <a:ext cx="3060342" cy="3423734"/>
            <a:chOff x="6107837" y="601738"/>
            <a:chExt cx="3060342" cy="34237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文字方塊 114">
                  <a:extLst>
                    <a:ext uri="{FF2B5EF4-FFF2-40B4-BE49-F238E27FC236}">
                      <a16:creationId xmlns:a16="http://schemas.microsoft.com/office/drawing/2014/main" id="{9DB7049F-0A5D-384F-A5CF-FACE2E773336}"/>
                    </a:ext>
                  </a:extLst>
                </p:cNvPr>
                <p:cNvSpPr txBox="1"/>
                <p:nvPr/>
              </p:nvSpPr>
              <p:spPr>
                <a:xfrm>
                  <a:off x="7208527" y="1586651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i="1" dirty="0" smtClean="0">
                            <a:latin typeface="Cambria Math" panose="02040503050406030204" pitchFamily="18" charset="0"/>
                          </a:rPr>
                          <m:t>𝑝𝑢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222" name="文字方塊 114">
                  <a:extLst>
                    <a:ext uri="{FF2B5EF4-FFF2-40B4-BE49-F238E27FC236}">
                      <a16:creationId xmlns:a16="http://schemas.microsoft.com/office/drawing/2014/main" xmlns="" id="{9DB7049F-0A5D-384F-A5CF-FACE2E773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8527" y="1586651"/>
                  <a:ext cx="650591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文字方塊 114">
                  <a:extLst>
                    <a:ext uri="{FF2B5EF4-FFF2-40B4-BE49-F238E27FC236}">
                      <a16:creationId xmlns:a16="http://schemas.microsoft.com/office/drawing/2014/main" id="{9DB7049F-0A5D-384F-A5CF-FACE2E773336}"/>
                    </a:ext>
                  </a:extLst>
                </p:cNvPr>
                <p:cNvSpPr txBox="1"/>
                <p:nvPr/>
              </p:nvSpPr>
              <p:spPr>
                <a:xfrm>
                  <a:off x="6499929" y="2660434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223" name="文字方塊 114">
                  <a:extLst>
                    <a:ext uri="{FF2B5EF4-FFF2-40B4-BE49-F238E27FC236}">
                      <a16:creationId xmlns:a16="http://schemas.microsoft.com/office/drawing/2014/main" xmlns="" id="{9DB7049F-0A5D-384F-A5CF-FACE2E773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9929" y="2660434"/>
                  <a:ext cx="650591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文字方塊 114">
                  <a:extLst>
                    <a:ext uri="{FF2B5EF4-FFF2-40B4-BE49-F238E27FC236}">
                      <a16:creationId xmlns:a16="http://schemas.microsoft.com/office/drawing/2014/main" id="{9DB7049F-0A5D-384F-A5CF-FACE2E773336}"/>
                    </a:ext>
                  </a:extLst>
                </p:cNvPr>
                <p:cNvSpPr txBox="1"/>
                <p:nvPr/>
              </p:nvSpPr>
              <p:spPr>
                <a:xfrm>
                  <a:off x="8075754" y="966044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kumimoji="1" lang="en-US" altLang="zh-TW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224" name="文字方塊 114">
                  <a:extLst>
                    <a:ext uri="{FF2B5EF4-FFF2-40B4-BE49-F238E27FC236}">
                      <a16:creationId xmlns:a16="http://schemas.microsoft.com/office/drawing/2014/main" xmlns="" id="{9DB7049F-0A5D-384F-A5CF-FACE2E773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5754" y="966044"/>
                  <a:ext cx="650591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35" b="-1184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6" name="Group 135"/>
            <p:cNvGrpSpPr/>
            <p:nvPr/>
          </p:nvGrpSpPr>
          <p:grpSpPr>
            <a:xfrm>
              <a:off x="6107837" y="601738"/>
              <a:ext cx="2852107" cy="3423214"/>
              <a:chOff x="4133262" y="3853795"/>
              <a:chExt cx="2852107" cy="3423214"/>
            </a:xfrm>
          </p:grpSpPr>
          <p:sp>
            <p:nvSpPr>
              <p:cNvPr id="138" name="橢圓 8">
                <a:extLst>
                  <a:ext uri="{FF2B5EF4-FFF2-40B4-BE49-F238E27FC236}">
                    <a16:creationId xmlns:a16="http://schemas.microsoft.com/office/drawing/2014/main" id="{8FB3D720-5EA7-0D4B-AAC2-1959A96C8AA9}"/>
                  </a:ext>
                </a:extLst>
              </p:cNvPr>
              <p:cNvSpPr/>
              <p:nvPr/>
            </p:nvSpPr>
            <p:spPr bwMode="auto">
              <a:xfrm>
                <a:off x="5157546" y="3853795"/>
                <a:ext cx="481913" cy="481913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>
                    <a:solidFill>
                      <a:schemeClr val="bg1"/>
                    </a:solidFill>
                  </a:rPr>
                  <a:t>50</a:t>
                </a:r>
                <a:endParaRPr lang="zh-TW" altLang="en-US" sz="2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44" name="直線接點 24">
                <a:extLst>
                  <a:ext uri="{FF2B5EF4-FFF2-40B4-BE49-F238E27FC236}">
                    <a16:creationId xmlns:a16="http://schemas.microsoft.com/office/drawing/2014/main" id="{FA5BB107-EC77-5843-A0E8-F10A91605561}"/>
                  </a:ext>
                </a:extLst>
              </p:cNvPr>
              <p:cNvCxnSpPr>
                <a:cxnSpLocks/>
                <a:stCxn id="145" idx="0"/>
                <a:endCxn id="146" idx="3"/>
              </p:cNvCxnSpPr>
              <p:nvPr/>
            </p:nvCxnSpPr>
            <p:spPr bwMode="auto">
              <a:xfrm flipV="1">
                <a:off x="4293676" y="5042585"/>
                <a:ext cx="260896" cy="376686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5" name="矩形 66">
                <a:extLst>
                  <a:ext uri="{FF2B5EF4-FFF2-40B4-BE49-F238E27FC236}">
                    <a16:creationId xmlns:a16="http://schemas.microsoft.com/office/drawing/2014/main" id="{22DBFA4B-4CEF-B340-96A8-FC74CE1B371A}"/>
                  </a:ext>
                </a:extLst>
              </p:cNvPr>
              <p:cNvSpPr/>
              <p:nvPr/>
            </p:nvSpPr>
            <p:spPr bwMode="auto">
              <a:xfrm>
                <a:off x="4133262" y="5419271"/>
                <a:ext cx="320828" cy="317312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46" name="橢圓 34">
                <a:extLst>
                  <a:ext uri="{FF2B5EF4-FFF2-40B4-BE49-F238E27FC236}">
                    <a16:creationId xmlns:a16="http://schemas.microsoft.com/office/drawing/2014/main" id="{E7AAAE04-E793-CE43-98F5-C6C575D4BE80}"/>
                  </a:ext>
                </a:extLst>
              </p:cNvPr>
              <p:cNvSpPr/>
              <p:nvPr/>
            </p:nvSpPr>
            <p:spPr bwMode="auto">
              <a:xfrm>
                <a:off x="4483997" y="4631247"/>
                <a:ext cx="481913" cy="481913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>
                    <a:solidFill>
                      <a:schemeClr val="bg1"/>
                    </a:solidFill>
                  </a:rPr>
                  <a:t>10</a:t>
                </a:r>
                <a:endParaRPr lang="zh-TW" altLang="en-US" sz="2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47" name="直線接點 28">
                <a:extLst>
                  <a:ext uri="{FF2B5EF4-FFF2-40B4-BE49-F238E27FC236}">
                    <a16:creationId xmlns:a16="http://schemas.microsoft.com/office/drawing/2014/main" id="{ED0D2739-0C77-F74A-91E9-3A601810C92B}"/>
                  </a:ext>
                </a:extLst>
              </p:cNvPr>
              <p:cNvCxnSpPr>
                <a:cxnSpLocks/>
                <a:stCxn id="146" idx="0"/>
                <a:endCxn id="138" idx="3"/>
              </p:cNvCxnSpPr>
              <p:nvPr/>
            </p:nvCxnSpPr>
            <p:spPr bwMode="auto">
              <a:xfrm flipV="1">
                <a:off x="4724954" y="4265133"/>
                <a:ext cx="503167" cy="36611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8" name="橢圓 34">
                <a:extLst>
                  <a:ext uri="{FF2B5EF4-FFF2-40B4-BE49-F238E27FC236}">
                    <a16:creationId xmlns:a16="http://schemas.microsoft.com/office/drawing/2014/main" id="{E7AAAE04-E793-CE43-98F5-C6C575D4BE80}"/>
                  </a:ext>
                </a:extLst>
              </p:cNvPr>
              <p:cNvSpPr/>
              <p:nvPr/>
            </p:nvSpPr>
            <p:spPr bwMode="auto">
              <a:xfrm>
                <a:off x="5794255" y="4664554"/>
                <a:ext cx="481913" cy="481913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>
                    <a:solidFill>
                      <a:schemeClr val="bg1"/>
                    </a:solidFill>
                  </a:rPr>
                  <a:t>80</a:t>
                </a:r>
                <a:endParaRPr lang="zh-TW" altLang="en-US" sz="2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49" name="直線接點 28">
                <a:extLst>
                  <a:ext uri="{FF2B5EF4-FFF2-40B4-BE49-F238E27FC236}">
                    <a16:creationId xmlns:a16="http://schemas.microsoft.com/office/drawing/2014/main" id="{ED0D2739-0C77-F74A-91E9-3A601810C92B}"/>
                  </a:ext>
                </a:extLst>
              </p:cNvPr>
              <p:cNvCxnSpPr>
                <a:cxnSpLocks/>
                <a:stCxn id="148" idx="0"/>
                <a:endCxn id="138" idx="5"/>
              </p:cNvCxnSpPr>
              <p:nvPr/>
            </p:nvCxnSpPr>
            <p:spPr bwMode="auto">
              <a:xfrm flipH="1" flipV="1">
                <a:off x="5568884" y="4265133"/>
                <a:ext cx="466328" cy="39942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0" name="直線接點 24">
                <a:extLst>
                  <a:ext uri="{FF2B5EF4-FFF2-40B4-BE49-F238E27FC236}">
                    <a16:creationId xmlns:a16="http://schemas.microsoft.com/office/drawing/2014/main" id="{FA5BB107-EC77-5843-A0E8-F10A91605561}"/>
                  </a:ext>
                </a:extLst>
              </p:cNvPr>
              <p:cNvCxnSpPr>
                <a:cxnSpLocks/>
                <a:stCxn id="152" idx="0"/>
                <a:endCxn id="146" idx="5"/>
              </p:cNvCxnSpPr>
              <p:nvPr/>
            </p:nvCxnSpPr>
            <p:spPr bwMode="auto">
              <a:xfrm flipH="1" flipV="1">
                <a:off x="4895335" y="5042585"/>
                <a:ext cx="207373" cy="397782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2" name="矩形 66">
                <a:extLst>
                  <a:ext uri="{FF2B5EF4-FFF2-40B4-BE49-F238E27FC236}">
                    <a16:creationId xmlns:a16="http://schemas.microsoft.com/office/drawing/2014/main" id="{22DBFA4B-4CEF-B340-96A8-FC74CE1B371A}"/>
                  </a:ext>
                </a:extLst>
              </p:cNvPr>
              <p:cNvSpPr/>
              <p:nvPr/>
            </p:nvSpPr>
            <p:spPr bwMode="auto">
              <a:xfrm>
                <a:off x="4942294" y="5440367"/>
                <a:ext cx="320828" cy="317312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55" name="矩形 66">
                <a:extLst>
                  <a:ext uri="{FF2B5EF4-FFF2-40B4-BE49-F238E27FC236}">
                    <a16:creationId xmlns:a16="http://schemas.microsoft.com/office/drawing/2014/main" id="{22DBFA4B-4CEF-B340-96A8-FC74CE1B371A}"/>
                  </a:ext>
                </a:extLst>
              </p:cNvPr>
              <p:cNvSpPr/>
              <p:nvPr/>
            </p:nvSpPr>
            <p:spPr bwMode="auto">
              <a:xfrm>
                <a:off x="4716925" y="6959697"/>
                <a:ext cx="320828" cy="317312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225" name="直線接點 24">
                <a:extLst>
                  <a:ext uri="{FF2B5EF4-FFF2-40B4-BE49-F238E27FC236}">
                    <a16:creationId xmlns:a16="http://schemas.microsoft.com/office/drawing/2014/main" id="{FA5BB107-EC77-5843-A0E8-F10A91605561}"/>
                  </a:ext>
                </a:extLst>
              </p:cNvPr>
              <p:cNvCxnSpPr>
                <a:cxnSpLocks/>
                <a:stCxn id="226" idx="0"/>
                <a:endCxn id="228" idx="5"/>
              </p:cNvCxnSpPr>
              <p:nvPr/>
            </p:nvCxnSpPr>
            <p:spPr bwMode="auto">
              <a:xfrm flipH="1" flipV="1">
                <a:off x="6633301" y="5716269"/>
                <a:ext cx="191654" cy="51484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6" name="矩形 66">
                <a:extLst>
                  <a:ext uri="{FF2B5EF4-FFF2-40B4-BE49-F238E27FC236}">
                    <a16:creationId xmlns:a16="http://schemas.microsoft.com/office/drawing/2014/main" id="{22DBFA4B-4CEF-B340-96A8-FC74CE1B371A}"/>
                  </a:ext>
                </a:extLst>
              </p:cNvPr>
              <p:cNvSpPr/>
              <p:nvPr/>
            </p:nvSpPr>
            <p:spPr bwMode="auto">
              <a:xfrm>
                <a:off x="6664541" y="6231118"/>
                <a:ext cx="320828" cy="317312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227" name="直線接點 24">
                <a:extLst>
                  <a:ext uri="{FF2B5EF4-FFF2-40B4-BE49-F238E27FC236}">
                    <a16:creationId xmlns:a16="http://schemas.microsoft.com/office/drawing/2014/main" id="{FA5BB107-EC77-5843-A0E8-F10A91605561}"/>
                  </a:ext>
                </a:extLst>
              </p:cNvPr>
              <p:cNvCxnSpPr>
                <a:cxnSpLocks/>
                <a:stCxn id="155" idx="0"/>
                <a:endCxn id="239" idx="3"/>
              </p:cNvCxnSpPr>
              <p:nvPr/>
            </p:nvCxnSpPr>
            <p:spPr bwMode="auto">
              <a:xfrm flipV="1">
                <a:off x="4877339" y="6527156"/>
                <a:ext cx="174052" cy="432541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8" name="橢圓 34">
                <a:extLst>
                  <a:ext uri="{FF2B5EF4-FFF2-40B4-BE49-F238E27FC236}">
                    <a16:creationId xmlns:a16="http://schemas.microsoft.com/office/drawing/2014/main" id="{E7AAAE04-E793-CE43-98F5-C6C575D4BE80}"/>
                  </a:ext>
                </a:extLst>
              </p:cNvPr>
              <p:cNvSpPr/>
              <p:nvPr/>
            </p:nvSpPr>
            <p:spPr bwMode="auto">
              <a:xfrm>
                <a:off x="6221963" y="5304931"/>
                <a:ext cx="481913" cy="481913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90</a:t>
                </a:r>
                <a:endParaRPr lang="zh-TW" altLang="en-US" sz="2000" dirty="0"/>
              </a:p>
            </p:txBody>
          </p:sp>
          <p:cxnSp>
            <p:nvCxnSpPr>
              <p:cNvPr id="229" name="直線接點 28">
                <a:extLst>
                  <a:ext uri="{FF2B5EF4-FFF2-40B4-BE49-F238E27FC236}">
                    <a16:creationId xmlns:a16="http://schemas.microsoft.com/office/drawing/2014/main" id="{ED0D2739-0C77-F74A-91E9-3A601810C92B}"/>
                  </a:ext>
                </a:extLst>
              </p:cNvPr>
              <p:cNvCxnSpPr>
                <a:cxnSpLocks/>
                <a:stCxn id="228" idx="0"/>
                <a:endCxn id="148" idx="5"/>
              </p:cNvCxnSpPr>
              <p:nvPr/>
            </p:nvCxnSpPr>
            <p:spPr bwMode="auto">
              <a:xfrm flipH="1" flipV="1">
                <a:off x="6205593" y="5075892"/>
                <a:ext cx="257327" cy="22903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30" name="橢圓 34">
              <a:extLst>
                <a:ext uri="{FF2B5EF4-FFF2-40B4-BE49-F238E27FC236}">
                  <a16:creationId xmlns:a16="http://schemas.microsoft.com/office/drawing/2014/main" id="{E7AAAE04-E793-CE43-98F5-C6C575D4BE80}"/>
                </a:ext>
              </a:extLst>
            </p:cNvPr>
            <p:cNvSpPr/>
            <p:nvPr/>
          </p:nvSpPr>
          <p:spPr bwMode="auto">
            <a:xfrm>
              <a:off x="7447780" y="2026231"/>
              <a:ext cx="481913" cy="481913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70</a:t>
              </a:r>
              <a:endParaRPr lang="zh-TW" altLang="en-US" sz="2000" dirty="0"/>
            </a:p>
          </p:txBody>
        </p:sp>
        <p:sp>
          <p:nvSpPr>
            <p:cNvPr id="231" name="矩形 66">
              <a:extLst>
                <a:ext uri="{FF2B5EF4-FFF2-40B4-BE49-F238E27FC236}">
                  <a16:creationId xmlns:a16="http://schemas.microsoft.com/office/drawing/2014/main" id="{22DBFA4B-4CEF-B340-96A8-FC74CE1B371A}"/>
                </a:ext>
              </a:extLst>
            </p:cNvPr>
            <p:cNvSpPr/>
            <p:nvPr/>
          </p:nvSpPr>
          <p:spPr bwMode="auto">
            <a:xfrm>
              <a:off x="7734404" y="2996277"/>
              <a:ext cx="320828" cy="317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232" name="直線接點 24">
              <a:extLst>
                <a:ext uri="{FF2B5EF4-FFF2-40B4-BE49-F238E27FC236}">
                  <a16:creationId xmlns:a16="http://schemas.microsoft.com/office/drawing/2014/main" id="{FA5BB107-EC77-5843-A0E8-F10A91605561}"/>
                </a:ext>
              </a:extLst>
            </p:cNvPr>
            <p:cNvCxnSpPr>
              <a:cxnSpLocks/>
              <a:stCxn id="231" idx="0"/>
              <a:endCxn id="230" idx="5"/>
            </p:cNvCxnSpPr>
            <p:nvPr/>
          </p:nvCxnSpPr>
          <p:spPr bwMode="auto">
            <a:xfrm flipH="1" flipV="1">
              <a:off x="7859118" y="2437569"/>
              <a:ext cx="35700" cy="55870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3" name="矩形 66">
              <a:extLst>
                <a:ext uri="{FF2B5EF4-FFF2-40B4-BE49-F238E27FC236}">
                  <a16:creationId xmlns:a16="http://schemas.microsoft.com/office/drawing/2014/main" id="{22DBFA4B-4CEF-B340-96A8-FC74CE1B371A}"/>
                </a:ext>
              </a:extLst>
            </p:cNvPr>
            <p:cNvSpPr/>
            <p:nvPr/>
          </p:nvSpPr>
          <p:spPr bwMode="auto">
            <a:xfrm>
              <a:off x="8088158" y="2984802"/>
              <a:ext cx="320828" cy="317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234" name="直線接點 24">
              <a:extLst>
                <a:ext uri="{FF2B5EF4-FFF2-40B4-BE49-F238E27FC236}">
                  <a16:creationId xmlns:a16="http://schemas.microsoft.com/office/drawing/2014/main" id="{FA5BB107-EC77-5843-A0E8-F10A91605561}"/>
                </a:ext>
              </a:extLst>
            </p:cNvPr>
            <p:cNvCxnSpPr>
              <a:cxnSpLocks/>
              <a:stCxn id="233" idx="0"/>
              <a:endCxn id="228" idx="3"/>
            </p:cNvCxnSpPr>
            <p:nvPr/>
          </p:nvCxnSpPr>
          <p:spPr bwMode="auto">
            <a:xfrm flipV="1">
              <a:off x="8248572" y="2464212"/>
              <a:ext cx="18541" cy="52059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" name="直線接點 24">
              <a:extLst>
                <a:ext uri="{FF2B5EF4-FFF2-40B4-BE49-F238E27FC236}">
                  <a16:creationId xmlns:a16="http://schemas.microsoft.com/office/drawing/2014/main" id="{FA5BB107-EC77-5843-A0E8-F10A91605561}"/>
                </a:ext>
              </a:extLst>
            </p:cNvPr>
            <p:cNvCxnSpPr>
              <a:cxnSpLocks/>
              <a:stCxn id="230" idx="0"/>
              <a:endCxn id="148" idx="3"/>
            </p:cNvCxnSpPr>
            <p:nvPr/>
          </p:nvCxnSpPr>
          <p:spPr bwMode="auto">
            <a:xfrm flipV="1">
              <a:off x="7688737" y="1823835"/>
              <a:ext cx="150668" cy="20239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文字方塊 114">
                  <a:extLst>
                    <a:ext uri="{FF2B5EF4-FFF2-40B4-BE49-F238E27FC236}">
                      <a16:creationId xmlns:a16="http://schemas.microsoft.com/office/drawing/2014/main" id="{9DB7049F-0A5D-384F-A5CF-FACE2E773336}"/>
                    </a:ext>
                  </a:extLst>
                </p:cNvPr>
                <p:cNvSpPr txBox="1"/>
                <p:nvPr/>
              </p:nvSpPr>
              <p:spPr>
                <a:xfrm>
                  <a:off x="8517588" y="1767265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236" name="文字方塊 114">
                  <a:extLst>
                    <a:ext uri="{FF2B5EF4-FFF2-40B4-BE49-F238E27FC236}">
                      <a16:creationId xmlns:a16="http://schemas.microsoft.com/office/drawing/2014/main" xmlns="" id="{9DB7049F-0A5D-384F-A5CF-FACE2E773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7588" y="1767265"/>
                  <a:ext cx="65059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7" name="矩形 66">
              <a:extLst>
                <a:ext uri="{FF2B5EF4-FFF2-40B4-BE49-F238E27FC236}">
                  <a16:creationId xmlns:a16="http://schemas.microsoft.com/office/drawing/2014/main" id="{22DBFA4B-4CEF-B340-96A8-FC74CE1B371A}"/>
                </a:ext>
              </a:extLst>
            </p:cNvPr>
            <p:cNvSpPr/>
            <p:nvPr/>
          </p:nvSpPr>
          <p:spPr bwMode="auto">
            <a:xfrm>
              <a:off x="7230393" y="3708160"/>
              <a:ext cx="320828" cy="317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238" name="直線接點 24">
              <a:extLst>
                <a:ext uri="{FF2B5EF4-FFF2-40B4-BE49-F238E27FC236}">
                  <a16:creationId xmlns:a16="http://schemas.microsoft.com/office/drawing/2014/main" id="{FA5BB107-EC77-5843-A0E8-F10A91605561}"/>
                </a:ext>
              </a:extLst>
            </p:cNvPr>
            <p:cNvCxnSpPr>
              <a:cxnSpLocks/>
              <a:stCxn id="237" idx="0"/>
              <a:endCxn id="239" idx="5"/>
            </p:cNvCxnSpPr>
            <p:nvPr/>
          </p:nvCxnSpPr>
          <p:spPr bwMode="auto">
            <a:xfrm flipH="1" flipV="1">
              <a:off x="7366729" y="3275099"/>
              <a:ext cx="24078" cy="43306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9" name="橢圓 34">
              <a:extLst>
                <a:ext uri="{FF2B5EF4-FFF2-40B4-BE49-F238E27FC236}">
                  <a16:creationId xmlns:a16="http://schemas.microsoft.com/office/drawing/2014/main" id="{E7AAAE04-E793-CE43-98F5-C6C575D4BE80}"/>
                </a:ext>
              </a:extLst>
            </p:cNvPr>
            <p:cNvSpPr/>
            <p:nvPr/>
          </p:nvSpPr>
          <p:spPr bwMode="auto">
            <a:xfrm>
              <a:off x="6955391" y="2863761"/>
              <a:ext cx="481913" cy="481913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60</a:t>
              </a:r>
              <a:endParaRPr lang="zh-TW" altLang="en-US" sz="2000" dirty="0"/>
            </a:p>
          </p:txBody>
        </p:sp>
        <p:cxnSp>
          <p:nvCxnSpPr>
            <p:cNvPr id="240" name="直線接點 28">
              <a:extLst>
                <a:ext uri="{FF2B5EF4-FFF2-40B4-BE49-F238E27FC236}">
                  <a16:creationId xmlns:a16="http://schemas.microsoft.com/office/drawing/2014/main" id="{ED0D2739-0C77-F74A-91E9-3A601810C92B}"/>
                </a:ext>
              </a:extLst>
            </p:cNvPr>
            <p:cNvCxnSpPr>
              <a:cxnSpLocks/>
              <a:stCxn id="239" idx="0"/>
              <a:endCxn id="230" idx="3"/>
            </p:cNvCxnSpPr>
            <p:nvPr/>
          </p:nvCxnSpPr>
          <p:spPr bwMode="auto">
            <a:xfrm flipV="1">
              <a:off x="7196348" y="2437569"/>
              <a:ext cx="322007" cy="42619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2" name="向右箭號 193">
            <a:extLst>
              <a:ext uri="{FF2B5EF4-FFF2-40B4-BE49-F238E27FC236}">
                <a16:creationId xmlns:a16="http://schemas.microsoft.com/office/drawing/2014/main" id="{1EF2CF38-D724-BF47-A784-B830D221DCC8}"/>
              </a:ext>
            </a:extLst>
          </p:cNvPr>
          <p:cNvSpPr/>
          <p:nvPr/>
        </p:nvSpPr>
        <p:spPr bwMode="auto">
          <a:xfrm>
            <a:off x="3769346" y="4321702"/>
            <a:ext cx="1291259" cy="87502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LLr</a:t>
            </a:r>
            <a:endParaRPr kumimoji="1" lang="zh-TW" altLang="en-US" sz="2400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673183" y="3320570"/>
            <a:ext cx="2852107" cy="3430257"/>
            <a:chOff x="4422086" y="3386269"/>
            <a:chExt cx="2852107" cy="3430257"/>
          </a:xfrm>
        </p:grpSpPr>
        <p:grpSp>
          <p:nvGrpSpPr>
            <p:cNvPr id="241" name="Group 240"/>
            <p:cNvGrpSpPr/>
            <p:nvPr/>
          </p:nvGrpSpPr>
          <p:grpSpPr>
            <a:xfrm>
              <a:off x="4422086" y="3392792"/>
              <a:ext cx="2852107" cy="3423734"/>
              <a:chOff x="6107837" y="601738"/>
              <a:chExt cx="2852107" cy="34237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文字方塊 114">
                    <a:extLst>
                      <a:ext uri="{FF2B5EF4-FFF2-40B4-BE49-F238E27FC236}">
                        <a16:creationId xmlns:a16="http://schemas.microsoft.com/office/drawing/2014/main" id="{9DB7049F-0A5D-384F-A5CF-FACE2E773336}"/>
                      </a:ext>
                    </a:extLst>
                  </p:cNvPr>
                  <p:cNvSpPr txBox="1"/>
                  <p:nvPr/>
                </p:nvSpPr>
                <p:spPr>
                  <a:xfrm>
                    <a:off x="8015845" y="1048175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243" name="文字方塊 114">
                    <a:extLst>
                      <a:ext uri="{FF2B5EF4-FFF2-40B4-BE49-F238E27FC236}">
                        <a16:creationId xmlns:a16="http://schemas.microsoft.com/office/drawing/2014/main" xmlns="" id="{9DB7049F-0A5D-384F-A5CF-FACE2E7733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15845" y="1048175"/>
                    <a:ext cx="650591" cy="46166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5" name="Group 244"/>
              <p:cNvGrpSpPr/>
              <p:nvPr/>
            </p:nvGrpSpPr>
            <p:grpSpPr>
              <a:xfrm>
                <a:off x="6107837" y="601738"/>
                <a:ext cx="2852107" cy="3423214"/>
                <a:chOff x="4133262" y="3853795"/>
                <a:chExt cx="2852107" cy="3423214"/>
              </a:xfrm>
            </p:grpSpPr>
            <p:sp>
              <p:nvSpPr>
                <p:cNvPr id="257" name="橢圓 8">
                  <a:extLst>
                    <a:ext uri="{FF2B5EF4-FFF2-40B4-BE49-F238E27FC236}">
                      <a16:creationId xmlns:a16="http://schemas.microsoft.com/office/drawing/2014/main" id="{8FB3D720-5EA7-0D4B-AAC2-1959A96C8AA9}"/>
                    </a:ext>
                  </a:extLst>
                </p:cNvPr>
                <p:cNvSpPr/>
                <p:nvPr/>
              </p:nvSpPr>
              <p:spPr bwMode="auto">
                <a:xfrm>
                  <a:off x="5157546" y="3853795"/>
                  <a:ext cx="481913" cy="481913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>
                      <a:solidFill>
                        <a:schemeClr val="bg1"/>
                      </a:solidFill>
                    </a:rPr>
                    <a:t>50</a:t>
                  </a:r>
                  <a:endParaRPr lang="zh-TW" altLang="en-US" sz="20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258" name="直線接點 24">
                  <a:extLst>
                    <a:ext uri="{FF2B5EF4-FFF2-40B4-BE49-F238E27FC236}">
                      <a16:creationId xmlns:a16="http://schemas.microsoft.com/office/drawing/2014/main" id="{FA5BB107-EC77-5843-A0E8-F10A91605561}"/>
                    </a:ext>
                  </a:extLst>
                </p:cNvPr>
                <p:cNvCxnSpPr>
                  <a:cxnSpLocks/>
                  <a:stCxn id="259" idx="0"/>
                  <a:endCxn id="260" idx="3"/>
                </p:cNvCxnSpPr>
                <p:nvPr/>
              </p:nvCxnSpPr>
              <p:spPr bwMode="auto">
                <a:xfrm flipV="1">
                  <a:off x="4293676" y="5042585"/>
                  <a:ext cx="260896" cy="37668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59" name="矩形 66">
                  <a:extLst>
                    <a:ext uri="{FF2B5EF4-FFF2-40B4-BE49-F238E27FC236}">
                      <a16:creationId xmlns:a16="http://schemas.microsoft.com/office/drawing/2014/main" id="{22DBFA4B-4CEF-B340-96A8-FC74CE1B371A}"/>
                    </a:ext>
                  </a:extLst>
                </p:cNvPr>
                <p:cNvSpPr/>
                <p:nvPr/>
              </p:nvSpPr>
              <p:spPr bwMode="auto">
                <a:xfrm>
                  <a:off x="4133262" y="5419271"/>
                  <a:ext cx="320828" cy="317312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6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60" name="橢圓 34">
                  <a:extLst>
                    <a:ext uri="{FF2B5EF4-FFF2-40B4-BE49-F238E27FC236}">
                      <a16:creationId xmlns:a16="http://schemas.microsoft.com/office/drawing/2014/main" id="{E7AAAE04-E793-CE43-98F5-C6C575D4BE80}"/>
                    </a:ext>
                  </a:extLst>
                </p:cNvPr>
                <p:cNvSpPr/>
                <p:nvPr/>
              </p:nvSpPr>
              <p:spPr bwMode="auto">
                <a:xfrm>
                  <a:off x="4483997" y="4631247"/>
                  <a:ext cx="481913" cy="481913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>
                      <a:solidFill>
                        <a:schemeClr val="bg1"/>
                      </a:solidFill>
                    </a:rPr>
                    <a:t>10</a:t>
                  </a:r>
                  <a:endParaRPr lang="zh-TW" altLang="en-US" sz="20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261" name="直線接點 28">
                  <a:extLst>
                    <a:ext uri="{FF2B5EF4-FFF2-40B4-BE49-F238E27FC236}">
                      <a16:creationId xmlns:a16="http://schemas.microsoft.com/office/drawing/2014/main" id="{ED0D2739-0C77-F74A-91E9-3A601810C92B}"/>
                    </a:ext>
                  </a:extLst>
                </p:cNvPr>
                <p:cNvCxnSpPr>
                  <a:cxnSpLocks/>
                  <a:stCxn id="260" idx="0"/>
                  <a:endCxn id="257" idx="3"/>
                </p:cNvCxnSpPr>
                <p:nvPr/>
              </p:nvCxnSpPr>
              <p:spPr bwMode="auto">
                <a:xfrm flipV="1">
                  <a:off x="4724954" y="4265133"/>
                  <a:ext cx="503167" cy="3661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62" name="橢圓 34">
                  <a:extLst>
                    <a:ext uri="{FF2B5EF4-FFF2-40B4-BE49-F238E27FC236}">
                      <a16:creationId xmlns:a16="http://schemas.microsoft.com/office/drawing/2014/main" id="{E7AAAE04-E793-CE43-98F5-C6C575D4BE80}"/>
                    </a:ext>
                  </a:extLst>
                </p:cNvPr>
                <p:cNvSpPr/>
                <p:nvPr/>
              </p:nvSpPr>
              <p:spPr bwMode="auto">
                <a:xfrm>
                  <a:off x="5794255" y="4664554"/>
                  <a:ext cx="481913" cy="481913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/>
                    <a:t>80</a:t>
                  </a:r>
                  <a:endParaRPr lang="zh-TW" altLang="en-US" sz="2000" dirty="0"/>
                </a:p>
              </p:txBody>
            </p:sp>
            <p:cxnSp>
              <p:nvCxnSpPr>
                <p:cNvPr id="263" name="直線接點 28">
                  <a:extLst>
                    <a:ext uri="{FF2B5EF4-FFF2-40B4-BE49-F238E27FC236}">
                      <a16:creationId xmlns:a16="http://schemas.microsoft.com/office/drawing/2014/main" id="{ED0D2739-0C77-F74A-91E9-3A601810C92B}"/>
                    </a:ext>
                  </a:extLst>
                </p:cNvPr>
                <p:cNvCxnSpPr>
                  <a:cxnSpLocks/>
                  <a:stCxn id="262" idx="0"/>
                  <a:endCxn id="257" idx="5"/>
                </p:cNvCxnSpPr>
                <p:nvPr/>
              </p:nvCxnSpPr>
              <p:spPr bwMode="auto">
                <a:xfrm flipH="1" flipV="1">
                  <a:off x="5568884" y="4265133"/>
                  <a:ext cx="466328" cy="39942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4" name="直線接點 24">
                  <a:extLst>
                    <a:ext uri="{FF2B5EF4-FFF2-40B4-BE49-F238E27FC236}">
                      <a16:creationId xmlns:a16="http://schemas.microsoft.com/office/drawing/2014/main" id="{FA5BB107-EC77-5843-A0E8-F10A91605561}"/>
                    </a:ext>
                  </a:extLst>
                </p:cNvPr>
                <p:cNvCxnSpPr>
                  <a:cxnSpLocks/>
                  <a:stCxn id="265" idx="0"/>
                  <a:endCxn id="260" idx="5"/>
                </p:cNvCxnSpPr>
                <p:nvPr/>
              </p:nvCxnSpPr>
              <p:spPr bwMode="auto">
                <a:xfrm flipH="1" flipV="1">
                  <a:off x="4895335" y="5042585"/>
                  <a:ext cx="207373" cy="397782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65" name="矩形 66">
                  <a:extLst>
                    <a:ext uri="{FF2B5EF4-FFF2-40B4-BE49-F238E27FC236}">
                      <a16:creationId xmlns:a16="http://schemas.microsoft.com/office/drawing/2014/main" id="{22DBFA4B-4CEF-B340-96A8-FC74CE1B371A}"/>
                    </a:ext>
                  </a:extLst>
                </p:cNvPr>
                <p:cNvSpPr/>
                <p:nvPr/>
              </p:nvSpPr>
              <p:spPr bwMode="auto">
                <a:xfrm>
                  <a:off x="4942294" y="5440367"/>
                  <a:ext cx="320828" cy="317312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6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66" name="矩形 66">
                  <a:extLst>
                    <a:ext uri="{FF2B5EF4-FFF2-40B4-BE49-F238E27FC236}">
                      <a16:creationId xmlns:a16="http://schemas.microsoft.com/office/drawing/2014/main" id="{22DBFA4B-4CEF-B340-96A8-FC74CE1B371A}"/>
                    </a:ext>
                  </a:extLst>
                </p:cNvPr>
                <p:cNvSpPr/>
                <p:nvPr/>
              </p:nvSpPr>
              <p:spPr bwMode="auto">
                <a:xfrm>
                  <a:off x="4716925" y="6959697"/>
                  <a:ext cx="320828" cy="317312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6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267" name="直線接點 24">
                  <a:extLst>
                    <a:ext uri="{FF2B5EF4-FFF2-40B4-BE49-F238E27FC236}">
                      <a16:creationId xmlns:a16="http://schemas.microsoft.com/office/drawing/2014/main" id="{FA5BB107-EC77-5843-A0E8-F10A91605561}"/>
                    </a:ext>
                  </a:extLst>
                </p:cNvPr>
                <p:cNvCxnSpPr>
                  <a:cxnSpLocks/>
                  <a:stCxn id="268" idx="0"/>
                  <a:endCxn id="270" idx="5"/>
                </p:cNvCxnSpPr>
                <p:nvPr/>
              </p:nvCxnSpPr>
              <p:spPr bwMode="auto">
                <a:xfrm flipH="1" flipV="1">
                  <a:off x="6633301" y="5716269"/>
                  <a:ext cx="191654" cy="514849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68" name="矩形 66">
                  <a:extLst>
                    <a:ext uri="{FF2B5EF4-FFF2-40B4-BE49-F238E27FC236}">
                      <a16:creationId xmlns:a16="http://schemas.microsoft.com/office/drawing/2014/main" id="{22DBFA4B-4CEF-B340-96A8-FC74CE1B371A}"/>
                    </a:ext>
                  </a:extLst>
                </p:cNvPr>
                <p:cNvSpPr/>
                <p:nvPr/>
              </p:nvSpPr>
              <p:spPr bwMode="auto">
                <a:xfrm>
                  <a:off x="6664541" y="6231118"/>
                  <a:ext cx="320828" cy="317312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6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269" name="直線接點 24">
                  <a:extLst>
                    <a:ext uri="{FF2B5EF4-FFF2-40B4-BE49-F238E27FC236}">
                      <a16:creationId xmlns:a16="http://schemas.microsoft.com/office/drawing/2014/main" id="{FA5BB107-EC77-5843-A0E8-F10A91605561}"/>
                    </a:ext>
                  </a:extLst>
                </p:cNvPr>
                <p:cNvCxnSpPr>
                  <a:cxnSpLocks/>
                  <a:stCxn id="266" idx="0"/>
                  <a:endCxn id="255" idx="3"/>
                </p:cNvCxnSpPr>
                <p:nvPr/>
              </p:nvCxnSpPr>
              <p:spPr bwMode="auto">
                <a:xfrm flipV="1">
                  <a:off x="4877339" y="6527156"/>
                  <a:ext cx="174052" cy="432541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70" name="橢圓 34">
                  <a:extLst>
                    <a:ext uri="{FF2B5EF4-FFF2-40B4-BE49-F238E27FC236}">
                      <a16:creationId xmlns:a16="http://schemas.microsoft.com/office/drawing/2014/main" id="{E7AAAE04-E793-CE43-98F5-C6C575D4BE80}"/>
                    </a:ext>
                  </a:extLst>
                </p:cNvPr>
                <p:cNvSpPr/>
                <p:nvPr/>
              </p:nvSpPr>
              <p:spPr bwMode="auto">
                <a:xfrm>
                  <a:off x="6221963" y="5304931"/>
                  <a:ext cx="481913" cy="481913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>
                      <a:solidFill>
                        <a:schemeClr val="bg1"/>
                      </a:solidFill>
                    </a:rPr>
                    <a:t>90</a:t>
                  </a:r>
                  <a:endParaRPr lang="zh-TW" altLang="en-US" sz="20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271" name="直線接點 28">
                  <a:extLst>
                    <a:ext uri="{FF2B5EF4-FFF2-40B4-BE49-F238E27FC236}">
                      <a16:creationId xmlns:a16="http://schemas.microsoft.com/office/drawing/2014/main" id="{ED0D2739-0C77-F74A-91E9-3A601810C92B}"/>
                    </a:ext>
                  </a:extLst>
                </p:cNvPr>
                <p:cNvCxnSpPr>
                  <a:cxnSpLocks/>
                  <a:stCxn id="270" idx="0"/>
                  <a:endCxn id="262" idx="5"/>
                </p:cNvCxnSpPr>
                <p:nvPr/>
              </p:nvCxnSpPr>
              <p:spPr bwMode="auto">
                <a:xfrm flipH="1" flipV="1">
                  <a:off x="6205593" y="5075892"/>
                  <a:ext cx="257327" cy="22903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46" name="橢圓 34">
                <a:extLst>
                  <a:ext uri="{FF2B5EF4-FFF2-40B4-BE49-F238E27FC236}">
                    <a16:creationId xmlns:a16="http://schemas.microsoft.com/office/drawing/2014/main" id="{E7AAAE04-E793-CE43-98F5-C6C575D4BE80}"/>
                  </a:ext>
                </a:extLst>
              </p:cNvPr>
              <p:cNvSpPr/>
              <p:nvPr/>
            </p:nvSpPr>
            <p:spPr bwMode="auto">
              <a:xfrm>
                <a:off x="7447780" y="2026231"/>
                <a:ext cx="481913" cy="481913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>
                    <a:solidFill>
                      <a:schemeClr val="bg1"/>
                    </a:solidFill>
                  </a:rPr>
                  <a:t>70</a:t>
                </a:r>
                <a:endParaRPr lang="zh-TW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7" name="矩形 66">
                <a:extLst>
                  <a:ext uri="{FF2B5EF4-FFF2-40B4-BE49-F238E27FC236}">
                    <a16:creationId xmlns:a16="http://schemas.microsoft.com/office/drawing/2014/main" id="{22DBFA4B-4CEF-B340-96A8-FC74CE1B371A}"/>
                  </a:ext>
                </a:extLst>
              </p:cNvPr>
              <p:cNvSpPr/>
              <p:nvPr/>
            </p:nvSpPr>
            <p:spPr bwMode="auto">
              <a:xfrm>
                <a:off x="7734404" y="2996277"/>
                <a:ext cx="320828" cy="317312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248" name="直線接點 24">
                <a:extLst>
                  <a:ext uri="{FF2B5EF4-FFF2-40B4-BE49-F238E27FC236}">
                    <a16:creationId xmlns:a16="http://schemas.microsoft.com/office/drawing/2014/main" id="{FA5BB107-EC77-5843-A0E8-F10A91605561}"/>
                  </a:ext>
                </a:extLst>
              </p:cNvPr>
              <p:cNvCxnSpPr>
                <a:cxnSpLocks/>
                <a:stCxn id="247" idx="0"/>
                <a:endCxn id="246" idx="5"/>
              </p:cNvCxnSpPr>
              <p:nvPr/>
            </p:nvCxnSpPr>
            <p:spPr bwMode="auto">
              <a:xfrm flipH="1" flipV="1">
                <a:off x="7859118" y="2437569"/>
                <a:ext cx="35700" cy="558708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49" name="矩形 66">
                <a:extLst>
                  <a:ext uri="{FF2B5EF4-FFF2-40B4-BE49-F238E27FC236}">
                    <a16:creationId xmlns:a16="http://schemas.microsoft.com/office/drawing/2014/main" id="{22DBFA4B-4CEF-B340-96A8-FC74CE1B371A}"/>
                  </a:ext>
                </a:extLst>
              </p:cNvPr>
              <p:cNvSpPr/>
              <p:nvPr/>
            </p:nvSpPr>
            <p:spPr bwMode="auto">
              <a:xfrm>
                <a:off x="8088158" y="2984802"/>
                <a:ext cx="320828" cy="317312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250" name="直線接點 24">
                <a:extLst>
                  <a:ext uri="{FF2B5EF4-FFF2-40B4-BE49-F238E27FC236}">
                    <a16:creationId xmlns:a16="http://schemas.microsoft.com/office/drawing/2014/main" id="{FA5BB107-EC77-5843-A0E8-F10A91605561}"/>
                  </a:ext>
                </a:extLst>
              </p:cNvPr>
              <p:cNvCxnSpPr>
                <a:cxnSpLocks/>
                <a:stCxn id="249" idx="0"/>
                <a:endCxn id="270" idx="3"/>
              </p:cNvCxnSpPr>
              <p:nvPr/>
            </p:nvCxnSpPr>
            <p:spPr bwMode="auto">
              <a:xfrm flipV="1">
                <a:off x="8248572" y="2464212"/>
                <a:ext cx="18541" cy="52059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1" name="直線接點 24">
                <a:extLst>
                  <a:ext uri="{FF2B5EF4-FFF2-40B4-BE49-F238E27FC236}">
                    <a16:creationId xmlns:a16="http://schemas.microsoft.com/office/drawing/2014/main" id="{FA5BB107-EC77-5843-A0E8-F10A91605561}"/>
                  </a:ext>
                </a:extLst>
              </p:cNvPr>
              <p:cNvCxnSpPr>
                <a:cxnSpLocks/>
                <a:stCxn id="246" idx="0"/>
                <a:endCxn id="262" idx="3"/>
              </p:cNvCxnSpPr>
              <p:nvPr/>
            </p:nvCxnSpPr>
            <p:spPr bwMode="auto">
              <a:xfrm flipV="1">
                <a:off x="7688737" y="1823835"/>
                <a:ext cx="150668" cy="202396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53" name="矩形 66">
                <a:extLst>
                  <a:ext uri="{FF2B5EF4-FFF2-40B4-BE49-F238E27FC236}">
                    <a16:creationId xmlns:a16="http://schemas.microsoft.com/office/drawing/2014/main" id="{22DBFA4B-4CEF-B340-96A8-FC74CE1B371A}"/>
                  </a:ext>
                </a:extLst>
              </p:cNvPr>
              <p:cNvSpPr/>
              <p:nvPr/>
            </p:nvSpPr>
            <p:spPr bwMode="auto">
              <a:xfrm>
                <a:off x="7230393" y="3708160"/>
                <a:ext cx="320828" cy="317312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254" name="直線接點 24">
                <a:extLst>
                  <a:ext uri="{FF2B5EF4-FFF2-40B4-BE49-F238E27FC236}">
                    <a16:creationId xmlns:a16="http://schemas.microsoft.com/office/drawing/2014/main" id="{FA5BB107-EC77-5843-A0E8-F10A91605561}"/>
                  </a:ext>
                </a:extLst>
              </p:cNvPr>
              <p:cNvCxnSpPr>
                <a:cxnSpLocks/>
                <a:stCxn id="253" idx="0"/>
                <a:endCxn id="255" idx="5"/>
              </p:cNvCxnSpPr>
              <p:nvPr/>
            </p:nvCxnSpPr>
            <p:spPr bwMode="auto">
              <a:xfrm flipH="1" flipV="1">
                <a:off x="7366729" y="3275099"/>
                <a:ext cx="24078" cy="433061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55" name="橢圓 34">
                <a:extLst>
                  <a:ext uri="{FF2B5EF4-FFF2-40B4-BE49-F238E27FC236}">
                    <a16:creationId xmlns:a16="http://schemas.microsoft.com/office/drawing/2014/main" id="{E7AAAE04-E793-CE43-98F5-C6C575D4BE80}"/>
                  </a:ext>
                </a:extLst>
              </p:cNvPr>
              <p:cNvSpPr/>
              <p:nvPr/>
            </p:nvSpPr>
            <p:spPr bwMode="auto">
              <a:xfrm>
                <a:off x="6955391" y="2863761"/>
                <a:ext cx="481913" cy="481913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60</a:t>
                </a:r>
                <a:endParaRPr lang="zh-TW" altLang="en-US" sz="2000" dirty="0"/>
              </a:p>
            </p:txBody>
          </p:sp>
          <p:cxnSp>
            <p:nvCxnSpPr>
              <p:cNvPr id="256" name="直線接點 28">
                <a:extLst>
                  <a:ext uri="{FF2B5EF4-FFF2-40B4-BE49-F238E27FC236}">
                    <a16:creationId xmlns:a16="http://schemas.microsoft.com/office/drawing/2014/main" id="{ED0D2739-0C77-F74A-91E9-3A601810C92B}"/>
                  </a:ext>
                </a:extLst>
              </p:cNvPr>
              <p:cNvCxnSpPr>
                <a:cxnSpLocks/>
                <a:stCxn id="255" idx="0"/>
                <a:endCxn id="246" idx="3"/>
              </p:cNvCxnSpPr>
              <p:nvPr/>
            </p:nvCxnSpPr>
            <p:spPr bwMode="auto">
              <a:xfrm flipV="1">
                <a:off x="7196348" y="2437569"/>
                <a:ext cx="322007" cy="42619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文字方塊 114">
                  <a:extLst>
                    <a:ext uri="{FF2B5EF4-FFF2-40B4-BE49-F238E27FC236}">
                      <a16:creationId xmlns:a16="http://schemas.microsoft.com/office/drawing/2014/main" id="{9DB7049F-0A5D-384F-A5CF-FACE2E773336}"/>
                    </a:ext>
                  </a:extLst>
                </p:cNvPr>
                <p:cNvSpPr txBox="1"/>
                <p:nvPr/>
              </p:nvSpPr>
              <p:spPr>
                <a:xfrm>
                  <a:off x="5930243" y="3386269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TW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273" name="文字方塊 114">
                  <a:extLst>
                    <a:ext uri="{FF2B5EF4-FFF2-40B4-BE49-F238E27FC236}">
                      <a16:creationId xmlns:a16="http://schemas.microsoft.com/office/drawing/2014/main" xmlns="" id="{9DB7049F-0A5D-384F-A5CF-FACE2E773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243" y="3386269"/>
                  <a:ext cx="650591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4" name="文字方塊 114">
            <a:extLst>
              <a:ext uri="{FF2B5EF4-FFF2-40B4-BE49-F238E27FC236}">
                <a16:creationId xmlns:a16="http://schemas.microsoft.com/office/drawing/2014/main" id="{9DB7049F-0A5D-384F-A5CF-FACE2E773336}"/>
              </a:ext>
            </a:extLst>
          </p:cNvPr>
          <p:cNvSpPr txBox="1"/>
          <p:nvPr/>
        </p:nvSpPr>
        <p:spPr>
          <a:xfrm>
            <a:off x="2041542" y="6292675"/>
            <a:ext cx="1765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rgbClr val="0070C0"/>
                </a:solidFill>
              </a:rPr>
              <a:t>Violate RB2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819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DB1922A7-0D62-734C-B852-A89E903C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43D-D12A-1F42-ACA7-AA1ABA83C4E8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4326" y="-259077"/>
            <a:ext cx="8275121" cy="1143000"/>
          </a:xfrm>
        </p:spPr>
        <p:txBody>
          <a:bodyPr/>
          <a:lstStyle/>
          <a:p>
            <a:pPr algn="ctr"/>
            <a:r>
              <a:rPr lang="en-US" altLang="zh-TW" sz="2800" dirty="0"/>
              <a:t>Insertion 50, 10, 80, 90, 70, 60, </a:t>
            </a:r>
            <a:r>
              <a:rPr lang="en-US" altLang="zh-TW" sz="2800" b="1" dirty="0"/>
              <a:t>65</a:t>
            </a:r>
            <a:r>
              <a:rPr lang="en-US" altLang="zh-TW" sz="2800" dirty="0"/>
              <a:t>, 62</a:t>
            </a:r>
          </a:p>
        </p:txBody>
      </p:sp>
      <p:sp>
        <p:nvSpPr>
          <p:cNvPr id="272" name="向右箭號 193">
            <a:extLst>
              <a:ext uri="{FF2B5EF4-FFF2-40B4-BE49-F238E27FC236}">
                <a16:creationId xmlns:a16="http://schemas.microsoft.com/office/drawing/2014/main" id="{1EF2CF38-D724-BF47-A784-B830D221DCC8}"/>
              </a:ext>
            </a:extLst>
          </p:cNvPr>
          <p:cNvSpPr/>
          <p:nvPr/>
        </p:nvSpPr>
        <p:spPr bwMode="auto">
          <a:xfrm>
            <a:off x="3807487" y="2649081"/>
            <a:ext cx="1291259" cy="87502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LRb</a:t>
            </a:r>
            <a:endParaRPr kumimoji="1" lang="zh-TW" altLang="en-US" sz="2400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74" name="文字方塊 114">
            <a:extLst>
              <a:ext uri="{FF2B5EF4-FFF2-40B4-BE49-F238E27FC236}">
                <a16:creationId xmlns:a16="http://schemas.microsoft.com/office/drawing/2014/main" id="{9DB7049F-0A5D-384F-A5CF-FACE2E773336}"/>
              </a:ext>
            </a:extLst>
          </p:cNvPr>
          <p:cNvSpPr txBox="1"/>
          <p:nvPr/>
        </p:nvSpPr>
        <p:spPr>
          <a:xfrm>
            <a:off x="1201317" y="5580309"/>
            <a:ext cx="1765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rgbClr val="0070C0"/>
                </a:solidFill>
              </a:rPr>
              <a:t>Violate RB2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57240" y="1060411"/>
            <a:ext cx="2852107" cy="4182630"/>
            <a:chOff x="457240" y="1060411"/>
            <a:chExt cx="2852107" cy="4182630"/>
          </a:xfrm>
        </p:grpSpPr>
        <p:grpSp>
          <p:nvGrpSpPr>
            <p:cNvPr id="41" name="Group 40"/>
            <p:cNvGrpSpPr/>
            <p:nvPr/>
          </p:nvGrpSpPr>
          <p:grpSpPr>
            <a:xfrm>
              <a:off x="457240" y="1060411"/>
              <a:ext cx="2852107" cy="4182630"/>
              <a:chOff x="4422086" y="3392792"/>
              <a:chExt cx="2852107" cy="4182630"/>
            </a:xfrm>
          </p:grpSpPr>
          <p:grpSp>
            <p:nvGrpSpPr>
              <p:cNvPr id="241" name="Group 240"/>
              <p:cNvGrpSpPr/>
              <p:nvPr/>
            </p:nvGrpSpPr>
            <p:grpSpPr>
              <a:xfrm>
                <a:off x="4422086" y="3392792"/>
                <a:ext cx="2852107" cy="4182630"/>
                <a:chOff x="6107837" y="601738"/>
                <a:chExt cx="2852107" cy="41826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3" name="文字方塊 114">
                      <a:extLst>
                        <a:ext uri="{FF2B5EF4-FFF2-40B4-BE49-F238E27FC236}">
                          <a16:creationId xmlns:a16="http://schemas.microsoft.com/office/drawing/2014/main" id="{9DB7049F-0A5D-384F-A5CF-FACE2E7733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58395" y="3729630"/>
                      <a:ext cx="650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243" name="文字方塊 114">
                      <a:extLst>
                        <a:ext uri="{FF2B5EF4-FFF2-40B4-BE49-F238E27FC236}">
                          <a16:creationId xmlns:a16="http://schemas.microsoft.com/office/drawing/2014/main" xmlns="" id="{9DB7049F-0A5D-384F-A5CF-FACE2E77333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58395" y="3729630"/>
                      <a:ext cx="650591" cy="461665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45" name="Group 244"/>
                <p:cNvGrpSpPr/>
                <p:nvPr/>
              </p:nvGrpSpPr>
              <p:grpSpPr>
                <a:xfrm>
                  <a:off x="6107837" y="601738"/>
                  <a:ext cx="2852107" cy="3423214"/>
                  <a:chOff x="4133262" y="3853795"/>
                  <a:chExt cx="2852107" cy="3423214"/>
                </a:xfrm>
              </p:grpSpPr>
              <p:sp>
                <p:nvSpPr>
                  <p:cNvPr id="257" name="橢圓 8">
                    <a:extLst>
                      <a:ext uri="{FF2B5EF4-FFF2-40B4-BE49-F238E27FC236}">
                        <a16:creationId xmlns:a16="http://schemas.microsoft.com/office/drawing/2014/main" id="{8FB3D720-5EA7-0D4B-AAC2-1959A96C8A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7546" y="3853795"/>
                    <a:ext cx="481913" cy="481913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r>
                      <a:rPr lang="en-US" altLang="zh-TW" sz="2000" dirty="0">
                        <a:solidFill>
                          <a:schemeClr val="bg1"/>
                        </a:solidFill>
                      </a:rPr>
                      <a:t>50</a:t>
                    </a:r>
                    <a:endParaRPr lang="zh-TW" altLang="en-US" sz="2000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258" name="直線接點 24">
                    <a:extLst>
                      <a:ext uri="{FF2B5EF4-FFF2-40B4-BE49-F238E27FC236}">
                        <a16:creationId xmlns:a16="http://schemas.microsoft.com/office/drawing/2014/main" id="{FA5BB107-EC77-5843-A0E8-F10A91605561}"/>
                      </a:ext>
                    </a:extLst>
                  </p:cNvPr>
                  <p:cNvCxnSpPr>
                    <a:cxnSpLocks/>
                    <a:stCxn id="259" idx="0"/>
                    <a:endCxn id="260" idx="3"/>
                  </p:cNvCxnSpPr>
                  <p:nvPr/>
                </p:nvCxnSpPr>
                <p:spPr bwMode="auto">
                  <a:xfrm flipV="1">
                    <a:off x="4293676" y="5042585"/>
                    <a:ext cx="260896" cy="37668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59" name="矩形 66">
                    <a:extLst>
                      <a:ext uri="{FF2B5EF4-FFF2-40B4-BE49-F238E27FC236}">
                        <a16:creationId xmlns:a16="http://schemas.microsoft.com/office/drawing/2014/main" id="{22DBFA4B-4CEF-B340-96A8-FC74CE1B37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33262" y="5419271"/>
                    <a:ext cx="320828" cy="317312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600" b="0" i="0" u="none" strike="noStrike" cap="none" normalizeH="0" baseline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260" name="橢圓 34">
                    <a:extLst>
                      <a:ext uri="{FF2B5EF4-FFF2-40B4-BE49-F238E27FC236}">
                        <a16:creationId xmlns:a16="http://schemas.microsoft.com/office/drawing/2014/main" id="{E7AAAE04-E793-CE43-98F5-C6C575D4BE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83997" y="4631247"/>
                    <a:ext cx="481913" cy="481913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r>
                      <a:rPr lang="en-US" altLang="zh-TW" sz="2000" dirty="0">
                        <a:solidFill>
                          <a:schemeClr val="bg1"/>
                        </a:solidFill>
                      </a:rPr>
                      <a:t>10</a:t>
                    </a:r>
                    <a:endParaRPr lang="zh-TW" altLang="en-US" sz="2000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261" name="直線接點 28">
                    <a:extLst>
                      <a:ext uri="{FF2B5EF4-FFF2-40B4-BE49-F238E27FC236}">
                        <a16:creationId xmlns:a16="http://schemas.microsoft.com/office/drawing/2014/main" id="{ED0D2739-0C77-F74A-91E9-3A601810C92B}"/>
                      </a:ext>
                    </a:extLst>
                  </p:cNvPr>
                  <p:cNvCxnSpPr>
                    <a:cxnSpLocks/>
                    <a:stCxn id="260" idx="0"/>
                    <a:endCxn id="257" idx="3"/>
                  </p:cNvCxnSpPr>
                  <p:nvPr/>
                </p:nvCxnSpPr>
                <p:spPr bwMode="auto">
                  <a:xfrm flipV="1">
                    <a:off x="4724954" y="4265133"/>
                    <a:ext cx="503167" cy="366114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62" name="橢圓 34">
                    <a:extLst>
                      <a:ext uri="{FF2B5EF4-FFF2-40B4-BE49-F238E27FC236}">
                        <a16:creationId xmlns:a16="http://schemas.microsoft.com/office/drawing/2014/main" id="{E7AAAE04-E793-CE43-98F5-C6C575D4BE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94255" y="4664554"/>
                    <a:ext cx="481913" cy="481913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r>
                      <a:rPr lang="en-US" altLang="zh-TW" sz="2000" dirty="0"/>
                      <a:t>80</a:t>
                    </a:r>
                    <a:endParaRPr lang="zh-TW" altLang="en-US" sz="2000" dirty="0"/>
                  </a:p>
                </p:txBody>
              </p:sp>
              <p:cxnSp>
                <p:nvCxnSpPr>
                  <p:cNvPr id="263" name="直線接點 28">
                    <a:extLst>
                      <a:ext uri="{FF2B5EF4-FFF2-40B4-BE49-F238E27FC236}">
                        <a16:creationId xmlns:a16="http://schemas.microsoft.com/office/drawing/2014/main" id="{ED0D2739-0C77-F74A-91E9-3A601810C92B}"/>
                      </a:ext>
                    </a:extLst>
                  </p:cNvPr>
                  <p:cNvCxnSpPr>
                    <a:cxnSpLocks/>
                    <a:stCxn id="262" idx="0"/>
                    <a:endCxn id="257" idx="5"/>
                  </p:cNvCxnSpPr>
                  <p:nvPr/>
                </p:nvCxnSpPr>
                <p:spPr bwMode="auto">
                  <a:xfrm flipH="1" flipV="1">
                    <a:off x="5568884" y="4265133"/>
                    <a:ext cx="466328" cy="39942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64" name="直線接點 24">
                    <a:extLst>
                      <a:ext uri="{FF2B5EF4-FFF2-40B4-BE49-F238E27FC236}">
                        <a16:creationId xmlns:a16="http://schemas.microsoft.com/office/drawing/2014/main" id="{FA5BB107-EC77-5843-A0E8-F10A91605561}"/>
                      </a:ext>
                    </a:extLst>
                  </p:cNvPr>
                  <p:cNvCxnSpPr>
                    <a:cxnSpLocks/>
                    <a:stCxn id="265" idx="0"/>
                    <a:endCxn id="260" idx="5"/>
                  </p:cNvCxnSpPr>
                  <p:nvPr/>
                </p:nvCxnSpPr>
                <p:spPr bwMode="auto">
                  <a:xfrm flipH="1" flipV="1">
                    <a:off x="4895335" y="5042585"/>
                    <a:ext cx="207373" cy="39778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65" name="矩形 66">
                    <a:extLst>
                      <a:ext uri="{FF2B5EF4-FFF2-40B4-BE49-F238E27FC236}">
                        <a16:creationId xmlns:a16="http://schemas.microsoft.com/office/drawing/2014/main" id="{22DBFA4B-4CEF-B340-96A8-FC74CE1B37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942294" y="5440367"/>
                    <a:ext cx="320828" cy="317312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600" b="0" i="0" u="none" strike="noStrike" cap="none" normalizeH="0" baseline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266" name="矩形 66">
                    <a:extLst>
                      <a:ext uri="{FF2B5EF4-FFF2-40B4-BE49-F238E27FC236}">
                        <a16:creationId xmlns:a16="http://schemas.microsoft.com/office/drawing/2014/main" id="{22DBFA4B-4CEF-B340-96A8-FC74CE1B37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16925" y="6959697"/>
                    <a:ext cx="320828" cy="317312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600" b="0" i="0" u="none" strike="noStrike" cap="none" normalizeH="0" baseline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</a:endParaRPr>
                  </a:p>
                </p:txBody>
              </p:sp>
              <p:cxnSp>
                <p:nvCxnSpPr>
                  <p:cNvPr id="267" name="直線接點 24">
                    <a:extLst>
                      <a:ext uri="{FF2B5EF4-FFF2-40B4-BE49-F238E27FC236}">
                        <a16:creationId xmlns:a16="http://schemas.microsoft.com/office/drawing/2014/main" id="{FA5BB107-EC77-5843-A0E8-F10A91605561}"/>
                      </a:ext>
                    </a:extLst>
                  </p:cNvPr>
                  <p:cNvCxnSpPr>
                    <a:cxnSpLocks/>
                    <a:stCxn id="268" idx="0"/>
                    <a:endCxn id="270" idx="5"/>
                  </p:cNvCxnSpPr>
                  <p:nvPr/>
                </p:nvCxnSpPr>
                <p:spPr bwMode="auto">
                  <a:xfrm flipH="1" flipV="1">
                    <a:off x="6633301" y="5716269"/>
                    <a:ext cx="191654" cy="51484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68" name="矩形 66">
                    <a:extLst>
                      <a:ext uri="{FF2B5EF4-FFF2-40B4-BE49-F238E27FC236}">
                        <a16:creationId xmlns:a16="http://schemas.microsoft.com/office/drawing/2014/main" id="{22DBFA4B-4CEF-B340-96A8-FC74CE1B37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64541" y="6231118"/>
                    <a:ext cx="320828" cy="317312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600" b="0" i="0" u="none" strike="noStrike" cap="none" normalizeH="0" baseline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</a:endParaRPr>
                  </a:p>
                </p:txBody>
              </p:sp>
              <p:cxnSp>
                <p:nvCxnSpPr>
                  <p:cNvPr id="269" name="直線接點 24">
                    <a:extLst>
                      <a:ext uri="{FF2B5EF4-FFF2-40B4-BE49-F238E27FC236}">
                        <a16:creationId xmlns:a16="http://schemas.microsoft.com/office/drawing/2014/main" id="{FA5BB107-EC77-5843-A0E8-F10A91605561}"/>
                      </a:ext>
                    </a:extLst>
                  </p:cNvPr>
                  <p:cNvCxnSpPr>
                    <a:cxnSpLocks/>
                    <a:stCxn id="266" idx="0"/>
                    <a:endCxn id="255" idx="3"/>
                  </p:cNvCxnSpPr>
                  <p:nvPr/>
                </p:nvCxnSpPr>
                <p:spPr bwMode="auto">
                  <a:xfrm flipV="1">
                    <a:off x="4877339" y="6527156"/>
                    <a:ext cx="174052" cy="43254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70" name="橢圓 34">
                    <a:extLst>
                      <a:ext uri="{FF2B5EF4-FFF2-40B4-BE49-F238E27FC236}">
                        <a16:creationId xmlns:a16="http://schemas.microsoft.com/office/drawing/2014/main" id="{E7AAAE04-E793-CE43-98F5-C6C575D4BE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1963" y="5304931"/>
                    <a:ext cx="481913" cy="481913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r>
                      <a:rPr lang="en-US" altLang="zh-TW" sz="2000" dirty="0">
                        <a:solidFill>
                          <a:schemeClr val="bg1"/>
                        </a:solidFill>
                      </a:rPr>
                      <a:t>90</a:t>
                    </a:r>
                    <a:endParaRPr lang="zh-TW" altLang="en-US" sz="2000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271" name="直線接點 28">
                    <a:extLst>
                      <a:ext uri="{FF2B5EF4-FFF2-40B4-BE49-F238E27FC236}">
                        <a16:creationId xmlns:a16="http://schemas.microsoft.com/office/drawing/2014/main" id="{ED0D2739-0C77-F74A-91E9-3A601810C92B}"/>
                      </a:ext>
                    </a:extLst>
                  </p:cNvPr>
                  <p:cNvCxnSpPr>
                    <a:cxnSpLocks/>
                    <a:stCxn id="270" idx="0"/>
                    <a:endCxn id="262" idx="5"/>
                  </p:cNvCxnSpPr>
                  <p:nvPr/>
                </p:nvCxnSpPr>
                <p:spPr bwMode="auto">
                  <a:xfrm flipH="1" flipV="1">
                    <a:off x="6205593" y="5075892"/>
                    <a:ext cx="257327" cy="22903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246" name="橢圓 34">
                  <a:extLst>
                    <a:ext uri="{FF2B5EF4-FFF2-40B4-BE49-F238E27FC236}">
                      <a16:creationId xmlns:a16="http://schemas.microsoft.com/office/drawing/2014/main" id="{E7AAAE04-E793-CE43-98F5-C6C575D4BE80}"/>
                    </a:ext>
                  </a:extLst>
                </p:cNvPr>
                <p:cNvSpPr/>
                <p:nvPr/>
              </p:nvSpPr>
              <p:spPr bwMode="auto">
                <a:xfrm>
                  <a:off x="7447780" y="2026231"/>
                  <a:ext cx="481913" cy="481913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>
                      <a:solidFill>
                        <a:schemeClr val="bg1"/>
                      </a:solidFill>
                    </a:rPr>
                    <a:t>70</a:t>
                  </a:r>
                  <a:endParaRPr lang="zh-TW" altLang="en-US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7" name="矩形 66">
                  <a:extLst>
                    <a:ext uri="{FF2B5EF4-FFF2-40B4-BE49-F238E27FC236}">
                      <a16:creationId xmlns:a16="http://schemas.microsoft.com/office/drawing/2014/main" id="{22DBFA4B-4CEF-B340-96A8-FC74CE1B371A}"/>
                    </a:ext>
                  </a:extLst>
                </p:cNvPr>
                <p:cNvSpPr/>
                <p:nvPr/>
              </p:nvSpPr>
              <p:spPr bwMode="auto">
                <a:xfrm>
                  <a:off x="7734404" y="2996277"/>
                  <a:ext cx="320828" cy="317312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6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248" name="直線接點 24">
                  <a:extLst>
                    <a:ext uri="{FF2B5EF4-FFF2-40B4-BE49-F238E27FC236}">
                      <a16:creationId xmlns:a16="http://schemas.microsoft.com/office/drawing/2014/main" id="{FA5BB107-EC77-5843-A0E8-F10A91605561}"/>
                    </a:ext>
                  </a:extLst>
                </p:cNvPr>
                <p:cNvCxnSpPr>
                  <a:cxnSpLocks/>
                  <a:stCxn id="247" idx="0"/>
                  <a:endCxn id="246" idx="5"/>
                </p:cNvCxnSpPr>
                <p:nvPr/>
              </p:nvCxnSpPr>
              <p:spPr bwMode="auto">
                <a:xfrm flipH="1" flipV="1">
                  <a:off x="7859118" y="2437569"/>
                  <a:ext cx="35700" cy="558708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49" name="矩形 66">
                  <a:extLst>
                    <a:ext uri="{FF2B5EF4-FFF2-40B4-BE49-F238E27FC236}">
                      <a16:creationId xmlns:a16="http://schemas.microsoft.com/office/drawing/2014/main" id="{22DBFA4B-4CEF-B340-96A8-FC74CE1B371A}"/>
                    </a:ext>
                  </a:extLst>
                </p:cNvPr>
                <p:cNvSpPr/>
                <p:nvPr/>
              </p:nvSpPr>
              <p:spPr bwMode="auto">
                <a:xfrm>
                  <a:off x="8088158" y="2984802"/>
                  <a:ext cx="320828" cy="317312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6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250" name="直線接點 24">
                  <a:extLst>
                    <a:ext uri="{FF2B5EF4-FFF2-40B4-BE49-F238E27FC236}">
                      <a16:creationId xmlns:a16="http://schemas.microsoft.com/office/drawing/2014/main" id="{FA5BB107-EC77-5843-A0E8-F10A91605561}"/>
                    </a:ext>
                  </a:extLst>
                </p:cNvPr>
                <p:cNvCxnSpPr>
                  <a:cxnSpLocks/>
                  <a:stCxn id="249" idx="0"/>
                  <a:endCxn id="270" idx="3"/>
                </p:cNvCxnSpPr>
                <p:nvPr/>
              </p:nvCxnSpPr>
              <p:spPr bwMode="auto">
                <a:xfrm flipV="1">
                  <a:off x="8248572" y="2464212"/>
                  <a:ext cx="18541" cy="520590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1" name="直線接點 24">
                  <a:extLst>
                    <a:ext uri="{FF2B5EF4-FFF2-40B4-BE49-F238E27FC236}">
                      <a16:creationId xmlns:a16="http://schemas.microsoft.com/office/drawing/2014/main" id="{FA5BB107-EC77-5843-A0E8-F10A91605561}"/>
                    </a:ext>
                  </a:extLst>
                </p:cNvPr>
                <p:cNvCxnSpPr>
                  <a:cxnSpLocks/>
                  <a:stCxn id="246" idx="0"/>
                  <a:endCxn id="262" idx="3"/>
                </p:cNvCxnSpPr>
                <p:nvPr/>
              </p:nvCxnSpPr>
              <p:spPr bwMode="auto">
                <a:xfrm flipV="1">
                  <a:off x="7688737" y="1823835"/>
                  <a:ext cx="150668" cy="20239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53" name="矩形 66">
                  <a:extLst>
                    <a:ext uri="{FF2B5EF4-FFF2-40B4-BE49-F238E27FC236}">
                      <a16:creationId xmlns:a16="http://schemas.microsoft.com/office/drawing/2014/main" id="{22DBFA4B-4CEF-B340-96A8-FC74CE1B371A}"/>
                    </a:ext>
                  </a:extLst>
                </p:cNvPr>
                <p:cNvSpPr/>
                <p:nvPr/>
              </p:nvSpPr>
              <p:spPr bwMode="auto">
                <a:xfrm>
                  <a:off x="7678991" y="4467056"/>
                  <a:ext cx="320828" cy="317312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6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254" name="直線接點 24">
                  <a:extLst>
                    <a:ext uri="{FF2B5EF4-FFF2-40B4-BE49-F238E27FC236}">
                      <a16:creationId xmlns:a16="http://schemas.microsoft.com/office/drawing/2014/main" id="{FA5BB107-EC77-5843-A0E8-F10A91605561}"/>
                    </a:ext>
                  </a:extLst>
                </p:cNvPr>
                <p:cNvCxnSpPr>
                  <a:cxnSpLocks/>
                  <a:stCxn id="253" idx="0"/>
                  <a:endCxn id="109" idx="5"/>
                </p:cNvCxnSpPr>
                <p:nvPr/>
              </p:nvCxnSpPr>
              <p:spPr bwMode="auto">
                <a:xfrm flipH="1" flipV="1">
                  <a:off x="7713840" y="3986462"/>
                  <a:ext cx="125565" cy="48059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55" name="橢圓 34">
                  <a:extLst>
                    <a:ext uri="{FF2B5EF4-FFF2-40B4-BE49-F238E27FC236}">
                      <a16:creationId xmlns:a16="http://schemas.microsoft.com/office/drawing/2014/main" id="{E7AAAE04-E793-CE43-98F5-C6C575D4BE80}"/>
                    </a:ext>
                  </a:extLst>
                </p:cNvPr>
                <p:cNvSpPr/>
                <p:nvPr/>
              </p:nvSpPr>
              <p:spPr bwMode="auto">
                <a:xfrm>
                  <a:off x="6955391" y="2863761"/>
                  <a:ext cx="481913" cy="481913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/>
                    <a:t>60</a:t>
                  </a:r>
                  <a:endParaRPr lang="zh-TW" altLang="en-US" sz="2000" dirty="0"/>
                </a:p>
              </p:txBody>
            </p:sp>
            <p:cxnSp>
              <p:nvCxnSpPr>
                <p:cNvPr id="256" name="直線接點 28">
                  <a:extLst>
                    <a:ext uri="{FF2B5EF4-FFF2-40B4-BE49-F238E27FC236}">
                      <a16:creationId xmlns:a16="http://schemas.microsoft.com/office/drawing/2014/main" id="{ED0D2739-0C77-F74A-91E9-3A601810C92B}"/>
                    </a:ext>
                  </a:extLst>
                </p:cNvPr>
                <p:cNvCxnSpPr>
                  <a:cxnSpLocks/>
                  <a:stCxn id="255" idx="0"/>
                  <a:endCxn id="246" idx="3"/>
                </p:cNvCxnSpPr>
                <p:nvPr/>
              </p:nvCxnSpPr>
              <p:spPr bwMode="auto">
                <a:xfrm flipV="1">
                  <a:off x="7196348" y="2437569"/>
                  <a:ext cx="322007" cy="4261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3" name="文字方塊 114">
                    <a:extLst>
                      <a:ext uri="{FF2B5EF4-FFF2-40B4-BE49-F238E27FC236}">
                        <a16:creationId xmlns:a16="http://schemas.microsoft.com/office/drawing/2014/main" id="{9DB7049F-0A5D-384F-A5CF-FACE2E773336}"/>
                      </a:ext>
                    </a:extLst>
                  </p:cNvPr>
                  <p:cNvSpPr txBox="1"/>
                  <p:nvPr/>
                </p:nvSpPr>
                <p:spPr>
                  <a:xfrm>
                    <a:off x="4720542" y="5666327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273" name="文字方塊 114">
                    <a:extLst>
                      <a:ext uri="{FF2B5EF4-FFF2-40B4-BE49-F238E27FC236}">
                        <a16:creationId xmlns:a16="http://schemas.microsoft.com/office/drawing/2014/main" xmlns="" id="{9DB7049F-0A5D-384F-A5CF-FACE2E7733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0542" y="5666327"/>
                    <a:ext cx="650591" cy="46166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9" name="橢圓 34">
              <a:extLst>
                <a:ext uri="{FF2B5EF4-FFF2-40B4-BE49-F238E27FC236}">
                  <a16:creationId xmlns:a16="http://schemas.microsoft.com/office/drawing/2014/main" id="{E7AAAE04-E793-CE43-98F5-C6C575D4BE80}"/>
                </a:ext>
              </a:extLst>
            </p:cNvPr>
            <p:cNvSpPr/>
            <p:nvPr/>
          </p:nvSpPr>
          <p:spPr bwMode="auto">
            <a:xfrm>
              <a:off x="1651905" y="4033797"/>
              <a:ext cx="481913" cy="481913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65</a:t>
              </a:r>
              <a:endParaRPr lang="zh-TW" altLang="en-US" sz="2000" dirty="0"/>
            </a:p>
          </p:txBody>
        </p:sp>
        <p:cxnSp>
          <p:nvCxnSpPr>
            <p:cNvPr id="111" name="直線接點 28">
              <a:extLst>
                <a:ext uri="{FF2B5EF4-FFF2-40B4-BE49-F238E27FC236}">
                  <a16:creationId xmlns:a16="http://schemas.microsoft.com/office/drawing/2014/main" id="{ED0D2739-0C77-F74A-91E9-3A601810C92B}"/>
                </a:ext>
              </a:extLst>
            </p:cNvPr>
            <p:cNvCxnSpPr>
              <a:cxnSpLocks/>
              <a:stCxn id="109" idx="0"/>
              <a:endCxn id="255" idx="5"/>
            </p:cNvCxnSpPr>
            <p:nvPr/>
          </p:nvCxnSpPr>
          <p:spPr bwMode="auto">
            <a:xfrm flipH="1" flipV="1">
              <a:off x="1716132" y="3733772"/>
              <a:ext cx="176730" cy="3000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4" name="矩形 66">
              <a:extLst>
                <a:ext uri="{FF2B5EF4-FFF2-40B4-BE49-F238E27FC236}">
                  <a16:creationId xmlns:a16="http://schemas.microsoft.com/office/drawing/2014/main" id="{22DBFA4B-4CEF-B340-96A8-FC74CE1B371A}"/>
                </a:ext>
              </a:extLst>
            </p:cNvPr>
            <p:cNvSpPr/>
            <p:nvPr/>
          </p:nvSpPr>
          <p:spPr bwMode="auto">
            <a:xfrm>
              <a:off x="1491491" y="4925729"/>
              <a:ext cx="320828" cy="317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17" name="直線接點 24">
              <a:extLst>
                <a:ext uri="{FF2B5EF4-FFF2-40B4-BE49-F238E27FC236}">
                  <a16:creationId xmlns:a16="http://schemas.microsoft.com/office/drawing/2014/main" id="{FA5BB107-EC77-5843-A0E8-F10A91605561}"/>
                </a:ext>
              </a:extLst>
            </p:cNvPr>
            <p:cNvCxnSpPr>
              <a:cxnSpLocks/>
              <a:stCxn id="114" idx="0"/>
              <a:endCxn id="109" idx="3"/>
            </p:cNvCxnSpPr>
            <p:nvPr/>
          </p:nvCxnSpPr>
          <p:spPr bwMode="auto">
            <a:xfrm flipV="1">
              <a:off x="1651905" y="4445135"/>
              <a:ext cx="70575" cy="48059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文字方塊 114">
                  <a:extLst>
                    <a:ext uri="{FF2B5EF4-FFF2-40B4-BE49-F238E27FC236}">
                      <a16:creationId xmlns:a16="http://schemas.microsoft.com/office/drawing/2014/main" id="{9DB7049F-0A5D-384F-A5CF-FACE2E773336}"/>
                    </a:ext>
                  </a:extLst>
                </p:cNvPr>
                <p:cNvSpPr txBox="1"/>
                <p:nvPr/>
              </p:nvSpPr>
              <p:spPr>
                <a:xfrm>
                  <a:off x="1499971" y="2095163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kumimoji="1" lang="en-US" altLang="zh-TW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19" name="文字方塊 114">
                  <a:extLst>
                    <a:ext uri="{FF2B5EF4-FFF2-40B4-BE49-F238E27FC236}">
                      <a16:creationId xmlns:a16="http://schemas.microsoft.com/office/drawing/2014/main" xmlns="" id="{9DB7049F-0A5D-384F-A5CF-FACE2E773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9971" y="2095163"/>
                  <a:ext cx="650591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35" b="-12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字方塊 114">
                  <a:extLst>
                    <a:ext uri="{FF2B5EF4-FFF2-40B4-BE49-F238E27FC236}">
                      <a16:creationId xmlns:a16="http://schemas.microsoft.com/office/drawing/2014/main" id="{9DB7049F-0A5D-384F-A5CF-FACE2E773336}"/>
                    </a:ext>
                  </a:extLst>
                </p:cNvPr>
                <p:cNvSpPr txBox="1"/>
                <p:nvPr/>
              </p:nvSpPr>
              <p:spPr>
                <a:xfrm>
                  <a:off x="1756226" y="3036009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22" name="文字方塊 114">
                  <a:extLst>
                    <a:ext uri="{FF2B5EF4-FFF2-40B4-BE49-F238E27FC236}">
                      <a16:creationId xmlns:a16="http://schemas.microsoft.com/office/drawing/2014/main" xmlns="" id="{9DB7049F-0A5D-384F-A5CF-FACE2E773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6226" y="3036009"/>
                  <a:ext cx="65059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5183496" y="643898"/>
            <a:ext cx="3217554" cy="3772956"/>
            <a:chOff x="5183496" y="643898"/>
            <a:chExt cx="3217554" cy="3772956"/>
          </a:xfrm>
        </p:grpSpPr>
        <p:grpSp>
          <p:nvGrpSpPr>
            <p:cNvPr id="123" name="Group 122"/>
            <p:cNvGrpSpPr/>
            <p:nvPr/>
          </p:nvGrpSpPr>
          <p:grpSpPr>
            <a:xfrm>
              <a:off x="5183496" y="989764"/>
              <a:ext cx="3217554" cy="3427090"/>
              <a:chOff x="457240" y="1060411"/>
              <a:chExt cx="3217554" cy="3427090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457240" y="1060411"/>
                <a:ext cx="3217554" cy="3423214"/>
                <a:chOff x="6107837" y="601738"/>
                <a:chExt cx="3217554" cy="342321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文字方塊 114">
                      <a:extLst>
                        <a:ext uri="{FF2B5EF4-FFF2-40B4-BE49-F238E27FC236}">
                          <a16:creationId xmlns:a16="http://schemas.microsoft.com/office/drawing/2014/main" id="{9DB7049F-0A5D-384F-A5CF-FACE2E7733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96107" y="1584679"/>
                      <a:ext cx="650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137" name="文字方塊 114">
                      <a:extLst>
                        <a:ext uri="{FF2B5EF4-FFF2-40B4-BE49-F238E27FC236}">
                          <a16:creationId xmlns:a16="http://schemas.microsoft.com/office/drawing/2014/main" xmlns="" id="{9DB7049F-0A5D-384F-A5CF-FACE2E77333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96107" y="1584679"/>
                      <a:ext cx="650591" cy="461665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39" name="Group 138"/>
                <p:cNvGrpSpPr/>
                <p:nvPr/>
              </p:nvGrpSpPr>
              <p:grpSpPr>
                <a:xfrm>
                  <a:off x="6107837" y="601738"/>
                  <a:ext cx="3217554" cy="3423214"/>
                  <a:chOff x="4133262" y="3853795"/>
                  <a:chExt cx="3217554" cy="3423214"/>
                </a:xfrm>
              </p:grpSpPr>
              <p:sp>
                <p:nvSpPr>
                  <p:cNvPr id="159" name="橢圓 8">
                    <a:extLst>
                      <a:ext uri="{FF2B5EF4-FFF2-40B4-BE49-F238E27FC236}">
                        <a16:creationId xmlns:a16="http://schemas.microsoft.com/office/drawing/2014/main" id="{8FB3D720-5EA7-0D4B-AAC2-1959A96C8A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7546" y="3853795"/>
                    <a:ext cx="481913" cy="481913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r>
                      <a:rPr lang="en-US" altLang="zh-TW" sz="2000" dirty="0">
                        <a:solidFill>
                          <a:schemeClr val="bg1"/>
                        </a:solidFill>
                      </a:rPr>
                      <a:t>50</a:t>
                    </a:r>
                    <a:endParaRPr lang="zh-TW" altLang="en-US" sz="2000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60" name="直線接點 24">
                    <a:extLst>
                      <a:ext uri="{FF2B5EF4-FFF2-40B4-BE49-F238E27FC236}">
                        <a16:creationId xmlns:a16="http://schemas.microsoft.com/office/drawing/2014/main" id="{FA5BB107-EC77-5843-A0E8-F10A91605561}"/>
                      </a:ext>
                    </a:extLst>
                  </p:cNvPr>
                  <p:cNvCxnSpPr>
                    <a:cxnSpLocks/>
                    <a:stCxn id="161" idx="0"/>
                    <a:endCxn id="162" idx="3"/>
                  </p:cNvCxnSpPr>
                  <p:nvPr/>
                </p:nvCxnSpPr>
                <p:spPr bwMode="auto">
                  <a:xfrm flipV="1">
                    <a:off x="4293676" y="5042585"/>
                    <a:ext cx="260896" cy="37668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61" name="矩形 66">
                    <a:extLst>
                      <a:ext uri="{FF2B5EF4-FFF2-40B4-BE49-F238E27FC236}">
                        <a16:creationId xmlns:a16="http://schemas.microsoft.com/office/drawing/2014/main" id="{22DBFA4B-4CEF-B340-96A8-FC74CE1B37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33262" y="5419271"/>
                    <a:ext cx="320828" cy="317312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600" b="0" i="0" u="none" strike="noStrike" cap="none" normalizeH="0" baseline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62" name="橢圓 34">
                    <a:extLst>
                      <a:ext uri="{FF2B5EF4-FFF2-40B4-BE49-F238E27FC236}">
                        <a16:creationId xmlns:a16="http://schemas.microsoft.com/office/drawing/2014/main" id="{E7AAAE04-E793-CE43-98F5-C6C575D4BE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83997" y="4631247"/>
                    <a:ext cx="481913" cy="481913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r>
                      <a:rPr lang="en-US" altLang="zh-TW" sz="2000" dirty="0">
                        <a:solidFill>
                          <a:schemeClr val="bg1"/>
                        </a:solidFill>
                      </a:rPr>
                      <a:t>10</a:t>
                    </a:r>
                    <a:endParaRPr lang="zh-TW" altLang="en-US" sz="2000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63" name="直線接點 28">
                    <a:extLst>
                      <a:ext uri="{FF2B5EF4-FFF2-40B4-BE49-F238E27FC236}">
                        <a16:creationId xmlns:a16="http://schemas.microsoft.com/office/drawing/2014/main" id="{ED0D2739-0C77-F74A-91E9-3A601810C92B}"/>
                      </a:ext>
                    </a:extLst>
                  </p:cNvPr>
                  <p:cNvCxnSpPr>
                    <a:cxnSpLocks/>
                    <a:stCxn id="162" idx="0"/>
                    <a:endCxn id="159" idx="3"/>
                  </p:cNvCxnSpPr>
                  <p:nvPr/>
                </p:nvCxnSpPr>
                <p:spPr bwMode="auto">
                  <a:xfrm flipV="1">
                    <a:off x="4724954" y="4265133"/>
                    <a:ext cx="503167" cy="366114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64" name="橢圓 34">
                    <a:extLst>
                      <a:ext uri="{FF2B5EF4-FFF2-40B4-BE49-F238E27FC236}">
                        <a16:creationId xmlns:a16="http://schemas.microsoft.com/office/drawing/2014/main" id="{E7AAAE04-E793-CE43-98F5-C6C575D4BE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7117" y="4641401"/>
                    <a:ext cx="481913" cy="481913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r>
                      <a:rPr lang="en-US" altLang="zh-TW" sz="2000" dirty="0"/>
                      <a:t>80</a:t>
                    </a:r>
                    <a:endParaRPr lang="zh-TW" altLang="en-US" sz="2000" dirty="0"/>
                  </a:p>
                </p:txBody>
              </p:sp>
              <p:cxnSp>
                <p:nvCxnSpPr>
                  <p:cNvPr id="165" name="直線接點 28">
                    <a:extLst>
                      <a:ext uri="{FF2B5EF4-FFF2-40B4-BE49-F238E27FC236}">
                        <a16:creationId xmlns:a16="http://schemas.microsoft.com/office/drawing/2014/main" id="{ED0D2739-0C77-F74A-91E9-3A601810C92B}"/>
                      </a:ext>
                    </a:extLst>
                  </p:cNvPr>
                  <p:cNvCxnSpPr>
                    <a:cxnSpLocks/>
                    <a:stCxn id="164" idx="0"/>
                    <a:endCxn id="159" idx="5"/>
                  </p:cNvCxnSpPr>
                  <p:nvPr/>
                </p:nvCxnSpPr>
                <p:spPr bwMode="auto">
                  <a:xfrm flipH="1" flipV="1">
                    <a:off x="5568884" y="4265133"/>
                    <a:ext cx="669190" cy="37626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66" name="直線接點 24">
                    <a:extLst>
                      <a:ext uri="{FF2B5EF4-FFF2-40B4-BE49-F238E27FC236}">
                        <a16:creationId xmlns:a16="http://schemas.microsoft.com/office/drawing/2014/main" id="{FA5BB107-EC77-5843-A0E8-F10A91605561}"/>
                      </a:ext>
                    </a:extLst>
                  </p:cNvPr>
                  <p:cNvCxnSpPr>
                    <a:cxnSpLocks/>
                    <a:stCxn id="167" idx="0"/>
                    <a:endCxn id="162" idx="5"/>
                  </p:cNvCxnSpPr>
                  <p:nvPr/>
                </p:nvCxnSpPr>
                <p:spPr bwMode="auto">
                  <a:xfrm flipH="1" flipV="1">
                    <a:off x="4895335" y="5042585"/>
                    <a:ext cx="207373" cy="39778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67" name="矩形 66">
                    <a:extLst>
                      <a:ext uri="{FF2B5EF4-FFF2-40B4-BE49-F238E27FC236}">
                        <a16:creationId xmlns:a16="http://schemas.microsoft.com/office/drawing/2014/main" id="{22DBFA4B-4CEF-B340-96A8-FC74CE1B37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942294" y="5440367"/>
                    <a:ext cx="320828" cy="317312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600" b="0" i="0" u="none" strike="noStrike" cap="none" normalizeH="0" baseline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68" name="矩形 66">
                    <a:extLst>
                      <a:ext uri="{FF2B5EF4-FFF2-40B4-BE49-F238E27FC236}">
                        <a16:creationId xmlns:a16="http://schemas.microsoft.com/office/drawing/2014/main" id="{22DBFA4B-4CEF-B340-96A8-FC74CE1B37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16925" y="6959697"/>
                    <a:ext cx="320828" cy="317312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600" b="0" i="0" u="none" strike="noStrike" cap="none" normalizeH="0" baseline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</a:endParaRPr>
                  </a:p>
                </p:txBody>
              </p:sp>
              <p:cxnSp>
                <p:nvCxnSpPr>
                  <p:cNvPr id="169" name="直線接點 24">
                    <a:extLst>
                      <a:ext uri="{FF2B5EF4-FFF2-40B4-BE49-F238E27FC236}">
                        <a16:creationId xmlns:a16="http://schemas.microsoft.com/office/drawing/2014/main" id="{FA5BB107-EC77-5843-A0E8-F10A91605561}"/>
                      </a:ext>
                    </a:extLst>
                  </p:cNvPr>
                  <p:cNvCxnSpPr>
                    <a:cxnSpLocks/>
                    <a:stCxn id="170" idx="0"/>
                    <a:endCxn id="172" idx="5"/>
                  </p:cNvCxnSpPr>
                  <p:nvPr/>
                </p:nvCxnSpPr>
                <p:spPr bwMode="auto">
                  <a:xfrm flipH="1" flipV="1">
                    <a:off x="6998748" y="5714628"/>
                    <a:ext cx="191654" cy="51484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70" name="矩形 66">
                    <a:extLst>
                      <a:ext uri="{FF2B5EF4-FFF2-40B4-BE49-F238E27FC236}">
                        <a16:creationId xmlns:a16="http://schemas.microsoft.com/office/drawing/2014/main" id="{22DBFA4B-4CEF-B340-96A8-FC74CE1B37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029988" y="6229477"/>
                    <a:ext cx="320828" cy="317312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600" b="0" i="0" u="none" strike="noStrike" cap="none" normalizeH="0" baseline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</a:endParaRPr>
                  </a:p>
                </p:txBody>
              </p:sp>
              <p:cxnSp>
                <p:nvCxnSpPr>
                  <p:cNvPr id="171" name="直線接點 24">
                    <a:extLst>
                      <a:ext uri="{FF2B5EF4-FFF2-40B4-BE49-F238E27FC236}">
                        <a16:creationId xmlns:a16="http://schemas.microsoft.com/office/drawing/2014/main" id="{FA5BB107-EC77-5843-A0E8-F10A91605561}"/>
                      </a:ext>
                    </a:extLst>
                  </p:cNvPr>
                  <p:cNvCxnSpPr>
                    <a:cxnSpLocks/>
                    <a:stCxn id="168" idx="0"/>
                    <a:endCxn id="157" idx="3"/>
                  </p:cNvCxnSpPr>
                  <p:nvPr/>
                </p:nvCxnSpPr>
                <p:spPr bwMode="auto">
                  <a:xfrm flipV="1">
                    <a:off x="4877339" y="6527132"/>
                    <a:ext cx="119859" cy="43256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72" name="橢圓 34">
                    <a:extLst>
                      <a:ext uri="{FF2B5EF4-FFF2-40B4-BE49-F238E27FC236}">
                        <a16:creationId xmlns:a16="http://schemas.microsoft.com/office/drawing/2014/main" id="{E7AAAE04-E793-CE43-98F5-C6C575D4BE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87410" y="5303290"/>
                    <a:ext cx="481913" cy="481913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r>
                      <a:rPr lang="en-US" altLang="zh-TW" sz="2000" dirty="0">
                        <a:solidFill>
                          <a:schemeClr val="bg1"/>
                        </a:solidFill>
                      </a:rPr>
                      <a:t>90</a:t>
                    </a:r>
                    <a:endParaRPr lang="zh-TW" altLang="en-US" sz="2000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73" name="直線接點 28">
                    <a:extLst>
                      <a:ext uri="{FF2B5EF4-FFF2-40B4-BE49-F238E27FC236}">
                        <a16:creationId xmlns:a16="http://schemas.microsoft.com/office/drawing/2014/main" id="{ED0D2739-0C77-F74A-91E9-3A601810C92B}"/>
                      </a:ext>
                    </a:extLst>
                  </p:cNvPr>
                  <p:cNvCxnSpPr>
                    <a:cxnSpLocks/>
                    <a:stCxn id="172" idx="0"/>
                    <a:endCxn id="164" idx="5"/>
                  </p:cNvCxnSpPr>
                  <p:nvPr/>
                </p:nvCxnSpPr>
                <p:spPr bwMode="auto">
                  <a:xfrm flipH="1" flipV="1">
                    <a:off x="6408455" y="5052739"/>
                    <a:ext cx="419912" cy="25055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140" name="橢圓 34">
                  <a:extLst>
                    <a:ext uri="{FF2B5EF4-FFF2-40B4-BE49-F238E27FC236}">
                      <a16:creationId xmlns:a16="http://schemas.microsoft.com/office/drawing/2014/main" id="{E7AAAE04-E793-CE43-98F5-C6C575D4BE80}"/>
                    </a:ext>
                  </a:extLst>
                </p:cNvPr>
                <p:cNvSpPr/>
                <p:nvPr/>
              </p:nvSpPr>
              <p:spPr bwMode="auto">
                <a:xfrm>
                  <a:off x="7447780" y="2026231"/>
                  <a:ext cx="481913" cy="481913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>
                      <a:solidFill>
                        <a:schemeClr val="bg1"/>
                      </a:solidFill>
                    </a:rPr>
                    <a:t>65</a:t>
                  </a:r>
                  <a:endParaRPr lang="zh-TW" altLang="en-US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1" name="矩形 66">
                  <a:extLst>
                    <a:ext uri="{FF2B5EF4-FFF2-40B4-BE49-F238E27FC236}">
                      <a16:creationId xmlns:a16="http://schemas.microsoft.com/office/drawing/2014/main" id="{22DBFA4B-4CEF-B340-96A8-FC74CE1B371A}"/>
                    </a:ext>
                  </a:extLst>
                </p:cNvPr>
                <p:cNvSpPr/>
                <p:nvPr/>
              </p:nvSpPr>
              <p:spPr bwMode="auto">
                <a:xfrm>
                  <a:off x="8137596" y="3704281"/>
                  <a:ext cx="320828" cy="317312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6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142" name="直線接點 24">
                  <a:extLst>
                    <a:ext uri="{FF2B5EF4-FFF2-40B4-BE49-F238E27FC236}">
                      <a16:creationId xmlns:a16="http://schemas.microsoft.com/office/drawing/2014/main" id="{FA5BB107-EC77-5843-A0E8-F10A91605561}"/>
                    </a:ext>
                  </a:extLst>
                </p:cNvPr>
                <p:cNvCxnSpPr>
                  <a:cxnSpLocks/>
                  <a:stCxn id="141" idx="0"/>
                  <a:endCxn id="125" idx="5"/>
                </p:cNvCxnSpPr>
                <p:nvPr/>
              </p:nvCxnSpPr>
              <p:spPr bwMode="auto">
                <a:xfrm flipH="1" flipV="1">
                  <a:off x="8176531" y="3298323"/>
                  <a:ext cx="121479" cy="405958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43" name="矩形 66">
                  <a:extLst>
                    <a:ext uri="{FF2B5EF4-FFF2-40B4-BE49-F238E27FC236}">
                      <a16:creationId xmlns:a16="http://schemas.microsoft.com/office/drawing/2014/main" id="{22DBFA4B-4CEF-B340-96A8-FC74CE1B371A}"/>
                    </a:ext>
                  </a:extLst>
                </p:cNvPr>
                <p:cNvSpPr/>
                <p:nvPr/>
              </p:nvSpPr>
              <p:spPr bwMode="auto">
                <a:xfrm>
                  <a:off x="8453605" y="2983161"/>
                  <a:ext cx="320828" cy="317312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6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151" name="直線接點 24">
                  <a:extLst>
                    <a:ext uri="{FF2B5EF4-FFF2-40B4-BE49-F238E27FC236}">
                      <a16:creationId xmlns:a16="http://schemas.microsoft.com/office/drawing/2014/main" id="{FA5BB107-EC77-5843-A0E8-F10A91605561}"/>
                    </a:ext>
                  </a:extLst>
                </p:cNvPr>
                <p:cNvCxnSpPr>
                  <a:cxnSpLocks/>
                  <a:stCxn id="143" idx="0"/>
                  <a:endCxn id="172" idx="3"/>
                </p:cNvCxnSpPr>
                <p:nvPr/>
              </p:nvCxnSpPr>
              <p:spPr bwMode="auto">
                <a:xfrm flipV="1">
                  <a:off x="8614019" y="2462571"/>
                  <a:ext cx="18541" cy="520590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3" name="直線接點 24">
                  <a:extLst>
                    <a:ext uri="{FF2B5EF4-FFF2-40B4-BE49-F238E27FC236}">
                      <a16:creationId xmlns:a16="http://schemas.microsoft.com/office/drawing/2014/main" id="{FA5BB107-EC77-5843-A0E8-F10A91605561}"/>
                    </a:ext>
                  </a:extLst>
                </p:cNvPr>
                <p:cNvCxnSpPr>
                  <a:cxnSpLocks/>
                  <a:stCxn id="140" idx="0"/>
                  <a:endCxn id="164" idx="3"/>
                </p:cNvCxnSpPr>
                <p:nvPr/>
              </p:nvCxnSpPr>
              <p:spPr bwMode="auto">
                <a:xfrm flipV="1">
                  <a:off x="7688737" y="1800682"/>
                  <a:ext cx="353530" cy="225549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54" name="矩形 66">
                  <a:extLst>
                    <a:ext uri="{FF2B5EF4-FFF2-40B4-BE49-F238E27FC236}">
                      <a16:creationId xmlns:a16="http://schemas.microsoft.com/office/drawing/2014/main" id="{22DBFA4B-4CEF-B340-96A8-FC74CE1B371A}"/>
                    </a:ext>
                  </a:extLst>
                </p:cNvPr>
                <p:cNvSpPr/>
                <p:nvPr/>
              </p:nvSpPr>
              <p:spPr bwMode="auto">
                <a:xfrm>
                  <a:off x="7578718" y="3707640"/>
                  <a:ext cx="320828" cy="317312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6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156" name="直線接點 24">
                  <a:extLst>
                    <a:ext uri="{FF2B5EF4-FFF2-40B4-BE49-F238E27FC236}">
                      <a16:creationId xmlns:a16="http://schemas.microsoft.com/office/drawing/2014/main" id="{FA5BB107-EC77-5843-A0E8-F10A91605561}"/>
                    </a:ext>
                  </a:extLst>
                </p:cNvPr>
                <p:cNvCxnSpPr>
                  <a:cxnSpLocks/>
                  <a:stCxn id="154" idx="0"/>
                  <a:endCxn id="125" idx="3"/>
                </p:cNvCxnSpPr>
                <p:nvPr/>
              </p:nvCxnSpPr>
              <p:spPr bwMode="auto">
                <a:xfrm flipV="1">
                  <a:off x="7739132" y="3298323"/>
                  <a:ext cx="96636" cy="409317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57" name="橢圓 34">
                  <a:extLst>
                    <a:ext uri="{FF2B5EF4-FFF2-40B4-BE49-F238E27FC236}">
                      <a16:creationId xmlns:a16="http://schemas.microsoft.com/office/drawing/2014/main" id="{E7AAAE04-E793-CE43-98F5-C6C575D4BE80}"/>
                    </a:ext>
                  </a:extLst>
                </p:cNvPr>
                <p:cNvSpPr/>
                <p:nvPr/>
              </p:nvSpPr>
              <p:spPr bwMode="auto">
                <a:xfrm>
                  <a:off x="6901198" y="2863737"/>
                  <a:ext cx="481913" cy="481913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/>
                    <a:t>60</a:t>
                  </a:r>
                  <a:endParaRPr lang="zh-TW" altLang="en-US" sz="2000" dirty="0"/>
                </a:p>
              </p:txBody>
            </p:sp>
            <p:cxnSp>
              <p:nvCxnSpPr>
                <p:cNvPr id="158" name="直線接點 28">
                  <a:extLst>
                    <a:ext uri="{FF2B5EF4-FFF2-40B4-BE49-F238E27FC236}">
                      <a16:creationId xmlns:a16="http://schemas.microsoft.com/office/drawing/2014/main" id="{ED0D2739-0C77-F74A-91E9-3A601810C92B}"/>
                    </a:ext>
                  </a:extLst>
                </p:cNvPr>
                <p:cNvCxnSpPr>
                  <a:cxnSpLocks/>
                  <a:stCxn id="157" idx="0"/>
                  <a:endCxn id="140" idx="3"/>
                </p:cNvCxnSpPr>
                <p:nvPr/>
              </p:nvCxnSpPr>
              <p:spPr bwMode="auto">
                <a:xfrm flipV="1">
                  <a:off x="7142155" y="2437569"/>
                  <a:ext cx="376200" cy="4261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25" name="橢圓 34">
                <a:extLst>
                  <a:ext uri="{FF2B5EF4-FFF2-40B4-BE49-F238E27FC236}">
                    <a16:creationId xmlns:a16="http://schemas.microsoft.com/office/drawing/2014/main" id="{E7AAAE04-E793-CE43-98F5-C6C575D4BE80}"/>
                  </a:ext>
                </a:extLst>
              </p:cNvPr>
              <p:cNvSpPr/>
              <p:nvPr/>
            </p:nvSpPr>
            <p:spPr bwMode="auto">
              <a:xfrm>
                <a:off x="2114596" y="3345658"/>
                <a:ext cx="481913" cy="481913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70</a:t>
                </a:r>
                <a:endParaRPr lang="zh-TW" altLang="en-US" sz="2000" dirty="0"/>
              </a:p>
            </p:txBody>
          </p:sp>
          <p:cxnSp>
            <p:nvCxnSpPr>
              <p:cNvPr id="127" name="直線接點 28">
                <a:extLst>
                  <a:ext uri="{FF2B5EF4-FFF2-40B4-BE49-F238E27FC236}">
                    <a16:creationId xmlns:a16="http://schemas.microsoft.com/office/drawing/2014/main" id="{ED0D2739-0C77-F74A-91E9-3A601810C92B}"/>
                  </a:ext>
                </a:extLst>
              </p:cNvPr>
              <p:cNvCxnSpPr>
                <a:cxnSpLocks/>
                <a:stCxn id="125" idx="0"/>
                <a:endCxn id="140" idx="5"/>
              </p:cNvCxnSpPr>
              <p:nvPr/>
            </p:nvCxnSpPr>
            <p:spPr bwMode="auto">
              <a:xfrm flipH="1" flipV="1">
                <a:off x="2208521" y="2896242"/>
                <a:ext cx="147032" cy="44941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8" name="矩形 66">
                <a:extLst>
                  <a:ext uri="{FF2B5EF4-FFF2-40B4-BE49-F238E27FC236}">
                    <a16:creationId xmlns:a16="http://schemas.microsoft.com/office/drawing/2014/main" id="{22DBFA4B-4CEF-B340-96A8-FC74CE1B371A}"/>
                  </a:ext>
                </a:extLst>
              </p:cNvPr>
              <p:cNvSpPr/>
              <p:nvPr/>
            </p:nvSpPr>
            <p:spPr bwMode="auto">
              <a:xfrm>
                <a:off x="1578248" y="4170189"/>
                <a:ext cx="320828" cy="317312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131" name="直線接點 24">
                <a:extLst>
                  <a:ext uri="{FF2B5EF4-FFF2-40B4-BE49-F238E27FC236}">
                    <a16:creationId xmlns:a16="http://schemas.microsoft.com/office/drawing/2014/main" id="{FA5BB107-EC77-5843-A0E8-F10A91605561}"/>
                  </a:ext>
                </a:extLst>
              </p:cNvPr>
              <p:cNvCxnSpPr>
                <a:cxnSpLocks/>
                <a:stCxn id="128" idx="0"/>
                <a:endCxn id="157" idx="5"/>
              </p:cNvCxnSpPr>
              <p:nvPr/>
            </p:nvCxnSpPr>
            <p:spPr bwMode="auto">
              <a:xfrm flipH="1" flipV="1">
                <a:off x="1661939" y="3733748"/>
                <a:ext cx="76723" cy="436441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字方塊 114">
                  <a:extLst>
                    <a:ext uri="{FF2B5EF4-FFF2-40B4-BE49-F238E27FC236}">
                      <a16:creationId xmlns:a16="http://schemas.microsoft.com/office/drawing/2014/main" id="{9DB7049F-0A5D-384F-A5CF-FACE2E773336}"/>
                    </a:ext>
                  </a:extLst>
                </p:cNvPr>
                <p:cNvSpPr txBox="1"/>
                <p:nvPr/>
              </p:nvSpPr>
              <p:spPr>
                <a:xfrm>
                  <a:off x="7322765" y="1365474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TW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89" name="文字方塊 114">
                  <a:extLst>
                    <a:ext uri="{FF2B5EF4-FFF2-40B4-BE49-F238E27FC236}">
                      <a16:creationId xmlns:a16="http://schemas.microsoft.com/office/drawing/2014/main" xmlns="" id="{9DB7049F-0A5D-384F-A5CF-FACE2E773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2765" y="1365474"/>
                  <a:ext cx="650591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文字方塊 114">
                  <a:extLst>
                    <a:ext uri="{FF2B5EF4-FFF2-40B4-BE49-F238E27FC236}">
                      <a16:creationId xmlns:a16="http://schemas.microsoft.com/office/drawing/2014/main" id="{9DB7049F-0A5D-384F-A5CF-FACE2E773336}"/>
                    </a:ext>
                  </a:extLst>
                </p:cNvPr>
                <p:cNvSpPr txBox="1"/>
                <p:nvPr/>
              </p:nvSpPr>
              <p:spPr>
                <a:xfrm>
                  <a:off x="6651531" y="643898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kumimoji="1" lang="en-US" altLang="zh-TW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90" name="文字方塊 114">
                  <a:extLst>
                    <a:ext uri="{FF2B5EF4-FFF2-40B4-BE49-F238E27FC236}">
                      <a16:creationId xmlns:a16="http://schemas.microsoft.com/office/drawing/2014/main" xmlns="" id="{9DB7049F-0A5D-384F-A5CF-FACE2E773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1531" y="643898"/>
                  <a:ext cx="650591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35" b="-12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文字方塊 114">
                <a:extLst>
                  <a:ext uri="{FF2B5EF4-FFF2-40B4-BE49-F238E27FC236}">
                    <a16:creationId xmlns:a16="http://schemas.microsoft.com/office/drawing/2014/main" id="{9DB7049F-0A5D-384F-A5CF-FACE2E773336}"/>
                  </a:ext>
                </a:extLst>
              </p:cNvPr>
              <p:cNvSpPr txBox="1"/>
              <p:nvPr/>
            </p:nvSpPr>
            <p:spPr>
              <a:xfrm>
                <a:off x="5284347" y="1360629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192" name="文字方塊 114">
                <a:extLst>
                  <a:ext uri="{FF2B5EF4-FFF2-40B4-BE49-F238E27FC236}">
                    <a16:creationId xmlns:a16="http://schemas.microsoft.com/office/drawing/2014/main" xmlns="" id="{9DB7049F-0A5D-384F-A5CF-FACE2E773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347" y="1360629"/>
                <a:ext cx="650591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43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DB1922A7-0D62-734C-B852-A89E903C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43D-D12A-1F42-ACA7-AA1ABA83C4E8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4326" y="-259077"/>
            <a:ext cx="8275121" cy="1143000"/>
          </a:xfrm>
        </p:spPr>
        <p:txBody>
          <a:bodyPr/>
          <a:lstStyle/>
          <a:p>
            <a:pPr algn="ctr"/>
            <a:r>
              <a:rPr lang="en-US" altLang="zh-TW" sz="2800" dirty="0"/>
              <a:t>Insertion 50, 10, 80, 90, 70, 60, 65, </a:t>
            </a:r>
            <a:r>
              <a:rPr lang="en-US" altLang="zh-TW" sz="2800" b="1" dirty="0"/>
              <a:t>62</a:t>
            </a:r>
          </a:p>
        </p:txBody>
      </p:sp>
      <p:sp>
        <p:nvSpPr>
          <p:cNvPr id="272" name="向右箭號 193">
            <a:extLst>
              <a:ext uri="{FF2B5EF4-FFF2-40B4-BE49-F238E27FC236}">
                <a16:creationId xmlns:a16="http://schemas.microsoft.com/office/drawing/2014/main" id="{1EF2CF38-D724-BF47-A784-B830D221DCC8}"/>
              </a:ext>
            </a:extLst>
          </p:cNvPr>
          <p:cNvSpPr/>
          <p:nvPr/>
        </p:nvSpPr>
        <p:spPr bwMode="auto">
          <a:xfrm>
            <a:off x="3807487" y="2649081"/>
            <a:ext cx="1291259" cy="87502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LRr</a:t>
            </a:r>
            <a:endParaRPr kumimoji="1" lang="zh-TW" altLang="en-US" sz="2400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29612" y="1035724"/>
            <a:ext cx="3217554" cy="4393005"/>
            <a:chOff x="329612" y="1035724"/>
            <a:chExt cx="3217554" cy="4393005"/>
          </a:xfrm>
        </p:grpSpPr>
        <p:grpSp>
          <p:nvGrpSpPr>
            <p:cNvPr id="79" name="Group 78"/>
            <p:cNvGrpSpPr/>
            <p:nvPr/>
          </p:nvGrpSpPr>
          <p:grpSpPr>
            <a:xfrm>
              <a:off x="329612" y="1035724"/>
              <a:ext cx="3217554" cy="4393005"/>
              <a:chOff x="5183496" y="989764"/>
              <a:chExt cx="3217554" cy="4393005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5183496" y="989764"/>
                <a:ext cx="3217554" cy="4393005"/>
                <a:chOff x="457240" y="1060411"/>
                <a:chExt cx="3217554" cy="4393005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457240" y="1060411"/>
                  <a:ext cx="3217554" cy="3423214"/>
                  <a:chOff x="6107837" y="601738"/>
                  <a:chExt cx="3217554" cy="342321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8" name="文字方塊 114">
                        <a:extLst>
                          <a:ext uri="{FF2B5EF4-FFF2-40B4-BE49-F238E27FC236}">
                            <a16:creationId xmlns:a16="http://schemas.microsoft.com/office/drawing/2014/main" id="{9DB7049F-0A5D-384F-A5CF-FACE2E7733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55581" y="3205624"/>
                        <a:ext cx="65059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TW" sz="240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m:oMathPara>
                        </a14:m>
                        <a:endParaRPr kumimoji="1" lang="zh-TW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88" name="文字方塊 114">
                        <a:extLst>
                          <a:ext uri="{FF2B5EF4-FFF2-40B4-BE49-F238E27FC236}">
                            <a16:creationId xmlns:a16="http://schemas.microsoft.com/office/drawing/2014/main" xmlns="" id="{9DB7049F-0A5D-384F-A5CF-FACE2E77333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55581" y="3205624"/>
                        <a:ext cx="650591" cy="461665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89" name="Group 88"/>
                  <p:cNvGrpSpPr/>
                  <p:nvPr/>
                </p:nvGrpSpPr>
                <p:grpSpPr>
                  <a:xfrm>
                    <a:off x="6107837" y="601738"/>
                    <a:ext cx="3217554" cy="3415146"/>
                    <a:chOff x="4133262" y="3853795"/>
                    <a:chExt cx="3217554" cy="3415146"/>
                  </a:xfrm>
                </p:grpSpPr>
                <p:sp>
                  <p:nvSpPr>
                    <p:cNvPr id="100" name="橢圓 8">
                      <a:extLst>
                        <a:ext uri="{FF2B5EF4-FFF2-40B4-BE49-F238E27FC236}">
                          <a16:creationId xmlns:a16="http://schemas.microsoft.com/office/drawing/2014/main" id="{8FB3D720-5EA7-0D4B-AAC2-1959A96C8AA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157546" y="3853795"/>
                      <a:ext cx="481913" cy="48191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r>
                        <a:rPr lang="en-US" altLang="zh-TW" sz="2000" dirty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101" name="直線接點 24">
                      <a:extLst>
                        <a:ext uri="{FF2B5EF4-FFF2-40B4-BE49-F238E27FC236}">
                          <a16:creationId xmlns:a16="http://schemas.microsoft.com/office/drawing/2014/main" id="{FA5BB107-EC77-5843-A0E8-F10A91605561}"/>
                        </a:ext>
                      </a:extLst>
                    </p:cNvPr>
                    <p:cNvCxnSpPr>
                      <a:cxnSpLocks/>
                      <a:stCxn id="102" idx="0"/>
                      <a:endCxn id="103" idx="3"/>
                    </p:cNvCxnSpPr>
                    <p:nvPr/>
                  </p:nvCxnSpPr>
                  <p:spPr bwMode="auto">
                    <a:xfrm flipV="1">
                      <a:off x="4293676" y="5042585"/>
                      <a:ext cx="260896" cy="376686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102" name="矩形 66">
                      <a:extLst>
                        <a:ext uri="{FF2B5EF4-FFF2-40B4-BE49-F238E27FC236}">
                          <a16:creationId xmlns:a16="http://schemas.microsoft.com/office/drawing/2014/main" id="{22DBFA4B-4CEF-B340-96A8-FC74CE1B371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133262" y="5419271"/>
                      <a:ext cx="320828" cy="31731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103" name="橢圓 34">
                      <a:extLst>
                        <a:ext uri="{FF2B5EF4-FFF2-40B4-BE49-F238E27FC236}">
                          <a16:creationId xmlns:a16="http://schemas.microsoft.com/office/drawing/2014/main" id="{E7AAAE04-E793-CE43-98F5-C6C575D4BE8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483997" y="4631247"/>
                      <a:ext cx="481913" cy="48191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r>
                        <a:rPr lang="en-US" altLang="zh-TW" sz="20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104" name="直線接點 28">
                      <a:extLst>
                        <a:ext uri="{FF2B5EF4-FFF2-40B4-BE49-F238E27FC236}">
                          <a16:creationId xmlns:a16="http://schemas.microsoft.com/office/drawing/2014/main" id="{ED0D2739-0C77-F74A-91E9-3A601810C92B}"/>
                        </a:ext>
                      </a:extLst>
                    </p:cNvPr>
                    <p:cNvCxnSpPr>
                      <a:cxnSpLocks/>
                      <a:stCxn id="103" idx="0"/>
                      <a:endCxn id="100" idx="3"/>
                    </p:cNvCxnSpPr>
                    <p:nvPr/>
                  </p:nvCxnSpPr>
                  <p:spPr bwMode="auto">
                    <a:xfrm flipV="1">
                      <a:off x="4724954" y="4265133"/>
                      <a:ext cx="503167" cy="366114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105" name="橢圓 34">
                      <a:extLst>
                        <a:ext uri="{FF2B5EF4-FFF2-40B4-BE49-F238E27FC236}">
                          <a16:creationId xmlns:a16="http://schemas.microsoft.com/office/drawing/2014/main" id="{E7AAAE04-E793-CE43-98F5-C6C575D4BE8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997117" y="4641401"/>
                      <a:ext cx="481913" cy="481913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r>
                        <a:rPr lang="en-US" altLang="zh-TW" sz="2000" dirty="0"/>
                        <a:t>80</a:t>
                      </a:r>
                      <a:endParaRPr lang="zh-TW" altLang="en-US" sz="2000" dirty="0"/>
                    </a:p>
                  </p:txBody>
                </p:sp>
                <p:cxnSp>
                  <p:nvCxnSpPr>
                    <p:cNvPr id="106" name="直線接點 28">
                      <a:extLst>
                        <a:ext uri="{FF2B5EF4-FFF2-40B4-BE49-F238E27FC236}">
                          <a16:creationId xmlns:a16="http://schemas.microsoft.com/office/drawing/2014/main" id="{ED0D2739-0C77-F74A-91E9-3A601810C92B}"/>
                        </a:ext>
                      </a:extLst>
                    </p:cNvPr>
                    <p:cNvCxnSpPr>
                      <a:cxnSpLocks/>
                      <a:stCxn id="105" idx="0"/>
                      <a:endCxn id="100" idx="5"/>
                    </p:cNvCxnSpPr>
                    <p:nvPr/>
                  </p:nvCxnSpPr>
                  <p:spPr bwMode="auto">
                    <a:xfrm flipH="1" flipV="1">
                      <a:off x="5568884" y="4265133"/>
                      <a:ext cx="669190" cy="37626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07" name="直線接點 24">
                      <a:extLst>
                        <a:ext uri="{FF2B5EF4-FFF2-40B4-BE49-F238E27FC236}">
                          <a16:creationId xmlns:a16="http://schemas.microsoft.com/office/drawing/2014/main" id="{FA5BB107-EC77-5843-A0E8-F10A91605561}"/>
                        </a:ext>
                      </a:extLst>
                    </p:cNvPr>
                    <p:cNvCxnSpPr>
                      <a:cxnSpLocks/>
                      <a:stCxn id="108" idx="0"/>
                      <a:endCxn id="103" idx="5"/>
                    </p:cNvCxnSpPr>
                    <p:nvPr/>
                  </p:nvCxnSpPr>
                  <p:spPr bwMode="auto">
                    <a:xfrm flipH="1" flipV="1">
                      <a:off x="4895335" y="5042585"/>
                      <a:ext cx="207373" cy="397782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108" name="矩形 66">
                      <a:extLst>
                        <a:ext uri="{FF2B5EF4-FFF2-40B4-BE49-F238E27FC236}">
                          <a16:creationId xmlns:a16="http://schemas.microsoft.com/office/drawing/2014/main" id="{22DBFA4B-4CEF-B340-96A8-FC74CE1B371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942294" y="5440367"/>
                      <a:ext cx="320828" cy="31731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110" name="矩形 66">
                      <a:extLst>
                        <a:ext uri="{FF2B5EF4-FFF2-40B4-BE49-F238E27FC236}">
                          <a16:creationId xmlns:a16="http://schemas.microsoft.com/office/drawing/2014/main" id="{22DBFA4B-4CEF-B340-96A8-FC74CE1B371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218506" y="6951629"/>
                      <a:ext cx="320828" cy="31731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p:txBody>
                </p:sp>
                <p:cxnSp>
                  <p:nvCxnSpPr>
                    <p:cNvPr id="112" name="直線接點 24">
                      <a:extLst>
                        <a:ext uri="{FF2B5EF4-FFF2-40B4-BE49-F238E27FC236}">
                          <a16:creationId xmlns:a16="http://schemas.microsoft.com/office/drawing/2014/main" id="{FA5BB107-EC77-5843-A0E8-F10A91605561}"/>
                        </a:ext>
                      </a:extLst>
                    </p:cNvPr>
                    <p:cNvCxnSpPr>
                      <a:cxnSpLocks/>
                      <a:stCxn id="113" idx="0"/>
                      <a:endCxn id="116" idx="5"/>
                    </p:cNvCxnSpPr>
                    <p:nvPr/>
                  </p:nvCxnSpPr>
                  <p:spPr bwMode="auto">
                    <a:xfrm flipH="1" flipV="1">
                      <a:off x="6998748" y="5714628"/>
                      <a:ext cx="191654" cy="514849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113" name="矩形 66">
                      <a:extLst>
                        <a:ext uri="{FF2B5EF4-FFF2-40B4-BE49-F238E27FC236}">
                          <a16:creationId xmlns:a16="http://schemas.microsoft.com/office/drawing/2014/main" id="{22DBFA4B-4CEF-B340-96A8-FC74CE1B371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029988" y="6229477"/>
                      <a:ext cx="320828" cy="31731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p:txBody>
                </p:sp>
                <p:cxnSp>
                  <p:nvCxnSpPr>
                    <p:cNvPr id="115" name="直線接點 24">
                      <a:extLst>
                        <a:ext uri="{FF2B5EF4-FFF2-40B4-BE49-F238E27FC236}">
                          <a16:creationId xmlns:a16="http://schemas.microsoft.com/office/drawing/2014/main" id="{FA5BB107-EC77-5843-A0E8-F10A91605561}"/>
                        </a:ext>
                      </a:extLst>
                    </p:cNvPr>
                    <p:cNvCxnSpPr>
                      <a:cxnSpLocks/>
                      <a:stCxn id="110" idx="0"/>
                      <a:endCxn id="98" idx="3"/>
                    </p:cNvCxnSpPr>
                    <p:nvPr/>
                  </p:nvCxnSpPr>
                  <p:spPr bwMode="auto">
                    <a:xfrm flipV="1">
                      <a:off x="4378920" y="6565372"/>
                      <a:ext cx="336693" cy="386257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116" name="橢圓 34">
                      <a:extLst>
                        <a:ext uri="{FF2B5EF4-FFF2-40B4-BE49-F238E27FC236}">
                          <a16:creationId xmlns:a16="http://schemas.microsoft.com/office/drawing/2014/main" id="{E7AAAE04-E793-CE43-98F5-C6C575D4BE8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587410" y="5303290"/>
                      <a:ext cx="481913" cy="48191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r>
                        <a:rPr lang="en-US" altLang="zh-TW" sz="2000" dirty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118" name="直線接點 28">
                      <a:extLst>
                        <a:ext uri="{FF2B5EF4-FFF2-40B4-BE49-F238E27FC236}">
                          <a16:creationId xmlns:a16="http://schemas.microsoft.com/office/drawing/2014/main" id="{ED0D2739-0C77-F74A-91E9-3A601810C92B}"/>
                        </a:ext>
                      </a:extLst>
                    </p:cNvPr>
                    <p:cNvCxnSpPr>
                      <a:cxnSpLocks/>
                      <a:stCxn id="116" idx="0"/>
                      <a:endCxn id="105" idx="5"/>
                    </p:cNvCxnSpPr>
                    <p:nvPr/>
                  </p:nvCxnSpPr>
                  <p:spPr bwMode="auto">
                    <a:xfrm flipH="1" flipV="1">
                      <a:off x="6408455" y="5052739"/>
                      <a:ext cx="419912" cy="250551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sp>
                <p:nvSpPr>
                  <p:cNvPr id="90" name="橢圓 34">
                    <a:extLst>
                      <a:ext uri="{FF2B5EF4-FFF2-40B4-BE49-F238E27FC236}">
                        <a16:creationId xmlns:a16="http://schemas.microsoft.com/office/drawing/2014/main" id="{E7AAAE04-E793-CE43-98F5-C6C575D4BE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47780" y="2026231"/>
                    <a:ext cx="481913" cy="481913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r>
                      <a:rPr lang="en-US" altLang="zh-TW" sz="2000" dirty="0">
                        <a:solidFill>
                          <a:schemeClr val="bg1"/>
                        </a:solidFill>
                      </a:rPr>
                      <a:t>65</a:t>
                    </a:r>
                    <a:endParaRPr lang="zh-TW" altLang="en-US" sz="20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1" name="矩形 66">
                    <a:extLst>
                      <a:ext uri="{FF2B5EF4-FFF2-40B4-BE49-F238E27FC236}">
                        <a16:creationId xmlns:a16="http://schemas.microsoft.com/office/drawing/2014/main" id="{22DBFA4B-4CEF-B340-96A8-FC74CE1B37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37596" y="3704281"/>
                    <a:ext cx="320828" cy="317312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600" b="0" i="0" u="none" strike="noStrike" cap="none" normalizeH="0" baseline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</a:endParaRPr>
                  </a:p>
                </p:txBody>
              </p:sp>
              <p:cxnSp>
                <p:nvCxnSpPr>
                  <p:cNvPr id="92" name="直線接點 24">
                    <a:extLst>
                      <a:ext uri="{FF2B5EF4-FFF2-40B4-BE49-F238E27FC236}">
                        <a16:creationId xmlns:a16="http://schemas.microsoft.com/office/drawing/2014/main" id="{FA5BB107-EC77-5843-A0E8-F10A91605561}"/>
                      </a:ext>
                    </a:extLst>
                  </p:cNvPr>
                  <p:cNvCxnSpPr>
                    <a:cxnSpLocks/>
                    <a:stCxn id="91" idx="0"/>
                    <a:endCxn id="84" idx="5"/>
                  </p:cNvCxnSpPr>
                  <p:nvPr/>
                </p:nvCxnSpPr>
                <p:spPr bwMode="auto">
                  <a:xfrm flipH="1" flipV="1">
                    <a:off x="8176531" y="3298323"/>
                    <a:ext cx="121479" cy="40595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93" name="矩形 66">
                    <a:extLst>
                      <a:ext uri="{FF2B5EF4-FFF2-40B4-BE49-F238E27FC236}">
                        <a16:creationId xmlns:a16="http://schemas.microsoft.com/office/drawing/2014/main" id="{22DBFA4B-4CEF-B340-96A8-FC74CE1B37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53605" y="2983161"/>
                    <a:ext cx="320828" cy="317312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600" b="0" i="0" u="none" strike="noStrike" cap="none" normalizeH="0" baseline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</a:endParaRPr>
                  </a:p>
                </p:txBody>
              </p:sp>
              <p:cxnSp>
                <p:nvCxnSpPr>
                  <p:cNvPr id="94" name="直線接點 24">
                    <a:extLst>
                      <a:ext uri="{FF2B5EF4-FFF2-40B4-BE49-F238E27FC236}">
                        <a16:creationId xmlns:a16="http://schemas.microsoft.com/office/drawing/2014/main" id="{FA5BB107-EC77-5843-A0E8-F10A91605561}"/>
                      </a:ext>
                    </a:extLst>
                  </p:cNvPr>
                  <p:cNvCxnSpPr>
                    <a:cxnSpLocks/>
                    <a:stCxn id="93" idx="0"/>
                    <a:endCxn id="116" idx="3"/>
                  </p:cNvCxnSpPr>
                  <p:nvPr/>
                </p:nvCxnSpPr>
                <p:spPr bwMode="auto">
                  <a:xfrm flipV="1">
                    <a:off x="8614019" y="2462571"/>
                    <a:ext cx="18541" cy="52059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5" name="直線接點 24">
                    <a:extLst>
                      <a:ext uri="{FF2B5EF4-FFF2-40B4-BE49-F238E27FC236}">
                        <a16:creationId xmlns:a16="http://schemas.microsoft.com/office/drawing/2014/main" id="{FA5BB107-EC77-5843-A0E8-F10A91605561}"/>
                      </a:ext>
                    </a:extLst>
                  </p:cNvPr>
                  <p:cNvCxnSpPr>
                    <a:cxnSpLocks/>
                    <a:stCxn id="90" idx="0"/>
                    <a:endCxn id="105" idx="3"/>
                  </p:cNvCxnSpPr>
                  <p:nvPr/>
                </p:nvCxnSpPr>
                <p:spPr bwMode="auto">
                  <a:xfrm flipV="1">
                    <a:off x="7688737" y="1800682"/>
                    <a:ext cx="353530" cy="22554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96" name="矩形 66">
                    <a:extLst>
                      <a:ext uri="{FF2B5EF4-FFF2-40B4-BE49-F238E27FC236}">
                        <a16:creationId xmlns:a16="http://schemas.microsoft.com/office/drawing/2014/main" id="{22DBFA4B-4CEF-B340-96A8-FC74CE1B37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578718" y="3707640"/>
                    <a:ext cx="320828" cy="317312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600" b="0" i="0" u="none" strike="noStrike" cap="none" normalizeH="0" baseline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</a:endParaRPr>
                  </a:p>
                </p:txBody>
              </p:sp>
              <p:cxnSp>
                <p:nvCxnSpPr>
                  <p:cNvPr id="97" name="直線接點 24">
                    <a:extLst>
                      <a:ext uri="{FF2B5EF4-FFF2-40B4-BE49-F238E27FC236}">
                        <a16:creationId xmlns:a16="http://schemas.microsoft.com/office/drawing/2014/main" id="{FA5BB107-EC77-5843-A0E8-F10A91605561}"/>
                      </a:ext>
                    </a:extLst>
                  </p:cNvPr>
                  <p:cNvCxnSpPr>
                    <a:cxnSpLocks/>
                    <a:stCxn id="96" idx="0"/>
                    <a:endCxn id="84" idx="3"/>
                  </p:cNvCxnSpPr>
                  <p:nvPr/>
                </p:nvCxnSpPr>
                <p:spPr bwMode="auto">
                  <a:xfrm flipV="1">
                    <a:off x="7739132" y="3298323"/>
                    <a:ext cx="96636" cy="40931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98" name="橢圓 34">
                    <a:extLst>
                      <a:ext uri="{FF2B5EF4-FFF2-40B4-BE49-F238E27FC236}">
                        <a16:creationId xmlns:a16="http://schemas.microsoft.com/office/drawing/2014/main" id="{E7AAAE04-E793-CE43-98F5-C6C575D4BE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19613" y="2901977"/>
                    <a:ext cx="481913" cy="481913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r>
                      <a:rPr lang="en-US" altLang="zh-TW" sz="2000" dirty="0"/>
                      <a:t>60</a:t>
                    </a:r>
                    <a:endParaRPr lang="zh-TW" altLang="en-US" sz="2000" dirty="0"/>
                  </a:p>
                </p:txBody>
              </p:sp>
              <p:cxnSp>
                <p:nvCxnSpPr>
                  <p:cNvPr id="99" name="直線接點 28">
                    <a:extLst>
                      <a:ext uri="{FF2B5EF4-FFF2-40B4-BE49-F238E27FC236}">
                        <a16:creationId xmlns:a16="http://schemas.microsoft.com/office/drawing/2014/main" id="{ED0D2739-0C77-F74A-91E9-3A601810C92B}"/>
                      </a:ext>
                    </a:extLst>
                  </p:cNvPr>
                  <p:cNvCxnSpPr>
                    <a:cxnSpLocks/>
                    <a:stCxn id="98" idx="0"/>
                    <a:endCxn id="90" idx="3"/>
                  </p:cNvCxnSpPr>
                  <p:nvPr/>
                </p:nvCxnSpPr>
                <p:spPr bwMode="auto">
                  <a:xfrm flipV="1">
                    <a:off x="6860570" y="2437569"/>
                    <a:ext cx="657785" cy="46440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84" name="橢圓 34">
                  <a:extLst>
                    <a:ext uri="{FF2B5EF4-FFF2-40B4-BE49-F238E27FC236}">
                      <a16:creationId xmlns:a16="http://schemas.microsoft.com/office/drawing/2014/main" id="{E7AAAE04-E793-CE43-98F5-C6C575D4BE80}"/>
                    </a:ext>
                  </a:extLst>
                </p:cNvPr>
                <p:cNvSpPr/>
                <p:nvPr/>
              </p:nvSpPr>
              <p:spPr bwMode="auto">
                <a:xfrm>
                  <a:off x="2114596" y="3345658"/>
                  <a:ext cx="481913" cy="481913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/>
                    <a:t>70</a:t>
                  </a:r>
                  <a:endParaRPr lang="zh-TW" altLang="en-US" sz="2000" dirty="0"/>
                </a:p>
              </p:txBody>
            </p:sp>
            <p:cxnSp>
              <p:nvCxnSpPr>
                <p:cNvPr id="85" name="直線接點 28">
                  <a:extLst>
                    <a:ext uri="{FF2B5EF4-FFF2-40B4-BE49-F238E27FC236}">
                      <a16:creationId xmlns:a16="http://schemas.microsoft.com/office/drawing/2014/main" id="{ED0D2739-0C77-F74A-91E9-3A601810C92B}"/>
                    </a:ext>
                  </a:extLst>
                </p:cNvPr>
                <p:cNvCxnSpPr>
                  <a:cxnSpLocks/>
                  <a:stCxn id="84" idx="0"/>
                  <a:endCxn id="90" idx="5"/>
                </p:cNvCxnSpPr>
                <p:nvPr/>
              </p:nvCxnSpPr>
              <p:spPr bwMode="auto">
                <a:xfrm flipH="1" flipV="1">
                  <a:off x="2208521" y="2896242"/>
                  <a:ext cx="147032" cy="44941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86" name="矩形 66">
                  <a:extLst>
                    <a:ext uri="{FF2B5EF4-FFF2-40B4-BE49-F238E27FC236}">
                      <a16:creationId xmlns:a16="http://schemas.microsoft.com/office/drawing/2014/main" id="{22DBFA4B-4CEF-B340-96A8-FC74CE1B371A}"/>
                    </a:ext>
                  </a:extLst>
                </p:cNvPr>
                <p:cNvSpPr/>
                <p:nvPr/>
              </p:nvSpPr>
              <p:spPr bwMode="auto">
                <a:xfrm>
                  <a:off x="1572100" y="5136104"/>
                  <a:ext cx="320828" cy="317312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6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87" name="直線接點 24">
                  <a:extLst>
                    <a:ext uri="{FF2B5EF4-FFF2-40B4-BE49-F238E27FC236}">
                      <a16:creationId xmlns:a16="http://schemas.microsoft.com/office/drawing/2014/main" id="{FA5BB107-EC77-5843-A0E8-F10A91605561}"/>
                    </a:ext>
                  </a:extLst>
                </p:cNvPr>
                <p:cNvCxnSpPr>
                  <a:cxnSpLocks/>
                  <a:stCxn id="86" idx="0"/>
                  <a:endCxn id="120" idx="5"/>
                </p:cNvCxnSpPr>
                <p:nvPr/>
              </p:nvCxnSpPr>
              <p:spPr bwMode="auto">
                <a:xfrm flipH="1" flipV="1">
                  <a:off x="1699157" y="4569583"/>
                  <a:ext cx="33357" cy="566521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文字方塊 114">
                    <a:extLst>
                      <a:ext uri="{FF2B5EF4-FFF2-40B4-BE49-F238E27FC236}">
                        <a16:creationId xmlns:a16="http://schemas.microsoft.com/office/drawing/2014/main" id="{9DB7049F-0A5D-384F-A5CF-FACE2E773336}"/>
                      </a:ext>
                    </a:extLst>
                  </p:cNvPr>
                  <p:cNvSpPr txBox="1"/>
                  <p:nvPr/>
                </p:nvSpPr>
                <p:spPr>
                  <a:xfrm>
                    <a:off x="5184648" y="3027976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81" name="文字方塊 114">
                    <a:extLst>
                      <a:ext uri="{FF2B5EF4-FFF2-40B4-BE49-F238E27FC236}">
                        <a16:creationId xmlns:a16="http://schemas.microsoft.com/office/drawing/2014/main" xmlns="" id="{9DB7049F-0A5D-384F-A5CF-FACE2E7733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4648" y="3027976"/>
                    <a:ext cx="650591" cy="46166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1842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文字方塊 114">
                    <a:extLst>
                      <a:ext uri="{FF2B5EF4-FFF2-40B4-BE49-F238E27FC236}">
                        <a16:creationId xmlns:a16="http://schemas.microsoft.com/office/drawing/2014/main" id="{9DB7049F-0A5D-384F-A5CF-FACE2E773336}"/>
                      </a:ext>
                    </a:extLst>
                  </p:cNvPr>
                  <p:cNvSpPr txBox="1"/>
                  <p:nvPr/>
                </p:nvSpPr>
                <p:spPr>
                  <a:xfrm>
                    <a:off x="6329003" y="1944319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82" name="文字方塊 114">
                    <a:extLst>
                      <a:ext uri="{FF2B5EF4-FFF2-40B4-BE49-F238E27FC236}">
                        <a16:creationId xmlns:a16="http://schemas.microsoft.com/office/drawing/2014/main" xmlns="" id="{9DB7049F-0A5D-384F-A5CF-FACE2E7733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9003" y="1944319"/>
                    <a:ext cx="650591" cy="46166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935" b="-11842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0" name="橢圓 34">
              <a:extLst>
                <a:ext uri="{FF2B5EF4-FFF2-40B4-BE49-F238E27FC236}">
                  <a16:creationId xmlns:a16="http://schemas.microsoft.com/office/drawing/2014/main" id="{E7AAAE04-E793-CE43-98F5-C6C575D4BE80}"/>
                </a:ext>
              </a:extLst>
            </p:cNvPr>
            <p:cNvSpPr/>
            <p:nvPr/>
          </p:nvSpPr>
          <p:spPr bwMode="auto">
            <a:xfrm>
              <a:off x="1160191" y="4133558"/>
              <a:ext cx="481913" cy="481913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62</a:t>
              </a:r>
              <a:endParaRPr lang="zh-TW" altLang="en-US" sz="2000" dirty="0"/>
            </a:p>
          </p:txBody>
        </p:sp>
        <p:cxnSp>
          <p:nvCxnSpPr>
            <p:cNvPr id="121" name="直線接點 28">
              <a:extLst>
                <a:ext uri="{FF2B5EF4-FFF2-40B4-BE49-F238E27FC236}">
                  <a16:creationId xmlns:a16="http://schemas.microsoft.com/office/drawing/2014/main" id="{ED0D2739-0C77-F74A-91E9-3A601810C92B}"/>
                </a:ext>
              </a:extLst>
            </p:cNvPr>
            <p:cNvCxnSpPr>
              <a:cxnSpLocks/>
              <a:stCxn id="120" idx="0"/>
              <a:endCxn id="98" idx="5"/>
            </p:cNvCxnSpPr>
            <p:nvPr/>
          </p:nvCxnSpPr>
          <p:spPr bwMode="auto">
            <a:xfrm flipH="1" flipV="1">
              <a:off x="1252726" y="3747301"/>
              <a:ext cx="148422" cy="38625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字方塊 114">
                  <a:extLst>
                    <a:ext uri="{FF2B5EF4-FFF2-40B4-BE49-F238E27FC236}">
                      <a16:creationId xmlns:a16="http://schemas.microsoft.com/office/drawing/2014/main" id="{9DB7049F-0A5D-384F-A5CF-FACE2E773336}"/>
                    </a:ext>
                  </a:extLst>
                </p:cNvPr>
                <p:cNvSpPr txBox="1"/>
                <p:nvPr/>
              </p:nvSpPr>
              <p:spPr>
                <a:xfrm>
                  <a:off x="2182174" y="2813346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26" name="文字方塊 114">
                  <a:extLst>
                    <a:ext uri="{FF2B5EF4-FFF2-40B4-BE49-F238E27FC236}">
                      <a16:creationId xmlns:a16="http://schemas.microsoft.com/office/drawing/2014/main" xmlns="" id="{9DB7049F-0A5D-384F-A5CF-FACE2E773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2174" y="2813346"/>
                  <a:ext cx="65059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Group 128"/>
          <p:cNvGrpSpPr/>
          <p:nvPr/>
        </p:nvGrpSpPr>
        <p:grpSpPr>
          <a:xfrm>
            <a:off x="5502275" y="585119"/>
            <a:ext cx="3257554" cy="4674923"/>
            <a:chOff x="289612" y="753806"/>
            <a:chExt cx="3257554" cy="4674923"/>
          </a:xfrm>
        </p:grpSpPr>
        <p:grpSp>
          <p:nvGrpSpPr>
            <p:cNvPr id="130" name="Group 129"/>
            <p:cNvGrpSpPr/>
            <p:nvPr/>
          </p:nvGrpSpPr>
          <p:grpSpPr>
            <a:xfrm>
              <a:off x="329612" y="753806"/>
              <a:ext cx="3217554" cy="4674923"/>
              <a:chOff x="5183496" y="707846"/>
              <a:chExt cx="3217554" cy="4674923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5183496" y="707846"/>
                <a:ext cx="3217554" cy="4674923"/>
                <a:chOff x="457240" y="778493"/>
                <a:chExt cx="3217554" cy="4674923"/>
              </a:xfrm>
            </p:grpSpPr>
            <p:grpSp>
              <p:nvGrpSpPr>
                <p:cNvPr id="145" name="Group 144"/>
                <p:cNvGrpSpPr/>
                <p:nvPr/>
              </p:nvGrpSpPr>
              <p:grpSpPr>
                <a:xfrm>
                  <a:off x="457240" y="778493"/>
                  <a:ext cx="3217554" cy="3705132"/>
                  <a:chOff x="6107837" y="319820"/>
                  <a:chExt cx="3217554" cy="370513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0" name="文字方塊 114">
                        <a:extLst>
                          <a:ext uri="{FF2B5EF4-FFF2-40B4-BE49-F238E27FC236}">
                            <a16:creationId xmlns:a16="http://schemas.microsoft.com/office/drawing/2014/main" id="{9DB7049F-0A5D-384F-A5CF-FACE2E7733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18355" y="319820"/>
                        <a:ext cx="65059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kumimoji="1" lang="en-US" altLang="zh-TW" sz="240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m:oMathPara>
                        </a14:m>
                        <a:endParaRPr kumimoji="1" lang="zh-TW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50" name="文字方塊 114">
                        <a:extLst>
                          <a:ext uri="{FF2B5EF4-FFF2-40B4-BE49-F238E27FC236}">
                            <a16:creationId xmlns:a16="http://schemas.microsoft.com/office/drawing/2014/main" id="{9DB7049F-0A5D-384F-A5CF-FACE2E77333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18355" y="319820"/>
                        <a:ext cx="650591" cy="46166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810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52" name="Group 151"/>
                  <p:cNvGrpSpPr/>
                  <p:nvPr/>
                </p:nvGrpSpPr>
                <p:grpSpPr>
                  <a:xfrm>
                    <a:off x="6107837" y="601738"/>
                    <a:ext cx="3217554" cy="3415146"/>
                    <a:chOff x="4133262" y="3853795"/>
                    <a:chExt cx="3217554" cy="3415146"/>
                  </a:xfrm>
                </p:grpSpPr>
                <p:sp>
                  <p:nvSpPr>
                    <p:cNvPr id="183" name="橢圓 8">
                      <a:extLst>
                        <a:ext uri="{FF2B5EF4-FFF2-40B4-BE49-F238E27FC236}">
                          <a16:creationId xmlns:a16="http://schemas.microsoft.com/office/drawing/2014/main" id="{8FB3D720-5EA7-0D4B-AAC2-1959A96C8AA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157546" y="3853795"/>
                      <a:ext cx="481913" cy="48191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r>
                        <a:rPr lang="en-US" altLang="zh-TW" sz="2000" dirty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184" name="直線接點 24">
                      <a:extLst>
                        <a:ext uri="{FF2B5EF4-FFF2-40B4-BE49-F238E27FC236}">
                          <a16:creationId xmlns:a16="http://schemas.microsoft.com/office/drawing/2014/main" id="{FA5BB107-EC77-5843-A0E8-F10A91605561}"/>
                        </a:ext>
                      </a:extLst>
                    </p:cNvPr>
                    <p:cNvCxnSpPr>
                      <a:cxnSpLocks/>
                      <a:stCxn id="185" idx="0"/>
                      <a:endCxn id="186" idx="3"/>
                    </p:cNvCxnSpPr>
                    <p:nvPr/>
                  </p:nvCxnSpPr>
                  <p:spPr bwMode="auto">
                    <a:xfrm flipV="1">
                      <a:off x="4293676" y="5042585"/>
                      <a:ext cx="260896" cy="376686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185" name="矩形 66">
                      <a:extLst>
                        <a:ext uri="{FF2B5EF4-FFF2-40B4-BE49-F238E27FC236}">
                          <a16:creationId xmlns:a16="http://schemas.microsoft.com/office/drawing/2014/main" id="{22DBFA4B-4CEF-B340-96A8-FC74CE1B371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133262" y="5419271"/>
                      <a:ext cx="320828" cy="31731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186" name="橢圓 34">
                      <a:extLst>
                        <a:ext uri="{FF2B5EF4-FFF2-40B4-BE49-F238E27FC236}">
                          <a16:creationId xmlns:a16="http://schemas.microsoft.com/office/drawing/2014/main" id="{E7AAAE04-E793-CE43-98F5-C6C575D4BE8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483997" y="4631247"/>
                      <a:ext cx="481913" cy="48191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r>
                        <a:rPr lang="en-US" altLang="zh-TW" sz="20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187" name="直線接點 28">
                      <a:extLst>
                        <a:ext uri="{FF2B5EF4-FFF2-40B4-BE49-F238E27FC236}">
                          <a16:creationId xmlns:a16="http://schemas.microsoft.com/office/drawing/2014/main" id="{ED0D2739-0C77-F74A-91E9-3A601810C92B}"/>
                        </a:ext>
                      </a:extLst>
                    </p:cNvPr>
                    <p:cNvCxnSpPr>
                      <a:cxnSpLocks/>
                      <a:stCxn id="186" idx="0"/>
                      <a:endCxn id="183" idx="3"/>
                    </p:cNvCxnSpPr>
                    <p:nvPr/>
                  </p:nvCxnSpPr>
                  <p:spPr bwMode="auto">
                    <a:xfrm flipV="1">
                      <a:off x="4724954" y="4265133"/>
                      <a:ext cx="503167" cy="366114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188" name="橢圓 34">
                      <a:extLst>
                        <a:ext uri="{FF2B5EF4-FFF2-40B4-BE49-F238E27FC236}">
                          <a16:creationId xmlns:a16="http://schemas.microsoft.com/office/drawing/2014/main" id="{E7AAAE04-E793-CE43-98F5-C6C575D4BE8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997117" y="4641401"/>
                      <a:ext cx="481913" cy="481913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r>
                        <a:rPr lang="en-US" altLang="zh-TW" sz="2000" dirty="0"/>
                        <a:t>80</a:t>
                      </a:r>
                      <a:endParaRPr lang="zh-TW" altLang="en-US" sz="2000" dirty="0"/>
                    </a:p>
                  </p:txBody>
                </p:sp>
                <p:cxnSp>
                  <p:nvCxnSpPr>
                    <p:cNvPr id="191" name="直線接點 28">
                      <a:extLst>
                        <a:ext uri="{FF2B5EF4-FFF2-40B4-BE49-F238E27FC236}">
                          <a16:creationId xmlns:a16="http://schemas.microsoft.com/office/drawing/2014/main" id="{ED0D2739-0C77-F74A-91E9-3A601810C92B}"/>
                        </a:ext>
                      </a:extLst>
                    </p:cNvPr>
                    <p:cNvCxnSpPr>
                      <a:cxnSpLocks/>
                      <a:stCxn id="188" idx="0"/>
                      <a:endCxn id="183" idx="5"/>
                    </p:cNvCxnSpPr>
                    <p:nvPr/>
                  </p:nvCxnSpPr>
                  <p:spPr bwMode="auto">
                    <a:xfrm flipH="1" flipV="1">
                      <a:off x="5568884" y="4265133"/>
                      <a:ext cx="669190" cy="37626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92" name="直線接點 24">
                      <a:extLst>
                        <a:ext uri="{FF2B5EF4-FFF2-40B4-BE49-F238E27FC236}">
                          <a16:creationId xmlns:a16="http://schemas.microsoft.com/office/drawing/2014/main" id="{FA5BB107-EC77-5843-A0E8-F10A91605561}"/>
                        </a:ext>
                      </a:extLst>
                    </p:cNvPr>
                    <p:cNvCxnSpPr>
                      <a:cxnSpLocks/>
                      <a:stCxn id="193" idx="0"/>
                      <a:endCxn id="186" idx="5"/>
                    </p:cNvCxnSpPr>
                    <p:nvPr/>
                  </p:nvCxnSpPr>
                  <p:spPr bwMode="auto">
                    <a:xfrm flipH="1" flipV="1">
                      <a:off x="4895335" y="5042585"/>
                      <a:ext cx="207373" cy="397782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193" name="矩形 66">
                      <a:extLst>
                        <a:ext uri="{FF2B5EF4-FFF2-40B4-BE49-F238E27FC236}">
                          <a16:creationId xmlns:a16="http://schemas.microsoft.com/office/drawing/2014/main" id="{22DBFA4B-4CEF-B340-96A8-FC74CE1B371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942294" y="5440367"/>
                      <a:ext cx="320828" cy="31731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194" name="矩形 66">
                      <a:extLst>
                        <a:ext uri="{FF2B5EF4-FFF2-40B4-BE49-F238E27FC236}">
                          <a16:creationId xmlns:a16="http://schemas.microsoft.com/office/drawing/2014/main" id="{22DBFA4B-4CEF-B340-96A8-FC74CE1B371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218506" y="6951629"/>
                      <a:ext cx="320828" cy="31731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p:txBody>
                </p:sp>
                <p:cxnSp>
                  <p:nvCxnSpPr>
                    <p:cNvPr id="195" name="直線接點 24">
                      <a:extLst>
                        <a:ext uri="{FF2B5EF4-FFF2-40B4-BE49-F238E27FC236}">
                          <a16:creationId xmlns:a16="http://schemas.microsoft.com/office/drawing/2014/main" id="{FA5BB107-EC77-5843-A0E8-F10A91605561}"/>
                        </a:ext>
                      </a:extLst>
                    </p:cNvPr>
                    <p:cNvCxnSpPr>
                      <a:cxnSpLocks/>
                      <a:stCxn id="196" idx="0"/>
                      <a:endCxn id="198" idx="5"/>
                    </p:cNvCxnSpPr>
                    <p:nvPr/>
                  </p:nvCxnSpPr>
                  <p:spPr bwMode="auto">
                    <a:xfrm flipH="1" flipV="1">
                      <a:off x="6998748" y="5714628"/>
                      <a:ext cx="191654" cy="514849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196" name="矩形 66">
                      <a:extLst>
                        <a:ext uri="{FF2B5EF4-FFF2-40B4-BE49-F238E27FC236}">
                          <a16:creationId xmlns:a16="http://schemas.microsoft.com/office/drawing/2014/main" id="{22DBFA4B-4CEF-B340-96A8-FC74CE1B371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029988" y="6229477"/>
                      <a:ext cx="320828" cy="31731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p:txBody>
                </p:sp>
                <p:cxnSp>
                  <p:nvCxnSpPr>
                    <p:cNvPr id="197" name="直線接點 24">
                      <a:extLst>
                        <a:ext uri="{FF2B5EF4-FFF2-40B4-BE49-F238E27FC236}">
                          <a16:creationId xmlns:a16="http://schemas.microsoft.com/office/drawing/2014/main" id="{FA5BB107-EC77-5843-A0E8-F10A91605561}"/>
                        </a:ext>
                      </a:extLst>
                    </p:cNvPr>
                    <p:cNvCxnSpPr>
                      <a:cxnSpLocks/>
                      <a:stCxn id="194" idx="0"/>
                      <a:endCxn id="181" idx="3"/>
                    </p:cNvCxnSpPr>
                    <p:nvPr/>
                  </p:nvCxnSpPr>
                  <p:spPr bwMode="auto">
                    <a:xfrm flipV="1">
                      <a:off x="4378920" y="6565372"/>
                      <a:ext cx="336693" cy="386257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198" name="橢圓 34">
                      <a:extLst>
                        <a:ext uri="{FF2B5EF4-FFF2-40B4-BE49-F238E27FC236}">
                          <a16:creationId xmlns:a16="http://schemas.microsoft.com/office/drawing/2014/main" id="{E7AAAE04-E793-CE43-98F5-C6C575D4BE8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587410" y="5303290"/>
                      <a:ext cx="481913" cy="48191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r>
                        <a:rPr lang="en-US" altLang="zh-TW" sz="2000" dirty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199" name="直線接點 28">
                      <a:extLst>
                        <a:ext uri="{FF2B5EF4-FFF2-40B4-BE49-F238E27FC236}">
                          <a16:creationId xmlns:a16="http://schemas.microsoft.com/office/drawing/2014/main" id="{ED0D2739-0C77-F74A-91E9-3A601810C92B}"/>
                        </a:ext>
                      </a:extLst>
                    </p:cNvPr>
                    <p:cNvCxnSpPr>
                      <a:cxnSpLocks/>
                      <a:stCxn id="198" idx="0"/>
                      <a:endCxn id="188" idx="5"/>
                    </p:cNvCxnSpPr>
                    <p:nvPr/>
                  </p:nvCxnSpPr>
                  <p:spPr bwMode="auto">
                    <a:xfrm flipH="1" flipV="1">
                      <a:off x="6408455" y="5052739"/>
                      <a:ext cx="419912" cy="250551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sp>
                <p:nvSpPr>
                  <p:cNvPr id="155" name="橢圓 34">
                    <a:extLst>
                      <a:ext uri="{FF2B5EF4-FFF2-40B4-BE49-F238E27FC236}">
                        <a16:creationId xmlns:a16="http://schemas.microsoft.com/office/drawing/2014/main" id="{E7AAAE04-E793-CE43-98F5-C6C575D4BE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47780" y="2026231"/>
                    <a:ext cx="481913" cy="481913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r>
                      <a:rPr lang="en-US" altLang="zh-TW" sz="2000" dirty="0"/>
                      <a:t>65</a:t>
                    </a:r>
                    <a:endParaRPr lang="zh-TW" altLang="en-US" sz="2000" dirty="0"/>
                  </a:p>
                </p:txBody>
              </p:sp>
              <p:sp>
                <p:nvSpPr>
                  <p:cNvPr id="174" name="矩形 66">
                    <a:extLst>
                      <a:ext uri="{FF2B5EF4-FFF2-40B4-BE49-F238E27FC236}">
                        <a16:creationId xmlns:a16="http://schemas.microsoft.com/office/drawing/2014/main" id="{22DBFA4B-4CEF-B340-96A8-FC74CE1B37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37596" y="3704281"/>
                    <a:ext cx="320828" cy="317312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600" b="0" i="0" u="none" strike="noStrike" cap="none" normalizeH="0" baseline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</a:endParaRPr>
                  </a:p>
                </p:txBody>
              </p:sp>
              <p:cxnSp>
                <p:nvCxnSpPr>
                  <p:cNvPr id="175" name="直線接點 24">
                    <a:extLst>
                      <a:ext uri="{FF2B5EF4-FFF2-40B4-BE49-F238E27FC236}">
                        <a16:creationId xmlns:a16="http://schemas.microsoft.com/office/drawing/2014/main" id="{FA5BB107-EC77-5843-A0E8-F10A91605561}"/>
                      </a:ext>
                    </a:extLst>
                  </p:cNvPr>
                  <p:cNvCxnSpPr>
                    <a:cxnSpLocks/>
                    <a:stCxn id="174" idx="0"/>
                    <a:endCxn id="146" idx="5"/>
                  </p:cNvCxnSpPr>
                  <p:nvPr/>
                </p:nvCxnSpPr>
                <p:spPr bwMode="auto">
                  <a:xfrm flipH="1" flipV="1">
                    <a:off x="8176531" y="3298323"/>
                    <a:ext cx="121479" cy="40595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76" name="矩形 66">
                    <a:extLst>
                      <a:ext uri="{FF2B5EF4-FFF2-40B4-BE49-F238E27FC236}">
                        <a16:creationId xmlns:a16="http://schemas.microsoft.com/office/drawing/2014/main" id="{22DBFA4B-4CEF-B340-96A8-FC74CE1B37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53605" y="2983161"/>
                    <a:ext cx="320828" cy="317312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600" b="0" i="0" u="none" strike="noStrike" cap="none" normalizeH="0" baseline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</a:endParaRPr>
                  </a:p>
                </p:txBody>
              </p:sp>
              <p:cxnSp>
                <p:nvCxnSpPr>
                  <p:cNvPr id="177" name="直線接點 24">
                    <a:extLst>
                      <a:ext uri="{FF2B5EF4-FFF2-40B4-BE49-F238E27FC236}">
                        <a16:creationId xmlns:a16="http://schemas.microsoft.com/office/drawing/2014/main" id="{FA5BB107-EC77-5843-A0E8-F10A91605561}"/>
                      </a:ext>
                    </a:extLst>
                  </p:cNvPr>
                  <p:cNvCxnSpPr>
                    <a:cxnSpLocks/>
                    <a:stCxn id="176" idx="0"/>
                    <a:endCxn id="198" idx="3"/>
                  </p:cNvCxnSpPr>
                  <p:nvPr/>
                </p:nvCxnSpPr>
                <p:spPr bwMode="auto">
                  <a:xfrm flipV="1">
                    <a:off x="8614019" y="2462571"/>
                    <a:ext cx="18541" cy="52059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78" name="直線接點 24">
                    <a:extLst>
                      <a:ext uri="{FF2B5EF4-FFF2-40B4-BE49-F238E27FC236}">
                        <a16:creationId xmlns:a16="http://schemas.microsoft.com/office/drawing/2014/main" id="{FA5BB107-EC77-5843-A0E8-F10A91605561}"/>
                      </a:ext>
                    </a:extLst>
                  </p:cNvPr>
                  <p:cNvCxnSpPr>
                    <a:cxnSpLocks/>
                    <a:stCxn id="155" idx="0"/>
                    <a:endCxn id="188" idx="3"/>
                  </p:cNvCxnSpPr>
                  <p:nvPr/>
                </p:nvCxnSpPr>
                <p:spPr bwMode="auto">
                  <a:xfrm flipV="1">
                    <a:off x="7688737" y="1800682"/>
                    <a:ext cx="353530" cy="22554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79" name="矩形 66">
                    <a:extLst>
                      <a:ext uri="{FF2B5EF4-FFF2-40B4-BE49-F238E27FC236}">
                        <a16:creationId xmlns:a16="http://schemas.microsoft.com/office/drawing/2014/main" id="{22DBFA4B-4CEF-B340-96A8-FC74CE1B37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578718" y="3707640"/>
                    <a:ext cx="320828" cy="317312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600" b="0" i="0" u="none" strike="noStrike" cap="none" normalizeH="0" baseline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</a:endParaRPr>
                  </a:p>
                </p:txBody>
              </p:sp>
              <p:cxnSp>
                <p:nvCxnSpPr>
                  <p:cNvPr id="180" name="直線接點 24">
                    <a:extLst>
                      <a:ext uri="{FF2B5EF4-FFF2-40B4-BE49-F238E27FC236}">
                        <a16:creationId xmlns:a16="http://schemas.microsoft.com/office/drawing/2014/main" id="{FA5BB107-EC77-5843-A0E8-F10A91605561}"/>
                      </a:ext>
                    </a:extLst>
                  </p:cNvPr>
                  <p:cNvCxnSpPr>
                    <a:cxnSpLocks/>
                    <a:stCxn id="179" idx="0"/>
                    <a:endCxn id="146" idx="3"/>
                  </p:cNvCxnSpPr>
                  <p:nvPr/>
                </p:nvCxnSpPr>
                <p:spPr bwMode="auto">
                  <a:xfrm flipV="1">
                    <a:off x="7739132" y="3298323"/>
                    <a:ext cx="96636" cy="40931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81" name="橢圓 34">
                    <a:extLst>
                      <a:ext uri="{FF2B5EF4-FFF2-40B4-BE49-F238E27FC236}">
                        <a16:creationId xmlns:a16="http://schemas.microsoft.com/office/drawing/2014/main" id="{E7AAAE04-E793-CE43-98F5-C6C575D4BE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19613" y="2901977"/>
                    <a:ext cx="481913" cy="481913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r>
                      <a:rPr lang="en-US" altLang="zh-TW" sz="2000" dirty="0">
                        <a:solidFill>
                          <a:schemeClr val="bg1"/>
                        </a:solidFill>
                      </a:rPr>
                      <a:t>60</a:t>
                    </a:r>
                    <a:endParaRPr lang="zh-TW" altLang="en-US" sz="2000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82" name="直線接點 28">
                    <a:extLst>
                      <a:ext uri="{FF2B5EF4-FFF2-40B4-BE49-F238E27FC236}">
                        <a16:creationId xmlns:a16="http://schemas.microsoft.com/office/drawing/2014/main" id="{ED0D2739-0C77-F74A-91E9-3A601810C92B}"/>
                      </a:ext>
                    </a:extLst>
                  </p:cNvPr>
                  <p:cNvCxnSpPr>
                    <a:cxnSpLocks/>
                    <a:stCxn id="181" idx="0"/>
                    <a:endCxn id="155" idx="3"/>
                  </p:cNvCxnSpPr>
                  <p:nvPr/>
                </p:nvCxnSpPr>
                <p:spPr bwMode="auto">
                  <a:xfrm flipV="1">
                    <a:off x="6860570" y="2437569"/>
                    <a:ext cx="657785" cy="46440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146" name="橢圓 34">
                  <a:extLst>
                    <a:ext uri="{FF2B5EF4-FFF2-40B4-BE49-F238E27FC236}">
                      <a16:creationId xmlns:a16="http://schemas.microsoft.com/office/drawing/2014/main" id="{E7AAAE04-E793-CE43-98F5-C6C575D4BE80}"/>
                    </a:ext>
                  </a:extLst>
                </p:cNvPr>
                <p:cNvSpPr/>
                <p:nvPr/>
              </p:nvSpPr>
              <p:spPr bwMode="auto">
                <a:xfrm>
                  <a:off x="2114596" y="3345658"/>
                  <a:ext cx="481913" cy="481913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>
                      <a:solidFill>
                        <a:schemeClr val="bg1"/>
                      </a:solidFill>
                    </a:rPr>
                    <a:t>70</a:t>
                  </a:r>
                  <a:endParaRPr lang="zh-TW" altLang="en-US" sz="20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47" name="直線接點 28">
                  <a:extLst>
                    <a:ext uri="{FF2B5EF4-FFF2-40B4-BE49-F238E27FC236}">
                      <a16:creationId xmlns:a16="http://schemas.microsoft.com/office/drawing/2014/main" id="{ED0D2739-0C77-F74A-91E9-3A601810C92B}"/>
                    </a:ext>
                  </a:extLst>
                </p:cNvPr>
                <p:cNvCxnSpPr>
                  <a:cxnSpLocks/>
                  <a:stCxn id="146" idx="0"/>
                  <a:endCxn id="155" idx="5"/>
                </p:cNvCxnSpPr>
                <p:nvPr/>
              </p:nvCxnSpPr>
              <p:spPr bwMode="auto">
                <a:xfrm flipH="1" flipV="1">
                  <a:off x="2208521" y="2896242"/>
                  <a:ext cx="147032" cy="44941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48" name="矩形 66">
                  <a:extLst>
                    <a:ext uri="{FF2B5EF4-FFF2-40B4-BE49-F238E27FC236}">
                      <a16:creationId xmlns:a16="http://schemas.microsoft.com/office/drawing/2014/main" id="{22DBFA4B-4CEF-B340-96A8-FC74CE1B371A}"/>
                    </a:ext>
                  </a:extLst>
                </p:cNvPr>
                <p:cNvSpPr/>
                <p:nvPr/>
              </p:nvSpPr>
              <p:spPr bwMode="auto">
                <a:xfrm>
                  <a:off x="1572100" y="5136104"/>
                  <a:ext cx="320828" cy="317312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6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149" name="直線接點 24">
                  <a:extLst>
                    <a:ext uri="{FF2B5EF4-FFF2-40B4-BE49-F238E27FC236}">
                      <a16:creationId xmlns:a16="http://schemas.microsoft.com/office/drawing/2014/main" id="{FA5BB107-EC77-5843-A0E8-F10A91605561}"/>
                    </a:ext>
                  </a:extLst>
                </p:cNvPr>
                <p:cNvCxnSpPr>
                  <a:cxnSpLocks/>
                  <a:stCxn id="148" idx="0"/>
                  <a:endCxn id="132" idx="5"/>
                </p:cNvCxnSpPr>
                <p:nvPr/>
              </p:nvCxnSpPr>
              <p:spPr bwMode="auto">
                <a:xfrm flipH="1" flipV="1">
                  <a:off x="1699157" y="4569583"/>
                  <a:ext cx="33357" cy="566521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文字方塊 114">
                    <a:extLst>
                      <a:ext uri="{FF2B5EF4-FFF2-40B4-BE49-F238E27FC236}">
                        <a16:creationId xmlns:a16="http://schemas.microsoft.com/office/drawing/2014/main" id="{9DB7049F-0A5D-384F-A5CF-FACE2E773336}"/>
                      </a:ext>
                    </a:extLst>
                  </p:cNvPr>
                  <p:cNvSpPr txBox="1"/>
                  <p:nvPr/>
                </p:nvSpPr>
                <p:spPr>
                  <a:xfrm>
                    <a:off x="7343349" y="1237770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38" name="文字方塊 114">
                    <a:extLst>
                      <a:ext uri="{FF2B5EF4-FFF2-40B4-BE49-F238E27FC236}">
                        <a16:creationId xmlns:a16="http://schemas.microsoft.com/office/drawing/2014/main" xmlns="" id="{9DB7049F-0A5D-384F-A5CF-FACE2E7733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3349" y="1237770"/>
                    <a:ext cx="650591" cy="46166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文字方塊 114">
                    <a:extLst>
                      <a:ext uri="{FF2B5EF4-FFF2-40B4-BE49-F238E27FC236}">
                        <a16:creationId xmlns:a16="http://schemas.microsoft.com/office/drawing/2014/main" id="{9DB7049F-0A5D-384F-A5CF-FACE2E773336}"/>
                      </a:ext>
                    </a:extLst>
                  </p:cNvPr>
                  <p:cNvSpPr txBox="1"/>
                  <p:nvPr/>
                </p:nvSpPr>
                <p:spPr>
                  <a:xfrm>
                    <a:off x="6329003" y="1944319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44" name="文字方塊 114">
                    <a:extLst>
                      <a:ext uri="{FF2B5EF4-FFF2-40B4-BE49-F238E27FC236}">
                        <a16:creationId xmlns:a16="http://schemas.microsoft.com/office/drawing/2014/main" xmlns="" id="{9DB7049F-0A5D-384F-A5CF-FACE2E7733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9003" y="1944319"/>
                    <a:ext cx="650591" cy="461665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2" name="橢圓 34">
              <a:extLst>
                <a:ext uri="{FF2B5EF4-FFF2-40B4-BE49-F238E27FC236}">
                  <a16:creationId xmlns:a16="http://schemas.microsoft.com/office/drawing/2014/main" id="{E7AAAE04-E793-CE43-98F5-C6C575D4BE80}"/>
                </a:ext>
              </a:extLst>
            </p:cNvPr>
            <p:cNvSpPr/>
            <p:nvPr/>
          </p:nvSpPr>
          <p:spPr bwMode="auto">
            <a:xfrm>
              <a:off x="1160191" y="4133558"/>
              <a:ext cx="481913" cy="481913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62</a:t>
              </a:r>
              <a:endParaRPr lang="zh-TW" altLang="en-US" sz="2000" dirty="0"/>
            </a:p>
          </p:txBody>
        </p:sp>
        <p:cxnSp>
          <p:nvCxnSpPr>
            <p:cNvPr id="133" name="直線接點 28">
              <a:extLst>
                <a:ext uri="{FF2B5EF4-FFF2-40B4-BE49-F238E27FC236}">
                  <a16:creationId xmlns:a16="http://schemas.microsoft.com/office/drawing/2014/main" id="{ED0D2739-0C77-F74A-91E9-3A601810C92B}"/>
                </a:ext>
              </a:extLst>
            </p:cNvPr>
            <p:cNvCxnSpPr>
              <a:cxnSpLocks/>
              <a:stCxn id="132" idx="0"/>
              <a:endCxn id="181" idx="5"/>
            </p:cNvCxnSpPr>
            <p:nvPr/>
          </p:nvCxnSpPr>
          <p:spPr bwMode="auto">
            <a:xfrm flipH="1" flipV="1">
              <a:off x="1252726" y="3747301"/>
              <a:ext cx="148422" cy="38625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文字方塊 114">
                  <a:extLst>
                    <a:ext uri="{FF2B5EF4-FFF2-40B4-BE49-F238E27FC236}">
                      <a16:creationId xmlns:a16="http://schemas.microsoft.com/office/drawing/2014/main" id="{9DB7049F-0A5D-384F-A5CF-FACE2E773336}"/>
                    </a:ext>
                  </a:extLst>
                </p:cNvPr>
                <p:cNvSpPr txBox="1"/>
                <p:nvPr/>
              </p:nvSpPr>
              <p:spPr>
                <a:xfrm>
                  <a:off x="289612" y="1485969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35" name="文字方塊 114">
                  <a:extLst>
                    <a:ext uri="{FF2B5EF4-FFF2-40B4-BE49-F238E27FC236}">
                      <a16:creationId xmlns:a16="http://schemas.microsoft.com/office/drawing/2014/main" xmlns="" id="{9DB7049F-0A5D-384F-A5CF-FACE2E773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612" y="1485969"/>
                  <a:ext cx="650591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0" name="文字方塊 114">
            <a:extLst>
              <a:ext uri="{FF2B5EF4-FFF2-40B4-BE49-F238E27FC236}">
                <a16:creationId xmlns:a16="http://schemas.microsoft.com/office/drawing/2014/main" id="{9DB7049F-0A5D-384F-A5CF-FACE2E773336}"/>
              </a:ext>
            </a:extLst>
          </p:cNvPr>
          <p:cNvSpPr txBox="1"/>
          <p:nvPr/>
        </p:nvSpPr>
        <p:spPr>
          <a:xfrm>
            <a:off x="1201317" y="5580309"/>
            <a:ext cx="1765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rgbClr val="0070C0"/>
                </a:solidFill>
              </a:rPr>
              <a:t>Violate RB2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201" name="文字方塊 114">
            <a:extLst>
              <a:ext uri="{FF2B5EF4-FFF2-40B4-BE49-F238E27FC236}">
                <a16:creationId xmlns:a16="http://schemas.microsoft.com/office/drawing/2014/main" id="{9DB7049F-0A5D-384F-A5CF-FACE2E773336}"/>
              </a:ext>
            </a:extLst>
          </p:cNvPr>
          <p:cNvSpPr txBox="1"/>
          <p:nvPr/>
        </p:nvSpPr>
        <p:spPr>
          <a:xfrm>
            <a:off x="6152866" y="5473374"/>
            <a:ext cx="1765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rgbClr val="0070C0"/>
                </a:solidFill>
              </a:rPr>
              <a:t>Violate RB2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202" name="矩形 66">
            <a:extLst>
              <a:ext uri="{FF2B5EF4-FFF2-40B4-BE49-F238E27FC236}">
                <a16:creationId xmlns:a16="http://schemas.microsoft.com/office/drawing/2014/main" id="{22DBFA4B-4CEF-B340-96A8-FC74CE1B371A}"/>
              </a:ext>
            </a:extLst>
          </p:cNvPr>
          <p:cNvSpPr/>
          <p:nvPr/>
        </p:nvSpPr>
        <p:spPr bwMode="auto">
          <a:xfrm>
            <a:off x="978230" y="5111417"/>
            <a:ext cx="320828" cy="3173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203" name="直線接點 24">
            <a:extLst>
              <a:ext uri="{FF2B5EF4-FFF2-40B4-BE49-F238E27FC236}">
                <a16:creationId xmlns:a16="http://schemas.microsoft.com/office/drawing/2014/main" id="{FA5BB107-EC77-5843-A0E8-F10A91605561}"/>
              </a:ext>
            </a:extLst>
          </p:cNvPr>
          <p:cNvCxnSpPr>
            <a:cxnSpLocks/>
            <a:stCxn id="202" idx="0"/>
            <a:endCxn id="120" idx="3"/>
          </p:cNvCxnSpPr>
          <p:nvPr/>
        </p:nvCxnSpPr>
        <p:spPr bwMode="auto">
          <a:xfrm flipV="1">
            <a:off x="1138644" y="4544896"/>
            <a:ext cx="92122" cy="56652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" name="矩形 66">
            <a:extLst>
              <a:ext uri="{FF2B5EF4-FFF2-40B4-BE49-F238E27FC236}">
                <a16:creationId xmlns:a16="http://schemas.microsoft.com/office/drawing/2014/main" id="{22DBFA4B-4CEF-B340-96A8-FC74CE1B371A}"/>
              </a:ext>
            </a:extLst>
          </p:cNvPr>
          <p:cNvSpPr/>
          <p:nvPr/>
        </p:nvSpPr>
        <p:spPr bwMode="auto">
          <a:xfrm>
            <a:off x="6214465" y="4928246"/>
            <a:ext cx="320828" cy="3173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205" name="直線接點 24">
            <a:extLst>
              <a:ext uri="{FF2B5EF4-FFF2-40B4-BE49-F238E27FC236}">
                <a16:creationId xmlns:a16="http://schemas.microsoft.com/office/drawing/2014/main" id="{FA5BB107-EC77-5843-A0E8-F10A91605561}"/>
              </a:ext>
            </a:extLst>
          </p:cNvPr>
          <p:cNvCxnSpPr>
            <a:cxnSpLocks/>
            <a:stCxn id="204" idx="0"/>
            <a:endCxn id="132" idx="3"/>
          </p:cNvCxnSpPr>
          <p:nvPr/>
        </p:nvCxnSpPr>
        <p:spPr bwMode="auto">
          <a:xfrm flipV="1">
            <a:off x="6374879" y="4376209"/>
            <a:ext cx="68550" cy="55203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10006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DB1922A7-0D62-734C-B852-A89E903C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43D-D12A-1F42-ACA7-AA1ABA83C4E8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4326" y="-259077"/>
            <a:ext cx="8275121" cy="1143000"/>
          </a:xfrm>
        </p:spPr>
        <p:txBody>
          <a:bodyPr/>
          <a:lstStyle/>
          <a:p>
            <a:pPr algn="ctr"/>
            <a:r>
              <a:rPr lang="en-US" altLang="zh-TW" sz="2800" dirty="0"/>
              <a:t>Insertion 50, 10, 80, 90, 70, 60, 65, </a:t>
            </a:r>
            <a:r>
              <a:rPr lang="en-US" altLang="zh-TW" sz="2800" b="1" dirty="0"/>
              <a:t>62</a:t>
            </a:r>
          </a:p>
        </p:txBody>
      </p:sp>
      <p:sp>
        <p:nvSpPr>
          <p:cNvPr id="272" name="向右箭號 193">
            <a:extLst>
              <a:ext uri="{FF2B5EF4-FFF2-40B4-BE49-F238E27FC236}">
                <a16:creationId xmlns:a16="http://schemas.microsoft.com/office/drawing/2014/main" id="{1EF2CF38-D724-BF47-A784-B830D221DCC8}"/>
              </a:ext>
            </a:extLst>
          </p:cNvPr>
          <p:cNvSpPr/>
          <p:nvPr/>
        </p:nvSpPr>
        <p:spPr bwMode="auto">
          <a:xfrm>
            <a:off x="3807487" y="2649081"/>
            <a:ext cx="1291259" cy="87502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RLb</a:t>
            </a:r>
            <a:endParaRPr kumimoji="1" lang="zh-TW" altLang="en-US" sz="2400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314326" y="726786"/>
            <a:ext cx="3257554" cy="4674923"/>
            <a:chOff x="289612" y="753806"/>
            <a:chExt cx="3257554" cy="4674923"/>
          </a:xfrm>
        </p:grpSpPr>
        <p:grpSp>
          <p:nvGrpSpPr>
            <p:cNvPr id="130" name="Group 129"/>
            <p:cNvGrpSpPr/>
            <p:nvPr/>
          </p:nvGrpSpPr>
          <p:grpSpPr>
            <a:xfrm>
              <a:off x="329612" y="753806"/>
              <a:ext cx="3217554" cy="4674923"/>
              <a:chOff x="5183496" y="707846"/>
              <a:chExt cx="3217554" cy="4674923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5183496" y="707846"/>
                <a:ext cx="3217554" cy="4674923"/>
                <a:chOff x="457240" y="778493"/>
                <a:chExt cx="3217554" cy="4674923"/>
              </a:xfrm>
            </p:grpSpPr>
            <p:grpSp>
              <p:nvGrpSpPr>
                <p:cNvPr id="145" name="Group 144"/>
                <p:cNvGrpSpPr/>
                <p:nvPr/>
              </p:nvGrpSpPr>
              <p:grpSpPr>
                <a:xfrm>
                  <a:off x="457240" y="778493"/>
                  <a:ext cx="3217554" cy="3705132"/>
                  <a:chOff x="6107837" y="319820"/>
                  <a:chExt cx="3217554" cy="370513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0" name="文字方塊 114">
                        <a:extLst>
                          <a:ext uri="{FF2B5EF4-FFF2-40B4-BE49-F238E27FC236}">
                            <a16:creationId xmlns:a16="http://schemas.microsoft.com/office/drawing/2014/main" id="{9DB7049F-0A5D-384F-A5CF-FACE2E7733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18355" y="319820"/>
                        <a:ext cx="65059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kumimoji="1" lang="en-US" altLang="zh-TW" sz="240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m:oMathPara>
                        </a14:m>
                        <a:endParaRPr kumimoji="1" lang="zh-TW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50" name="文字方塊 114">
                        <a:extLst>
                          <a:ext uri="{FF2B5EF4-FFF2-40B4-BE49-F238E27FC236}">
                            <a16:creationId xmlns:a16="http://schemas.microsoft.com/office/drawing/2014/main" id="{9DB7049F-0A5D-384F-A5CF-FACE2E77333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18355" y="319820"/>
                        <a:ext cx="650591" cy="46166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526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52" name="Group 151"/>
                  <p:cNvGrpSpPr/>
                  <p:nvPr/>
                </p:nvGrpSpPr>
                <p:grpSpPr>
                  <a:xfrm>
                    <a:off x="6107837" y="601738"/>
                    <a:ext cx="3217554" cy="3415146"/>
                    <a:chOff x="4133262" y="3853795"/>
                    <a:chExt cx="3217554" cy="3415146"/>
                  </a:xfrm>
                </p:grpSpPr>
                <p:sp>
                  <p:nvSpPr>
                    <p:cNvPr id="183" name="橢圓 8">
                      <a:extLst>
                        <a:ext uri="{FF2B5EF4-FFF2-40B4-BE49-F238E27FC236}">
                          <a16:creationId xmlns:a16="http://schemas.microsoft.com/office/drawing/2014/main" id="{8FB3D720-5EA7-0D4B-AAC2-1959A96C8AA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157546" y="3853795"/>
                      <a:ext cx="481913" cy="48191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r>
                        <a:rPr lang="en-US" altLang="zh-TW" sz="2000" dirty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184" name="直線接點 24">
                      <a:extLst>
                        <a:ext uri="{FF2B5EF4-FFF2-40B4-BE49-F238E27FC236}">
                          <a16:creationId xmlns:a16="http://schemas.microsoft.com/office/drawing/2014/main" id="{FA5BB107-EC77-5843-A0E8-F10A91605561}"/>
                        </a:ext>
                      </a:extLst>
                    </p:cNvPr>
                    <p:cNvCxnSpPr>
                      <a:cxnSpLocks/>
                      <a:stCxn id="185" idx="0"/>
                      <a:endCxn id="186" idx="3"/>
                    </p:cNvCxnSpPr>
                    <p:nvPr/>
                  </p:nvCxnSpPr>
                  <p:spPr bwMode="auto">
                    <a:xfrm flipV="1">
                      <a:off x="4293676" y="5042585"/>
                      <a:ext cx="260896" cy="376686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185" name="矩形 66">
                      <a:extLst>
                        <a:ext uri="{FF2B5EF4-FFF2-40B4-BE49-F238E27FC236}">
                          <a16:creationId xmlns:a16="http://schemas.microsoft.com/office/drawing/2014/main" id="{22DBFA4B-4CEF-B340-96A8-FC74CE1B371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133262" y="5419271"/>
                      <a:ext cx="320828" cy="31731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186" name="橢圓 34">
                      <a:extLst>
                        <a:ext uri="{FF2B5EF4-FFF2-40B4-BE49-F238E27FC236}">
                          <a16:creationId xmlns:a16="http://schemas.microsoft.com/office/drawing/2014/main" id="{E7AAAE04-E793-CE43-98F5-C6C575D4BE8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483997" y="4631247"/>
                      <a:ext cx="481913" cy="48191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r>
                        <a:rPr lang="en-US" altLang="zh-TW" sz="20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187" name="直線接點 28">
                      <a:extLst>
                        <a:ext uri="{FF2B5EF4-FFF2-40B4-BE49-F238E27FC236}">
                          <a16:creationId xmlns:a16="http://schemas.microsoft.com/office/drawing/2014/main" id="{ED0D2739-0C77-F74A-91E9-3A601810C92B}"/>
                        </a:ext>
                      </a:extLst>
                    </p:cNvPr>
                    <p:cNvCxnSpPr>
                      <a:cxnSpLocks/>
                      <a:stCxn id="186" idx="0"/>
                      <a:endCxn id="183" idx="3"/>
                    </p:cNvCxnSpPr>
                    <p:nvPr/>
                  </p:nvCxnSpPr>
                  <p:spPr bwMode="auto">
                    <a:xfrm flipV="1">
                      <a:off x="4724954" y="4265133"/>
                      <a:ext cx="503167" cy="366114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188" name="橢圓 34">
                      <a:extLst>
                        <a:ext uri="{FF2B5EF4-FFF2-40B4-BE49-F238E27FC236}">
                          <a16:creationId xmlns:a16="http://schemas.microsoft.com/office/drawing/2014/main" id="{E7AAAE04-E793-CE43-98F5-C6C575D4BE8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997117" y="4641401"/>
                      <a:ext cx="481913" cy="481913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r>
                        <a:rPr lang="en-US" altLang="zh-TW" sz="2000" dirty="0"/>
                        <a:t>80</a:t>
                      </a:r>
                      <a:endParaRPr lang="zh-TW" altLang="en-US" sz="2000" dirty="0"/>
                    </a:p>
                  </p:txBody>
                </p:sp>
                <p:cxnSp>
                  <p:nvCxnSpPr>
                    <p:cNvPr id="191" name="直線接點 28">
                      <a:extLst>
                        <a:ext uri="{FF2B5EF4-FFF2-40B4-BE49-F238E27FC236}">
                          <a16:creationId xmlns:a16="http://schemas.microsoft.com/office/drawing/2014/main" id="{ED0D2739-0C77-F74A-91E9-3A601810C92B}"/>
                        </a:ext>
                      </a:extLst>
                    </p:cNvPr>
                    <p:cNvCxnSpPr>
                      <a:cxnSpLocks/>
                      <a:stCxn id="188" idx="0"/>
                      <a:endCxn id="183" idx="5"/>
                    </p:cNvCxnSpPr>
                    <p:nvPr/>
                  </p:nvCxnSpPr>
                  <p:spPr bwMode="auto">
                    <a:xfrm flipH="1" flipV="1">
                      <a:off x="5568884" y="4265133"/>
                      <a:ext cx="669190" cy="37626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92" name="直線接點 24">
                      <a:extLst>
                        <a:ext uri="{FF2B5EF4-FFF2-40B4-BE49-F238E27FC236}">
                          <a16:creationId xmlns:a16="http://schemas.microsoft.com/office/drawing/2014/main" id="{FA5BB107-EC77-5843-A0E8-F10A91605561}"/>
                        </a:ext>
                      </a:extLst>
                    </p:cNvPr>
                    <p:cNvCxnSpPr>
                      <a:cxnSpLocks/>
                      <a:stCxn id="193" idx="0"/>
                      <a:endCxn id="186" idx="5"/>
                    </p:cNvCxnSpPr>
                    <p:nvPr/>
                  </p:nvCxnSpPr>
                  <p:spPr bwMode="auto">
                    <a:xfrm flipH="1" flipV="1">
                      <a:off x="4895335" y="5042585"/>
                      <a:ext cx="207373" cy="397782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193" name="矩形 66">
                      <a:extLst>
                        <a:ext uri="{FF2B5EF4-FFF2-40B4-BE49-F238E27FC236}">
                          <a16:creationId xmlns:a16="http://schemas.microsoft.com/office/drawing/2014/main" id="{22DBFA4B-4CEF-B340-96A8-FC74CE1B371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942294" y="5440367"/>
                      <a:ext cx="320828" cy="31731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194" name="矩形 66">
                      <a:extLst>
                        <a:ext uri="{FF2B5EF4-FFF2-40B4-BE49-F238E27FC236}">
                          <a16:creationId xmlns:a16="http://schemas.microsoft.com/office/drawing/2014/main" id="{22DBFA4B-4CEF-B340-96A8-FC74CE1B371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218506" y="6951629"/>
                      <a:ext cx="320828" cy="31731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p:txBody>
                </p:sp>
                <p:cxnSp>
                  <p:nvCxnSpPr>
                    <p:cNvPr id="195" name="直線接點 24">
                      <a:extLst>
                        <a:ext uri="{FF2B5EF4-FFF2-40B4-BE49-F238E27FC236}">
                          <a16:creationId xmlns:a16="http://schemas.microsoft.com/office/drawing/2014/main" id="{FA5BB107-EC77-5843-A0E8-F10A91605561}"/>
                        </a:ext>
                      </a:extLst>
                    </p:cNvPr>
                    <p:cNvCxnSpPr>
                      <a:cxnSpLocks/>
                      <a:stCxn id="196" idx="0"/>
                      <a:endCxn id="198" idx="5"/>
                    </p:cNvCxnSpPr>
                    <p:nvPr/>
                  </p:nvCxnSpPr>
                  <p:spPr bwMode="auto">
                    <a:xfrm flipH="1" flipV="1">
                      <a:off x="6998748" y="5714628"/>
                      <a:ext cx="191654" cy="514849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196" name="矩形 66">
                      <a:extLst>
                        <a:ext uri="{FF2B5EF4-FFF2-40B4-BE49-F238E27FC236}">
                          <a16:creationId xmlns:a16="http://schemas.microsoft.com/office/drawing/2014/main" id="{22DBFA4B-4CEF-B340-96A8-FC74CE1B371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029988" y="6229477"/>
                      <a:ext cx="320828" cy="31731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p:txBody>
                </p:sp>
                <p:cxnSp>
                  <p:nvCxnSpPr>
                    <p:cNvPr id="197" name="直線接點 24">
                      <a:extLst>
                        <a:ext uri="{FF2B5EF4-FFF2-40B4-BE49-F238E27FC236}">
                          <a16:creationId xmlns:a16="http://schemas.microsoft.com/office/drawing/2014/main" id="{FA5BB107-EC77-5843-A0E8-F10A91605561}"/>
                        </a:ext>
                      </a:extLst>
                    </p:cNvPr>
                    <p:cNvCxnSpPr>
                      <a:cxnSpLocks/>
                      <a:stCxn id="194" idx="0"/>
                      <a:endCxn id="181" idx="3"/>
                    </p:cNvCxnSpPr>
                    <p:nvPr/>
                  </p:nvCxnSpPr>
                  <p:spPr bwMode="auto">
                    <a:xfrm flipV="1">
                      <a:off x="4378920" y="6565372"/>
                      <a:ext cx="336693" cy="386257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198" name="橢圓 34">
                      <a:extLst>
                        <a:ext uri="{FF2B5EF4-FFF2-40B4-BE49-F238E27FC236}">
                          <a16:creationId xmlns:a16="http://schemas.microsoft.com/office/drawing/2014/main" id="{E7AAAE04-E793-CE43-98F5-C6C575D4BE8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587410" y="5303290"/>
                      <a:ext cx="481913" cy="48191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r>
                        <a:rPr lang="en-US" altLang="zh-TW" sz="2000" dirty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199" name="直線接點 28">
                      <a:extLst>
                        <a:ext uri="{FF2B5EF4-FFF2-40B4-BE49-F238E27FC236}">
                          <a16:creationId xmlns:a16="http://schemas.microsoft.com/office/drawing/2014/main" id="{ED0D2739-0C77-F74A-91E9-3A601810C92B}"/>
                        </a:ext>
                      </a:extLst>
                    </p:cNvPr>
                    <p:cNvCxnSpPr>
                      <a:cxnSpLocks/>
                      <a:stCxn id="198" idx="0"/>
                      <a:endCxn id="188" idx="5"/>
                    </p:cNvCxnSpPr>
                    <p:nvPr/>
                  </p:nvCxnSpPr>
                  <p:spPr bwMode="auto">
                    <a:xfrm flipH="1" flipV="1">
                      <a:off x="6408455" y="5052739"/>
                      <a:ext cx="419912" cy="250551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sp>
                <p:nvSpPr>
                  <p:cNvPr id="155" name="橢圓 34">
                    <a:extLst>
                      <a:ext uri="{FF2B5EF4-FFF2-40B4-BE49-F238E27FC236}">
                        <a16:creationId xmlns:a16="http://schemas.microsoft.com/office/drawing/2014/main" id="{E7AAAE04-E793-CE43-98F5-C6C575D4BE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47780" y="2026231"/>
                    <a:ext cx="481913" cy="481913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r>
                      <a:rPr lang="en-US" altLang="zh-TW" sz="2000" dirty="0"/>
                      <a:t>65</a:t>
                    </a:r>
                    <a:endParaRPr lang="zh-TW" altLang="en-US" sz="2000" dirty="0"/>
                  </a:p>
                </p:txBody>
              </p:sp>
              <p:sp>
                <p:nvSpPr>
                  <p:cNvPr id="174" name="矩形 66">
                    <a:extLst>
                      <a:ext uri="{FF2B5EF4-FFF2-40B4-BE49-F238E27FC236}">
                        <a16:creationId xmlns:a16="http://schemas.microsoft.com/office/drawing/2014/main" id="{22DBFA4B-4CEF-B340-96A8-FC74CE1B37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37596" y="3704281"/>
                    <a:ext cx="320828" cy="317312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600" b="0" i="0" u="none" strike="noStrike" cap="none" normalizeH="0" baseline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</a:endParaRPr>
                  </a:p>
                </p:txBody>
              </p:sp>
              <p:cxnSp>
                <p:nvCxnSpPr>
                  <p:cNvPr id="175" name="直線接點 24">
                    <a:extLst>
                      <a:ext uri="{FF2B5EF4-FFF2-40B4-BE49-F238E27FC236}">
                        <a16:creationId xmlns:a16="http://schemas.microsoft.com/office/drawing/2014/main" id="{FA5BB107-EC77-5843-A0E8-F10A91605561}"/>
                      </a:ext>
                    </a:extLst>
                  </p:cNvPr>
                  <p:cNvCxnSpPr>
                    <a:cxnSpLocks/>
                    <a:stCxn id="174" idx="0"/>
                    <a:endCxn id="146" idx="5"/>
                  </p:cNvCxnSpPr>
                  <p:nvPr/>
                </p:nvCxnSpPr>
                <p:spPr bwMode="auto">
                  <a:xfrm flipH="1" flipV="1">
                    <a:off x="8176531" y="3298323"/>
                    <a:ext cx="121479" cy="40595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76" name="矩形 66">
                    <a:extLst>
                      <a:ext uri="{FF2B5EF4-FFF2-40B4-BE49-F238E27FC236}">
                        <a16:creationId xmlns:a16="http://schemas.microsoft.com/office/drawing/2014/main" id="{22DBFA4B-4CEF-B340-96A8-FC74CE1B37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53605" y="2983161"/>
                    <a:ext cx="320828" cy="317312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600" b="0" i="0" u="none" strike="noStrike" cap="none" normalizeH="0" baseline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</a:endParaRPr>
                  </a:p>
                </p:txBody>
              </p:sp>
              <p:cxnSp>
                <p:nvCxnSpPr>
                  <p:cNvPr id="177" name="直線接點 24">
                    <a:extLst>
                      <a:ext uri="{FF2B5EF4-FFF2-40B4-BE49-F238E27FC236}">
                        <a16:creationId xmlns:a16="http://schemas.microsoft.com/office/drawing/2014/main" id="{FA5BB107-EC77-5843-A0E8-F10A91605561}"/>
                      </a:ext>
                    </a:extLst>
                  </p:cNvPr>
                  <p:cNvCxnSpPr>
                    <a:cxnSpLocks/>
                    <a:stCxn id="176" idx="0"/>
                    <a:endCxn id="198" idx="3"/>
                  </p:cNvCxnSpPr>
                  <p:nvPr/>
                </p:nvCxnSpPr>
                <p:spPr bwMode="auto">
                  <a:xfrm flipV="1">
                    <a:off x="8614019" y="2462571"/>
                    <a:ext cx="18541" cy="52059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78" name="直線接點 24">
                    <a:extLst>
                      <a:ext uri="{FF2B5EF4-FFF2-40B4-BE49-F238E27FC236}">
                        <a16:creationId xmlns:a16="http://schemas.microsoft.com/office/drawing/2014/main" id="{FA5BB107-EC77-5843-A0E8-F10A91605561}"/>
                      </a:ext>
                    </a:extLst>
                  </p:cNvPr>
                  <p:cNvCxnSpPr>
                    <a:cxnSpLocks/>
                    <a:stCxn id="155" idx="0"/>
                    <a:endCxn id="188" idx="3"/>
                  </p:cNvCxnSpPr>
                  <p:nvPr/>
                </p:nvCxnSpPr>
                <p:spPr bwMode="auto">
                  <a:xfrm flipV="1">
                    <a:off x="7688737" y="1800682"/>
                    <a:ext cx="353530" cy="22554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79" name="矩形 66">
                    <a:extLst>
                      <a:ext uri="{FF2B5EF4-FFF2-40B4-BE49-F238E27FC236}">
                        <a16:creationId xmlns:a16="http://schemas.microsoft.com/office/drawing/2014/main" id="{22DBFA4B-4CEF-B340-96A8-FC74CE1B37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578718" y="3707640"/>
                    <a:ext cx="320828" cy="317312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600" b="0" i="0" u="none" strike="noStrike" cap="none" normalizeH="0" baseline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</a:endParaRPr>
                  </a:p>
                </p:txBody>
              </p:sp>
              <p:cxnSp>
                <p:nvCxnSpPr>
                  <p:cNvPr id="180" name="直線接點 24">
                    <a:extLst>
                      <a:ext uri="{FF2B5EF4-FFF2-40B4-BE49-F238E27FC236}">
                        <a16:creationId xmlns:a16="http://schemas.microsoft.com/office/drawing/2014/main" id="{FA5BB107-EC77-5843-A0E8-F10A91605561}"/>
                      </a:ext>
                    </a:extLst>
                  </p:cNvPr>
                  <p:cNvCxnSpPr>
                    <a:cxnSpLocks/>
                    <a:stCxn id="179" idx="0"/>
                    <a:endCxn id="146" idx="3"/>
                  </p:cNvCxnSpPr>
                  <p:nvPr/>
                </p:nvCxnSpPr>
                <p:spPr bwMode="auto">
                  <a:xfrm flipV="1">
                    <a:off x="7739132" y="3298323"/>
                    <a:ext cx="96636" cy="40931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81" name="橢圓 34">
                    <a:extLst>
                      <a:ext uri="{FF2B5EF4-FFF2-40B4-BE49-F238E27FC236}">
                        <a16:creationId xmlns:a16="http://schemas.microsoft.com/office/drawing/2014/main" id="{E7AAAE04-E793-CE43-98F5-C6C575D4BE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19613" y="2901977"/>
                    <a:ext cx="481913" cy="481913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r>
                      <a:rPr lang="en-US" altLang="zh-TW" sz="2000" dirty="0">
                        <a:solidFill>
                          <a:schemeClr val="bg1"/>
                        </a:solidFill>
                      </a:rPr>
                      <a:t>60</a:t>
                    </a:r>
                    <a:endParaRPr lang="zh-TW" altLang="en-US" sz="2000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82" name="直線接點 28">
                    <a:extLst>
                      <a:ext uri="{FF2B5EF4-FFF2-40B4-BE49-F238E27FC236}">
                        <a16:creationId xmlns:a16="http://schemas.microsoft.com/office/drawing/2014/main" id="{ED0D2739-0C77-F74A-91E9-3A601810C92B}"/>
                      </a:ext>
                    </a:extLst>
                  </p:cNvPr>
                  <p:cNvCxnSpPr>
                    <a:cxnSpLocks/>
                    <a:stCxn id="181" idx="0"/>
                    <a:endCxn id="155" idx="3"/>
                  </p:cNvCxnSpPr>
                  <p:nvPr/>
                </p:nvCxnSpPr>
                <p:spPr bwMode="auto">
                  <a:xfrm flipV="1">
                    <a:off x="6860570" y="2437569"/>
                    <a:ext cx="657785" cy="46440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146" name="橢圓 34">
                  <a:extLst>
                    <a:ext uri="{FF2B5EF4-FFF2-40B4-BE49-F238E27FC236}">
                      <a16:creationId xmlns:a16="http://schemas.microsoft.com/office/drawing/2014/main" id="{E7AAAE04-E793-CE43-98F5-C6C575D4BE80}"/>
                    </a:ext>
                  </a:extLst>
                </p:cNvPr>
                <p:cNvSpPr/>
                <p:nvPr/>
              </p:nvSpPr>
              <p:spPr bwMode="auto">
                <a:xfrm>
                  <a:off x="2114596" y="3345658"/>
                  <a:ext cx="481913" cy="481913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>
                      <a:solidFill>
                        <a:schemeClr val="bg1"/>
                      </a:solidFill>
                    </a:rPr>
                    <a:t>70</a:t>
                  </a:r>
                  <a:endParaRPr lang="zh-TW" altLang="en-US" sz="20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47" name="直線接點 28">
                  <a:extLst>
                    <a:ext uri="{FF2B5EF4-FFF2-40B4-BE49-F238E27FC236}">
                      <a16:creationId xmlns:a16="http://schemas.microsoft.com/office/drawing/2014/main" id="{ED0D2739-0C77-F74A-91E9-3A601810C92B}"/>
                    </a:ext>
                  </a:extLst>
                </p:cNvPr>
                <p:cNvCxnSpPr>
                  <a:cxnSpLocks/>
                  <a:stCxn id="146" idx="0"/>
                  <a:endCxn id="155" idx="5"/>
                </p:cNvCxnSpPr>
                <p:nvPr/>
              </p:nvCxnSpPr>
              <p:spPr bwMode="auto">
                <a:xfrm flipH="1" flipV="1">
                  <a:off x="2208521" y="2896242"/>
                  <a:ext cx="147032" cy="44941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48" name="矩形 66">
                  <a:extLst>
                    <a:ext uri="{FF2B5EF4-FFF2-40B4-BE49-F238E27FC236}">
                      <a16:creationId xmlns:a16="http://schemas.microsoft.com/office/drawing/2014/main" id="{22DBFA4B-4CEF-B340-96A8-FC74CE1B371A}"/>
                    </a:ext>
                  </a:extLst>
                </p:cNvPr>
                <p:cNvSpPr/>
                <p:nvPr/>
              </p:nvSpPr>
              <p:spPr bwMode="auto">
                <a:xfrm>
                  <a:off x="1572100" y="5136104"/>
                  <a:ext cx="320828" cy="317312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6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149" name="直線接點 24">
                  <a:extLst>
                    <a:ext uri="{FF2B5EF4-FFF2-40B4-BE49-F238E27FC236}">
                      <a16:creationId xmlns:a16="http://schemas.microsoft.com/office/drawing/2014/main" id="{FA5BB107-EC77-5843-A0E8-F10A91605561}"/>
                    </a:ext>
                  </a:extLst>
                </p:cNvPr>
                <p:cNvCxnSpPr>
                  <a:cxnSpLocks/>
                  <a:stCxn id="148" idx="0"/>
                  <a:endCxn id="132" idx="5"/>
                </p:cNvCxnSpPr>
                <p:nvPr/>
              </p:nvCxnSpPr>
              <p:spPr bwMode="auto">
                <a:xfrm flipH="1" flipV="1">
                  <a:off x="1699157" y="4569583"/>
                  <a:ext cx="33357" cy="566521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文字方塊 114">
                    <a:extLst>
                      <a:ext uri="{FF2B5EF4-FFF2-40B4-BE49-F238E27FC236}">
                        <a16:creationId xmlns:a16="http://schemas.microsoft.com/office/drawing/2014/main" id="{9DB7049F-0A5D-384F-A5CF-FACE2E773336}"/>
                      </a:ext>
                    </a:extLst>
                  </p:cNvPr>
                  <p:cNvSpPr txBox="1"/>
                  <p:nvPr/>
                </p:nvSpPr>
                <p:spPr>
                  <a:xfrm>
                    <a:off x="7343349" y="1237770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38" name="文字方塊 114">
                    <a:extLst>
                      <a:ext uri="{FF2B5EF4-FFF2-40B4-BE49-F238E27FC236}">
                        <a16:creationId xmlns:a16="http://schemas.microsoft.com/office/drawing/2014/main" xmlns="" id="{9DB7049F-0A5D-384F-A5CF-FACE2E7733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3349" y="1237770"/>
                    <a:ext cx="650591" cy="46166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1842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文字方塊 114">
                    <a:extLst>
                      <a:ext uri="{FF2B5EF4-FFF2-40B4-BE49-F238E27FC236}">
                        <a16:creationId xmlns:a16="http://schemas.microsoft.com/office/drawing/2014/main" id="{9DB7049F-0A5D-384F-A5CF-FACE2E773336}"/>
                      </a:ext>
                    </a:extLst>
                  </p:cNvPr>
                  <p:cNvSpPr txBox="1"/>
                  <p:nvPr/>
                </p:nvSpPr>
                <p:spPr>
                  <a:xfrm>
                    <a:off x="6329003" y="1944319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44" name="文字方塊 114">
                    <a:extLst>
                      <a:ext uri="{FF2B5EF4-FFF2-40B4-BE49-F238E27FC236}">
                        <a16:creationId xmlns:a16="http://schemas.microsoft.com/office/drawing/2014/main" xmlns="" id="{9DB7049F-0A5D-384F-A5CF-FACE2E7733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9003" y="1944319"/>
                    <a:ext cx="650591" cy="46166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2" name="橢圓 34">
              <a:extLst>
                <a:ext uri="{FF2B5EF4-FFF2-40B4-BE49-F238E27FC236}">
                  <a16:creationId xmlns:a16="http://schemas.microsoft.com/office/drawing/2014/main" id="{E7AAAE04-E793-CE43-98F5-C6C575D4BE80}"/>
                </a:ext>
              </a:extLst>
            </p:cNvPr>
            <p:cNvSpPr/>
            <p:nvPr/>
          </p:nvSpPr>
          <p:spPr bwMode="auto">
            <a:xfrm>
              <a:off x="1160191" y="4133558"/>
              <a:ext cx="481913" cy="481913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62</a:t>
              </a:r>
              <a:endParaRPr lang="zh-TW" altLang="en-US" sz="2000" dirty="0"/>
            </a:p>
          </p:txBody>
        </p:sp>
        <p:cxnSp>
          <p:nvCxnSpPr>
            <p:cNvPr id="133" name="直線接點 28">
              <a:extLst>
                <a:ext uri="{FF2B5EF4-FFF2-40B4-BE49-F238E27FC236}">
                  <a16:creationId xmlns:a16="http://schemas.microsoft.com/office/drawing/2014/main" id="{ED0D2739-0C77-F74A-91E9-3A601810C92B}"/>
                </a:ext>
              </a:extLst>
            </p:cNvPr>
            <p:cNvCxnSpPr>
              <a:cxnSpLocks/>
              <a:stCxn id="132" idx="0"/>
              <a:endCxn id="181" idx="5"/>
            </p:cNvCxnSpPr>
            <p:nvPr/>
          </p:nvCxnSpPr>
          <p:spPr bwMode="auto">
            <a:xfrm flipH="1" flipV="1">
              <a:off x="1252726" y="3747301"/>
              <a:ext cx="148422" cy="38625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文字方塊 114">
                  <a:extLst>
                    <a:ext uri="{FF2B5EF4-FFF2-40B4-BE49-F238E27FC236}">
                      <a16:creationId xmlns:a16="http://schemas.microsoft.com/office/drawing/2014/main" id="{9DB7049F-0A5D-384F-A5CF-FACE2E773336}"/>
                    </a:ext>
                  </a:extLst>
                </p:cNvPr>
                <p:cNvSpPr txBox="1"/>
                <p:nvPr/>
              </p:nvSpPr>
              <p:spPr>
                <a:xfrm>
                  <a:off x="289612" y="1485969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35" name="文字方塊 114">
                  <a:extLst>
                    <a:ext uri="{FF2B5EF4-FFF2-40B4-BE49-F238E27FC236}">
                      <a16:creationId xmlns:a16="http://schemas.microsoft.com/office/drawing/2014/main" xmlns="" id="{9DB7049F-0A5D-384F-A5CF-FACE2E773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612" y="1485969"/>
                  <a:ext cx="65059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1" name="文字方塊 114">
            <a:extLst>
              <a:ext uri="{FF2B5EF4-FFF2-40B4-BE49-F238E27FC236}">
                <a16:creationId xmlns:a16="http://schemas.microsoft.com/office/drawing/2014/main" id="{9DB7049F-0A5D-384F-A5CF-FACE2E773336}"/>
              </a:ext>
            </a:extLst>
          </p:cNvPr>
          <p:cNvSpPr txBox="1"/>
          <p:nvPr/>
        </p:nvSpPr>
        <p:spPr>
          <a:xfrm>
            <a:off x="964917" y="5615041"/>
            <a:ext cx="1765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rgbClr val="0070C0"/>
                </a:solidFill>
              </a:rPr>
              <a:t>Violate RB2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224292" y="853977"/>
            <a:ext cx="3670882" cy="3440406"/>
            <a:chOff x="5359810" y="859422"/>
            <a:chExt cx="3670882" cy="3440406"/>
          </a:xfrm>
        </p:grpSpPr>
        <p:grpSp>
          <p:nvGrpSpPr>
            <p:cNvPr id="109" name="Group 108"/>
            <p:cNvGrpSpPr/>
            <p:nvPr/>
          </p:nvGrpSpPr>
          <p:grpSpPr>
            <a:xfrm>
              <a:off x="5359810" y="859422"/>
              <a:ext cx="3670882" cy="3440406"/>
              <a:chOff x="-123716" y="1081153"/>
              <a:chExt cx="3670882" cy="3440406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-123716" y="1081153"/>
                <a:ext cx="3670882" cy="3440406"/>
                <a:chOff x="3912" y="1105840"/>
                <a:chExt cx="3670882" cy="3440406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3912" y="1105840"/>
                  <a:ext cx="3670882" cy="2656066"/>
                  <a:chOff x="5654509" y="647167"/>
                  <a:chExt cx="3670882" cy="2656066"/>
                </a:xfrm>
              </p:grpSpPr>
              <p:grpSp>
                <p:nvGrpSpPr>
                  <p:cNvPr id="139" name="Group 138"/>
                  <p:cNvGrpSpPr/>
                  <p:nvPr/>
                </p:nvGrpSpPr>
                <p:grpSpPr>
                  <a:xfrm>
                    <a:off x="5654509" y="1058505"/>
                    <a:ext cx="3670882" cy="2236227"/>
                    <a:chOff x="3679934" y="4310562"/>
                    <a:chExt cx="3670882" cy="2236227"/>
                  </a:xfrm>
                </p:grpSpPr>
                <p:sp>
                  <p:nvSpPr>
                    <p:cNvPr id="159" name="橢圓 8">
                      <a:extLst>
                        <a:ext uri="{FF2B5EF4-FFF2-40B4-BE49-F238E27FC236}">
                          <a16:creationId xmlns:a16="http://schemas.microsoft.com/office/drawing/2014/main" id="{8FB3D720-5EA7-0D4B-AAC2-1959A96C8AA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378920" y="4563863"/>
                      <a:ext cx="481913" cy="481913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r>
                        <a:rPr lang="en-US" altLang="zh-TW" sz="2000" dirty="0"/>
                        <a:t>50</a:t>
                      </a:r>
                      <a:endParaRPr lang="zh-TW" altLang="en-US" sz="2000" dirty="0"/>
                    </a:p>
                  </p:txBody>
                </p:sp>
                <p:cxnSp>
                  <p:nvCxnSpPr>
                    <p:cNvPr id="160" name="直線接點 24">
                      <a:extLst>
                        <a:ext uri="{FF2B5EF4-FFF2-40B4-BE49-F238E27FC236}">
                          <a16:creationId xmlns:a16="http://schemas.microsoft.com/office/drawing/2014/main" id="{FA5BB107-EC77-5843-A0E8-F10A91605561}"/>
                        </a:ext>
                      </a:extLst>
                    </p:cNvPr>
                    <p:cNvCxnSpPr>
                      <a:cxnSpLocks/>
                      <a:stCxn id="161" idx="0"/>
                      <a:endCxn id="162" idx="3"/>
                    </p:cNvCxnSpPr>
                    <p:nvPr/>
                  </p:nvCxnSpPr>
                  <p:spPr bwMode="auto">
                    <a:xfrm flipV="1">
                      <a:off x="3840348" y="5685914"/>
                      <a:ext cx="80716" cy="535789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161" name="矩形 66">
                      <a:extLst>
                        <a:ext uri="{FF2B5EF4-FFF2-40B4-BE49-F238E27FC236}">
                          <a16:creationId xmlns:a16="http://schemas.microsoft.com/office/drawing/2014/main" id="{22DBFA4B-4CEF-B340-96A8-FC74CE1B371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679934" y="6221703"/>
                      <a:ext cx="320828" cy="31731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162" name="橢圓 34">
                      <a:extLst>
                        <a:ext uri="{FF2B5EF4-FFF2-40B4-BE49-F238E27FC236}">
                          <a16:creationId xmlns:a16="http://schemas.microsoft.com/office/drawing/2014/main" id="{E7AAAE04-E793-CE43-98F5-C6C575D4BE8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850489" y="5274576"/>
                      <a:ext cx="481913" cy="48191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r>
                        <a:rPr lang="en-US" altLang="zh-TW" sz="20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163" name="直線接點 28">
                      <a:extLst>
                        <a:ext uri="{FF2B5EF4-FFF2-40B4-BE49-F238E27FC236}">
                          <a16:creationId xmlns:a16="http://schemas.microsoft.com/office/drawing/2014/main" id="{ED0D2739-0C77-F74A-91E9-3A601810C92B}"/>
                        </a:ext>
                      </a:extLst>
                    </p:cNvPr>
                    <p:cNvCxnSpPr>
                      <a:cxnSpLocks/>
                      <a:stCxn id="162" idx="0"/>
                      <a:endCxn id="159" idx="3"/>
                    </p:cNvCxnSpPr>
                    <p:nvPr/>
                  </p:nvCxnSpPr>
                  <p:spPr bwMode="auto">
                    <a:xfrm flipV="1">
                      <a:off x="4091446" y="4975201"/>
                      <a:ext cx="358049" cy="299375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164" name="橢圓 34">
                      <a:extLst>
                        <a:ext uri="{FF2B5EF4-FFF2-40B4-BE49-F238E27FC236}">
                          <a16:creationId xmlns:a16="http://schemas.microsoft.com/office/drawing/2014/main" id="{E7AAAE04-E793-CE43-98F5-C6C575D4BE8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021738" y="4589146"/>
                      <a:ext cx="481913" cy="481913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r>
                        <a:rPr lang="en-US" altLang="zh-TW" sz="2000" dirty="0"/>
                        <a:t>80</a:t>
                      </a:r>
                      <a:endParaRPr lang="zh-TW" altLang="en-US" sz="2000" dirty="0"/>
                    </a:p>
                  </p:txBody>
                </p:sp>
                <p:cxnSp>
                  <p:nvCxnSpPr>
                    <p:cNvPr id="165" name="直線接點 28">
                      <a:extLst>
                        <a:ext uri="{FF2B5EF4-FFF2-40B4-BE49-F238E27FC236}">
                          <a16:creationId xmlns:a16="http://schemas.microsoft.com/office/drawing/2014/main" id="{ED0D2739-0C77-F74A-91E9-3A601810C92B}"/>
                        </a:ext>
                      </a:extLst>
                    </p:cNvPr>
                    <p:cNvCxnSpPr>
                      <a:cxnSpLocks/>
                      <a:stCxn id="140" idx="3"/>
                      <a:endCxn id="159" idx="7"/>
                    </p:cNvCxnSpPr>
                    <p:nvPr/>
                  </p:nvCxnSpPr>
                  <p:spPr bwMode="auto">
                    <a:xfrm flipH="1">
                      <a:off x="4790258" y="4310562"/>
                      <a:ext cx="526727" cy="323876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66" name="直線接點 24">
                      <a:extLst>
                        <a:ext uri="{FF2B5EF4-FFF2-40B4-BE49-F238E27FC236}">
                          <a16:creationId xmlns:a16="http://schemas.microsoft.com/office/drawing/2014/main" id="{FA5BB107-EC77-5843-A0E8-F10A91605561}"/>
                        </a:ext>
                      </a:extLst>
                    </p:cNvPr>
                    <p:cNvCxnSpPr>
                      <a:cxnSpLocks/>
                      <a:stCxn id="167" idx="0"/>
                      <a:endCxn id="162" idx="5"/>
                    </p:cNvCxnSpPr>
                    <p:nvPr/>
                  </p:nvCxnSpPr>
                  <p:spPr bwMode="auto">
                    <a:xfrm flipH="1" flipV="1">
                      <a:off x="4261827" y="5685914"/>
                      <a:ext cx="65011" cy="535965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167" name="矩形 66">
                      <a:extLst>
                        <a:ext uri="{FF2B5EF4-FFF2-40B4-BE49-F238E27FC236}">
                          <a16:creationId xmlns:a16="http://schemas.microsoft.com/office/drawing/2014/main" id="{22DBFA4B-4CEF-B340-96A8-FC74CE1B371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166424" y="6221879"/>
                      <a:ext cx="320828" cy="31731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168" name="矩形 66">
                      <a:extLst>
                        <a:ext uri="{FF2B5EF4-FFF2-40B4-BE49-F238E27FC236}">
                          <a16:creationId xmlns:a16="http://schemas.microsoft.com/office/drawing/2014/main" id="{22DBFA4B-4CEF-B340-96A8-FC74CE1B371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730020" y="6229477"/>
                      <a:ext cx="320828" cy="31731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p:txBody>
                </p:sp>
                <p:cxnSp>
                  <p:nvCxnSpPr>
                    <p:cNvPr id="169" name="直線接點 24">
                      <a:extLst>
                        <a:ext uri="{FF2B5EF4-FFF2-40B4-BE49-F238E27FC236}">
                          <a16:creationId xmlns:a16="http://schemas.microsoft.com/office/drawing/2014/main" id="{FA5BB107-EC77-5843-A0E8-F10A91605561}"/>
                        </a:ext>
                      </a:extLst>
                    </p:cNvPr>
                    <p:cNvCxnSpPr>
                      <a:cxnSpLocks/>
                      <a:stCxn id="170" idx="0"/>
                      <a:endCxn id="172" idx="5"/>
                    </p:cNvCxnSpPr>
                    <p:nvPr/>
                  </p:nvCxnSpPr>
                  <p:spPr bwMode="auto">
                    <a:xfrm flipH="1" flipV="1">
                      <a:off x="7123379" y="5702062"/>
                      <a:ext cx="67023" cy="527415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170" name="矩形 66">
                      <a:extLst>
                        <a:ext uri="{FF2B5EF4-FFF2-40B4-BE49-F238E27FC236}">
                          <a16:creationId xmlns:a16="http://schemas.microsoft.com/office/drawing/2014/main" id="{22DBFA4B-4CEF-B340-96A8-FC74CE1B371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029988" y="6229477"/>
                      <a:ext cx="320828" cy="31731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p:txBody>
                </p:sp>
                <p:cxnSp>
                  <p:nvCxnSpPr>
                    <p:cNvPr id="171" name="直線接點 24">
                      <a:extLst>
                        <a:ext uri="{FF2B5EF4-FFF2-40B4-BE49-F238E27FC236}">
                          <a16:creationId xmlns:a16="http://schemas.microsoft.com/office/drawing/2014/main" id="{FA5BB107-EC77-5843-A0E8-F10A91605561}"/>
                        </a:ext>
                      </a:extLst>
                    </p:cNvPr>
                    <p:cNvCxnSpPr>
                      <a:cxnSpLocks/>
                      <a:stCxn id="168" idx="0"/>
                      <a:endCxn id="157" idx="3"/>
                    </p:cNvCxnSpPr>
                    <p:nvPr/>
                  </p:nvCxnSpPr>
                  <p:spPr bwMode="auto">
                    <a:xfrm flipV="1">
                      <a:off x="4890434" y="5702063"/>
                      <a:ext cx="76404" cy="527414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172" name="橢圓 34">
                      <a:extLst>
                        <a:ext uri="{FF2B5EF4-FFF2-40B4-BE49-F238E27FC236}">
                          <a16:creationId xmlns:a16="http://schemas.microsoft.com/office/drawing/2014/main" id="{E7AAAE04-E793-CE43-98F5-C6C575D4BE8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712041" y="5290724"/>
                      <a:ext cx="481913" cy="48191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r>
                        <a:rPr lang="en-US" altLang="zh-TW" sz="2000" dirty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173" name="直線接點 28">
                      <a:extLst>
                        <a:ext uri="{FF2B5EF4-FFF2-40B4-BE49-F238E27FC236}">
                          <a16:creationId xmlns:a16="http://schemas.microsoft.com/office/drawing/2014/main" id="{ED0D2739-0C77-F74A-91E9-3A601810C92B}"/>
                        </a:ext>
                      </a:extLst>
                    </p:cNvPr>
                    <p:cNvCxnSpPr>
                      <a:cxnSpLocks/>
                      <a:stCxn id="172" idx="0"/>
                      <a:endCxn id="164" idx="5"/>
                    </p:cNvCxnSpPr>
                    <p:nvPr/>
                  </p:nvCxnSpPr>
                  <p:spPr bwMode="auto">
                    <a:xfrm flipH="1" flipV="1">
                      <a:off x="6433076" y="5000484"/>
                      <a:ext cx="519922" cy="29024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sp>
                <p:nvSpPr>
                  <p:cNvPr id="140" name="橢圓 34">
                    <a:extLst>
                      <a:ext uri="{FF2B5EF4-FFF2-40B4-BE49-F238E27FC236}">
                        <a16:creationId xmlns:a16="http://schemas.microsoft.com/office/drawing/2014/main" id="{E7AAAE04-E793-CE43-98F5-C6C575D4BE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20985" y="647167"/>
                    <a:ext cx="481913" cy="481913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r>
                      <a:rPr lang="en-US" altLang="zh-TW" sz="2000" dirty="0">
                        <a:solidFill>
                          <a:schemeClr val="bg1"/>
                        </a:solidFill>
                      </a:rPr>
                      <a:t>65</a:t>
                    </a:r>
                    <a:endParaRPr lang="zh-TW" altLang="en-US" sz="20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41" name="矩形 66">
                    <a:extLst>
                      <a:ext uri="{FF2B5EF4-FFF2-40B4-BE49-F238E27FC236}">
                        <a16:creationId xmlns:a16="http://schemas.microsoft.com/office/drawing/2014/main" id="{22DBFA4B-4CEF-B340-96A8-FC74CE1B37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04072" y="2985545"/>
                    <a:ext cx="320828" cy="317312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600" b="0" i="0" u="none" strike="noStrike" cap="none" normalizeH="0" baseline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</a:endParaRPr>
                  </a:p>
                </p:txBody>
              </p:sp>
              <p:cxnSp>
                <p:nvCxnSpPr>
                  <p:cNvPr id="142" name="直線接點 24">
                    <a:extLst>
                      <a:ext uri="{FF2B5EF4-FFF2-40B4-BE49-F238E27FC236}">
                        <a16:creationId xmlns:a16="http://schemas.microsoft.com/office/drawing/2014/main" id="{FA5BB107-EC77-5843-A0E8-F10A91605561}"/>
                      </a:ext>
                    </a:extLst>
                  </p:cNvPr>
                  <p:cNvCxnSpPr>
                    <a:cxnSpLocks/>
                    <a:stCxn id="141" idx="0"/>
                    <a:endCxn id="127" idx="5"/>
                  </p:cNvCxnSpPr>
                  <p:nvPr/>
                </p:nvCxnSpPr>
                <p:spPr bwMode="auto">
                  <a:xfrm flipH="1" flipV="1">
                    <a:off x="8202602" y="2435704"/>
                    <a:ext cx="61884" cy="54984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43" name="矩形 66">
                    <a:extLst>
                      <a:ext uri="{FF2B5EF4-FFF2-40B4-BE49-F238E27FC236}">
                        <a16:creationId xmlns:a16="http://schemas.microsoft.com/office/drawing/2014/main" id="{22DBFA4B-4CEF-B340-96A8-FC74CE1B37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33434" y="2982785"/>
                    <a:ext cx="320828" cy="317312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600" b="0" i="0" u="none" strike="noStrike" cap="none" normalizeH="0" baseline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</a:endParaRPr>
                  </a:p>
                </p:txBody>
              </p:sp>
              <p:cxnSp>
                <p:nvCxnSpPr>
                  <p:cNvPr id="151" name="直線接點 24">
                    <a:extLst>
                      <a:ext uri="{FF2B5EF4-FFF2-40B4-BE49-F238E27FC236}">
                        <a16:creationId xmlns:a16="http://schemas.microsoft.com/office/drawing/2014/main" id="{FA5BB107-EC77-5843-A0E8-F10A91605561}"/>
                      </a:ext>
                    </a:extLst>
                  </p:cNvPr>
                  <p:cNvCxnSpPr>
                    <a:cxnSpLocks/>
                    <a:stCxn id="143" idx="0"/>
                    <a:endCxn id="172" idx="3"/>
                  </p:cNvCxnSpPr>
                  <p:nvPr/>
                </p:nvCxnSpPr>
                <p:spPr bwMode="auto">
                  <a:xfrm flipV="1">
                    <a:off x="8693848" y="2450005"/>
                    <a:ext cx="63343" cy="53278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53" name="直線接點 24">
                    <a:extLst>
                      <a:ext uri="{FF2B5EF4-FFF2-40B4-BE49-F238E27FC236}">
                        <a16:creationId xmlns:a16="http://schemas.microsoft.com/office/drawing/2014/main" id="{FA5BB107-EC77-5843-A0E8-F10A91605561}"/>
                      </a:ext>
                    </a:extLst>
                  </p:cNvPr>
                  <p:cNvCxnSpPr>
                    <a:cxnSpLocks/>
                    <a:stCxn id="140" idx="5"/>
                    <a:endCxn id="164" idx="0"/>
                  </p:cNvCxnSpPr>
                  <p:nvPr/>
                </p:nvCxnSpPr>
                <p:spPr bwMode="auto">
                  <a:xfrm>
                    <a:off x="7632323" y="1058505"/>
                    <a:ext cx="604947" cy="278584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54" name="矩形 66">
                    <a:extLst>
                      <a:ext uri="{FF2B5EF4-FFF2-40B4-BE49-F238E27FC236}">
                        <a16:creationId xmlns:a16="http://schemas.microsoft.com/office/drawing/2014/main" id="{22DBFA4B-4CEF-B340-96A8-FC74CE1B37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632089" y="2985921"/>
                    <a:ext cx="320828" cy="317312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600" b="0" i="0" u="none" strike="noStrike" cap="none" normalizeH="0" baseline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</a:endParaRPr>
                  </a:p>
                </p:txBody>
              </p:sp>
              <p:cxnSp>
                <p:nvCxnSpPr>
                  <p:cNvPr id="156" name="直線接點 24">
                    <a:extLst>
                      <a:ext uri="{FF2B5EF4-FFF2-40B4-BE49-F238E27FC236}">
                        <a16:creationId xmlns:a16="http://schemas.microsoft.com/office/drawing/2014/main" id="{FA5BB107-EC77-5843-A0E8-F10A91605561}"/>
                      </a:ext>
                    </a:extLst>
                  </p:cNvPr>
                  <p:cNvCxnSpPr>
                    <a:cxnSpLocks/>
                    <a:stCxn id="154" idx="0"/>
                    <a:endCxn id="127" idx="3"/>
                  </p:cNvCxnSpPr>
                  <p:nvPr/>
                </p:nvCxnSpPr>
                <p:spPr bwMode="auto">
                  <a:xfrm flipV="1">
                    <a:off x="7792503" y="2435704"/>
                    <a:ext cx="69336" cy="55021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57" name="橢圓 34">
                    <a:extLst>
                      <a:ext uri="{FF2B5EF4-FFF2-40B4-BE49-F238E27FC236}">
                        <a16:creationId xmlns:a16="http://schemas.microsoft.com/office/drawing/2014/main" id="{E7AAAE04-E793-CE43-98F5-C6C575D4BE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70838" y="2038668"/>
                    <a:ext cx="481913" cy="481913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r>
                      <a:rPr lang="en-US" altLang="zh-TW" sz="2000" dirty="0">
                        <a:solidFill>
                          <a:schemeClr val="bg1"/>
                        </a:solidFill>
                      </a:rPr>
                      <a:t>60</a:t>
                    </a:r>
                    <a:endParaRPr lang="zh-TW" altLang="en-US" sz="2000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58" name="直線接點 28">
                    <a:extLst>
                      <a:ext uri="{FF2B5EF4-FFF2-40B4-BE49-F238E27FC236}">
                        <a16:creationId xmlns:a16="http://schemas.microsoft.com/office/drawing/2014/main" id="{ED0D2739-0C77-F74A-91E9-3A601810C92B}"/>
                      </a:ext>
                    </a:extLst>
                  </p:cNvPr>
                  <p:cNvCxnSpPr>
                    <a:cxnSpLocks/>
                    <a:stCxn id="157" idx="0"/>
                    <a:endCxn id="159" idx="5"/>
                  </p:cNvCxnSpPr>
                  <p:nvPr/>
                </p:nvCxnSpPr>
                <p:spPr bwMode="auto">
                  <a:xfrm flipH="1" flipV="1">
                    <a:off x="6764833" y="1723144"/>
                    <a:ext cx="346962" cy="315524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127" name="橢圓 34">
                  <a:extLst>
                    <a:ext uri="{FF2B5EF4-FFF2-40B4-BE49-F238E27FC236}">
                      <a16:creationId xmlns:a16="http://schemas.microsoft.com/office/drawing/2014/main" id="{E7AAAE04-E793-CE43-98F5-C6C575D4BE80}"/>
                    </a:ext>
                  </a:extLst>
                </p:cNvPr>
                <p:cNvSpPr/>
                <p:nvPr/>
              </p:nvSpPr>
              <p:spPr bwMode="auto">
                <a:xfrm>
                  <a:off x="2140667" y="2483039"/>
                  <a:ext cx="481913" cy="481913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>
                      <a:solidFill>
                        <a:schemeClr val="bg1"/>
                      </a:solidFill>
                    </a:rPr>
                    <a:t>70</a:t>
                  </a:r>
                  <a:endParaRPr lang="zh-TW" altLang="en-US" sz="20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28" name="直線接點 28">
                  <a:extLst>
                    <a:ext uri="{FF2B5EF4-FFF2-40B4-BE49-F238E27FC236}">
                      <a16:creationId xmlns:a16="http://schemas.microsoft.com/office/drawing/2014/main" id="{ED0D2739-0C77-F74A-91E9-3A601810C92B}"/>
                    </a:ext>
                  </a:extLst>
                </p:cNvPr>
                <p:cNvCxnSpPr>
                  <a:cxnSpLocks/>
                  <a:stCxn id="127" idx="0"/>
                  <a:endCxn id="164" idx="3"/>
                </p:cNvCxnSpPr>
                <p:nvPr/>
              </p:nvCxnSpPr>
              <p:spPr bwMode="auto">
                <a:xfrm flipV="1">
                  <a:off x="2381624" y="2207100"/>
                  <a:ext cx="34667" cy="27593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31" name="矩形 66">
                  <a:extLst>
                    <a:ext uri="{FF2B5EF4-FFF2-40B4-BE49-F238E27FC236}">
                      <a16:creationId xmlns:a16="http://schemas.microsoft.com/office/drawing/2014/main" id="{22DBFA4B-4CEF-B340-96A8-FC74CE1B371A}"/>
                    </a:ext>
                  </a:extLst>
                </p:cNvPr>
                <p:cNvSpPr/>
                <p:nvPr/>
              </p:nvSpPr>
              <p:spPr bwMode="auto">
                <a:xfrm>
                  <a:off x="1837785" y="4228934"/>
                  <a:ext cx="320828" cy="317312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6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134" name="直線接點 24">
                  <a:extLst>
                    <a:ext uri="{FF2B5EF4-FFF2-40B4-BE49-F238E27FC236}">
                      <a16:creationId xmlns:a16="http://schemas.microsoft.com/office/drawing/2014/main" id="{FA5BB107-EC77-5843-A0E8-F10A91605561}"/>
                    </a:ext>
                  </a:extLst>
                </p:cNvPr>
                <p:cNvCxnSpPr>
                  <a:cxnSpLocks/>
                  <a:stCxn id="131" idx="0"/>
                  <a:endCxn id="114" idx="5"/>
                </p:cNvCxnSpPr>
                <p:nvPr/>
              </p:nvCxnSpPr>
              <p:spPr bwMode="auto">
                <a:xfrm flipH="1" flipV="1">
                  <a:off x="1902895" y="3710750"/>
                  <a:ext cx="95304" cy="5181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14" name="橢圓 34">
                <a:extLst>
                  <a:ext uri="{FF2B5EF4-FFF2-40B4-BE49-F238E27FC236}">
                    <a16:creationId xmlns:a16="http://schemas.microsoft.com/office/drawing/2014/main" id="{E7AAAE04-E793-CE43-98F5-C6C575D4BE80}"/>
                  </a:ext>
                </a:extLst>
              </p:cNvPr>
              <p:cNvSpPr/>
              <p:nvPr/>
            </p:nvSpPr>
            <p:spPr bwMode="auto">
              <a:xfrm>
                <a:off x="1363929" y="3274725"/>
                <a:ext cx="481913" cy="481913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62</a:t>
                </a:r>
                <a:endParaRPr lang="zh-TW" altLang="en-US" sz="2000" dirty="0"/>
              </a:p>
            </p:txBody>
          </p:sp>
          <p:cxnSp>
            <p:nvCxnSpPr>
              <p:cNvPr id="117" name="直線接點 28">
                <a:extLst>
                  <a:ext uri="{FF2B5EF4-FFF2-40B4-BE49-F238E27FC236}">
                    <a16:creationId xmlns:a16="http://schemas.microsoft.com/office/drawing/2014/main" id="{ED0D2739-0C77-F74A-91E9-3A601810C92B}"/>
                  </a:ext>
                </a:extLst>
              </p:cNvPr>
              <p:cNvCxnSpPr>
                <a:cxnSpLocks/>
                <a:stCxn id="114" idx="0"/>
                <a:endCxn id="157" idx="5"/>
              </p:cNvCxnSpPr>
              <p:nvPr/>
            </p:nvCxnSpPr>
            <p:spPr bwMode="auto">
              <a:xfrm flipH="1" flipV="1">
                <a:off x="1503951" y="2883992"/>
                <a:ext cx="100935" cy="39073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90" name="矩形 66">
              <a:extLst>
                <a:ext uri="{FF2B5EF4-FFF2-40B4-BE49-F238E27FC236}">
                  <a16:creationId xmlns:a16="http://schemas.microsoft.com/office/drawing/2014/main" id="{22DBFA4B-4CEF-B340-96A8-FC74CE1B371A}"/>
                </a:ext>
              </a:extLst>
            </p:cNvPr>
            <p:cNvSpPr/>
            <p:nvPr/>
          </p:nvSpPr>
          <p:spPr bwMode="auto">
            <a:xfrm>
              <a:off x="6705042" y="3980608"/>
              <a:ext cx="320828" cy="317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202" name="直線接點 24">
              <a:extLst>
                <a:ext uri="{FF2B5EF4-FFF2-40B4-BE49-F238E27FC236}">
                  <a16:creationId xmlns:a16="http://schemas.microsoft.com/office/drawing/2014/main" id="{FA5BB107-EC77-5843-A0E8-F10A91605561}"/>
                </a:ext>
              </a:extLst>
            </p:cNvPr>
            <p:cNvCxnSpPr>
              <a:cxnSpLocks/>
              <a:stCxn id="190" idx="0"/>
              <a:endCxn id="114" idx="3"/>
            </p:cNvCxnSpPr>
            <p:nvPr/>
          </p:nvCxnSpPr>
          <p:spPr bwMode="auto">
            <a:xfrm flipV="1">
              <a:off x="6865456" y="3464332"/>
              <a:ext cx="52574" cy="51627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3" name="矩形 66">
            <a:extLst>
              <a:ext uri="{FF2B5EF4-FFF2-40B4-BE49-F238E27FC236}">
                <a16:creationId xmlns:a16="http://schemas.microsoft.com/office/drawing/2014/main" id="{22DBFA4B-4CEF-B340-96A8-FC74CE1B371A}"/>
              </a:ext>
            </a:extLst>
          </p:cNvPr>
          <p:cNvSpPr/>
          <p:nvPr/>
        </p:nvSpPr>
        <p:spPr bwMode="auto">
          <a:xfrm>
            <a:off x="964917" y="5084397"/>
            <a:ext cx="320828" cy="3173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204" name="直線接點 24">
            <a:extLst>
              <a:ext uri="{FF2B5EF4-FFF2-40B4-BE49-F238E27FC236}">
                <a16:creationId xmlns:a16="http://schemas.microsoft.com/office/drawing/2014/main" id="{FA5BB107-EC77-5843-A0E8-F10A91605561}"/>
              </a:ext>
            </a:extLst>
          </p:cNvPr>
          <p:cNvCxnSpPr>
            <a:cxnSpLocks/>
            <a:stCxn id="203" idx="0"/>
            <a:endCxn id="132" idx="3"/>
          </p:cNvCxnSpPr>
          <p:nvPr/>
        </p:nvCxnSpPr>
        <p:spPr bwMode="auto">
          <a:xfrm flipV="1">
            <a:off x="1125331" y="4517876"/>
            <a:ext cx="130149" cy="56652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598106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5">
            <a:extLst>
              <a:ext uri="{FF2B5EF4-FFF2-40B4-BE49-F238E27FC236}">
                <a16:creationId xmlns:a16="http://schemas.microsoft.com/office/drawing/2014/main" id="{0520A8BA-D1ED-9346-919A-95B98BE0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CHAPTER 10</a:t>
            </a:r>
            <a:endParaRPr lang="en-US" altLang="zh-TW" dirty="0"/>
          </a:p>
        </p:txBody>
      </p:sp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DB1922A7-0D62-734C-B852-A89E903C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43D-D12A-1F42-ACA7-AA1ABA83C4E8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0"/>
            <a:ext cx="8786813" cy="1143000"/>
          </a:xfrm>
        </p:spPr>
        <p:txBody>
          <a:bodyPr/>
          <a:lstStyle/>
          <a:p>
            <a:pPr algn="ctr"/>
            <a:r>
              <a:rPr lang="en-US" altLang="zh-TW" sz="3600" dirty="0"/>
              <a:t>Comparison of AVL Tree and RB Tree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253F579-FF5E-E542-A78C-A510D8D89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271313"/>
              </p:ext>
            </p:extLst>
          </p:nvPr>
        </p:nvGraphicFramePr>
        <p:xfrm>
          <a:off x="593016" y="1143000"/>
          <a:ext cx="8007179" cy="493637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93831">
                  <a:extLst>
                    <a:ext uri="{9D8B030D-6E8A-4147-A177-3AD203B41FA5}">
                      <a16:colId xmlns:a16="http://schemas.microsoft.com/office/drawing/2014/main" val="4080309391"/>
                    </a:ext>
                  </a:extLst>
                </a:gridCol>
                <a:gridCol w="2506674">
                  <a:extLst>
                    <a:ext uri="{9D8B030D-6E8A-4147-A177-3AD203B41FA5}">
                      <a16:colId xmlns:a16="http://schemas.microsoft.com/office/drawing/2014/main" val="734001987"/>
                    </a:ext>
                  </a:extLst>
                </a:gridCol>
                <a:gridCol w="2506674">
                  <a:extLst>
                    <a:ext uri="{9D8B030D-6E8A-4147-A177-3AD203B41FA5}">
                      <a16:colId xmlns:a16="http://schemas.microsoft.com/office/drawing/2014/main" val="2583694993"/>
                    </a:ext>
                  </a:extLst>
                </a:gridCol>
              </a:tblGrid>
              <a:tr h="10412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Criteria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AVL Tree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RB Tree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427871"/>
                  </a:ext>
                </a:extLst>
              </a:tr>
              <a:tr h="6032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Search</a:t>
                      </a:r>
                      <a:endParaRPr lang="zh-TW" altLang="en-US" sz="2400" b="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Faster </a:t>
                      </a:r>
                      <a:br>
                        <a:rPr lang="en-US" altLang="zh-TW" sz="2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(more balanced)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5472505"/>
                  </a:ext>
                </a:extLst>
              </a:tr>
              <a:tr h="6032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Insertion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Faster </a:t>
                      </a:r>
                      <a:br>
                        <a:rPr lang="en-US" altLang="zh-TW" sz="2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(fewer rotations)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46091"/>
                  </a:ext>
                </a:extLst>
              </a:tr>
              <a:tr h="6032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Deletion</a:t>
                      </a:r>
                      <a:endParaRPr lang="zh-TW" altLang="en-US" sz="2400" b="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Faster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3914939"/>
                  </a:ext>
                </a:extLst>
              </a:tr>
              <a:tr h="6032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Storage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  <a:br>
                        <a:rPr lang="en-US" altLang="zh-TW" sz="2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2400" b="0">
                          <a:solidFill>
                            <a:schemeClr val="tx1"/>
                          </a:solidFill>
                        </a:rPr>
                        <a:t>an integer)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Smaller</a:t>
                      </a:r>
                      <a:br>
                        <a:rPr lang="en-US" altLang="zh-TW" sz="2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(one bit for color)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9993848"/>
                  </a:ext>
                </a:extLst>
              </a:tr>
              <a:tr h="6032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Application</a:t>
                      </a:r>
                      <a:endParaRPr lang="zh-TW" altLang="en-US" sz="2400" b="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Database</a:t>
                      </a:r>
                      <a:br>
                        <a:rPr lang="en-US" altLang="zh-TW" sz="2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(for fast retrievals)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map, multimap, multiset in C++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1057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054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6E0F43-9BD2-444F-BC62-2466ADE4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A04317-5185-1F4C-ABA8-25DE81A849B7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B7B4BD-5BF4-C642-963C-5A8206A476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634F41-D1B5-CD48-A06B-98ACCA88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CHAPTER 10</a:t>
            </a:r>
            <a:endParaRPr lang="en-US" alt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47FA3B-AD43-F44A-AB24-802026C5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F1E2-FD4B-DF48-8615-C0ECBD7B10F4}" type="slidenum">
              <a:rPr lang="en-US" altLang="zh-TW" smtClean="0"/>
              <a:pPr/>
              <a:t>39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5485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5">
            <a:extLst>
              <a:ext uri="{FF2B5EF4-FFF2-40B4-BE49-F238E27FC236}">
                <a16:creationId xmlns:a16="http://schemas.microsoft.com/office/drawing/2014/main" id="{0520A8BA-D1ED-9346-919A-95B98BE0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CHAPTER 10</a:t>
            </a:r>
          </a:p>
        </p:txBody>
      </p:sp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DB1922A7-0D62-734C-B852-A89E903C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43D-D12A-1F42-ACA7-AA1ABA83C4E8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8813" y="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/>
              <a:t>Search Cost in a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1781" y="983568"/>
                <a:ext cx="8090056" cy="5211418"/>
              </a:xfrm>
            </p:spPr>
            <p:txBody>
              <a:bodyPr/>
              <a:lstStyle/>
              <a:p>
                <a:r>
                  <a:rPr lang="en-US" altLang="zh-TW" sz="2800" dirty="0"/>
                  <a:t>In the binary search tree (BST)</a:t>
                </a:r>
              </a:p>
              <a:p>
                <a:pPr lvl="1"/>
                <a:r>
                  <a:rPr lang="en-US" altLang="zh-TW" sz="2400" dirty="0"/>
                  <a:t>Identifiers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4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/>
                  <a:t>: probability of successful search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/>
                  <a:t>: probability of </a:t>
                </a:r>
                <a:r>
                  <a:rPr lang="en-US" altLang="zh-TW" sz="2400" dirty="0">
                    <a:solidFill>
                      <a:srgbClr val="C00000"/>
                    </a:solidFill>
                  </a:rPr>
                  <a:t>un</a:t>
                </a:r>
                <a:r>
                  <a:rPr lang="en-US" altLang="zh-TW" sz="2400" dirty="0"/>
                  <a:t>successful search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TW" sz="2000" dirty="0"/>
              </a:p>
              <a:p>
                <a:pPr marL="457200" lvl="1" indent="0">
                  <a:buNone/>
                </a:pPr>
                <a:endParaRPr lang="en-US" altLang="zh-TW" sz="2000" dirty="0"/>
              </a:p>
              <a:p>
                <a:r>
                  <a:rPr lang="en-US" altLang="zh-TW" sz="2800" dirty="0"/>
                  <a:t>Total cost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𝑙𝑒𝑣𝑒𝑙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⋅(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𝑙𝑒𝑣𝑒𝑙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𝑓𝑎𝑖𝑙𝑢𝑟𝑒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nary>
                    </m:oMath>
                  </m:oMathPara>
                </a14:m>
                <a:endParaRPr lang="en-US" altLang="zh-TW" sz="2000" dirty="0"/>
              </a:p>
              <a:p>
                <a:r>
                  <a:rPr lang="en-US" altLang="zh-TW" sz="2800" dirty="0"/>
                  <a:t>An </a:t>
                </a:r>
                <a:r>
                  <a:rPr lang="en-US" altLang="zh-TW" sz="2800" dirty="0">
                    <a:solidFill>
                      <a:srgbClr val="C00000"/>
                    </a:solidFill>
                  </a:rPr>
                  <a:t>optimal binary search tree </a:t>
                </a:r>
                <a:r>
                  <a:rPr lang="en-US" altLang="zh-TW" sz="2800" dirty="0"/>
                  <a:t>for </a:t>
                </a:r>
                <a:br>
                  <a:rPr lang="en-US" altLang="zh-TW" sz="2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800" dirty="0"/>
                  <a:t> is the one that minimizes</a:t>
                </a:r>
                <a:br>
                  <a:rPr lang="en-US" altLang="zh-TW" sz="2800" dirty="0"/>
                </a:br>
                <a:r>
                  <a:rPr lang="en-US" altLang="zh-TW" sz="2800" dirty="0"/>
                  <a:t>the total cost</a:t>
                </a:r>
              </a:p>
              <a:p>
                <a:pPr lvl="1"/>
                <a:endParaRPr lang="en-US" altLang="zh-TW" sz="2400" dirty="0"/>
              </a:p>
              <a:p>
                <a:pPr lvl="1"/>
                <a:endParaRPr lang="en-US" altLang="zh-TW" sz="2400" dirty="0"/>
              </a:p>
            </p:txBody>
          </p:sp>
        </mc:Choice>
        <mc:Fallback xmlns="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1781" y="983568"/>
                <a:ext cx="8090056" cy="5211418"/>
              </a:xfrm>
              <a:blipFill>
                <a:blip r:embed="rId2"/>
                <a:stretch>
                  <a:fillRect l="-940" t="-971" b="-133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F97F4DC4-FB26-F843-86B5-9A59B27F3EC6}"/>
              </a:ext>
            </a:extLst>
          </p:cNvPr>
          <p:cNvGrpSpPr/>
          <p:nvPr/>
        </p:nvGrpSpPr>
        <p:grpSpPr>
          <a:xfrm>
            <a:off x="6328390" y="2683291"/>
            <a:ext cx="2852681" cy="3396233"/>
            <a:chOff x="6092786" y="1709419"/>
            <a:chExt cx="2852681" cy="3396233"/>
          </a:xfrm>
        </p:grpSpPr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5FA1B9EB-F0AB-7549-BA0F-C54C0E354A99}"/>
                </a:ext>
              </a:extLst>
            </p:cNvPr>
            <p:cNvGrpSpPr/>
            <p:nvPr/>
          </p:nvGrpSpPr>
          <p:grpSpPr>
            <a:xfrm>
              <a:off x="6285706" y="1709419"/>
              <a:ext cx="2325686" cy="2843162"/>
              <a:chOff x="-2537959" y="3435562"/>
              <a:chExt cx="2325686" cy="2843162"/>
            </a:xfrm>
          </p:grpSpPr>
          <p:sp>
            <p:nvSpPr>
              <p:cNvPr id="2" name="橢圓 1">
                <a:extLst>
                  <a:ext uri="{FF2B5EF4-FFF2-40B4-BE49-F238E27FC236}">
                    <a16:creationId xmlns:a16="http://schemas.microsoft.com/office/drawing/2014/main" id="{AC4D217D-F60A-8B49-BD4A-27EC4FF510B6}"/>
                  </a:ext>
                </a:extLst>
              </p:cNvPr>
              <p:cNvSpPr/>
              <p:nvPr/>
            </p:nvSpPr>
            <p:spPr bwMode="auto">
              <a:xfrm>
                <a:off x="-1647291" y="3748424"/>
                <a:ext cx="481913" cy="481913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10</a:t>
                </a:r>
                <a:endParaRPr lang="zh-TW" altLang="en-US" sz="2000" dirty="0"/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D2F77FDE-083C-7943-88AB-9F07034B0B7F}"/>
                  </a:ext>
                </a:extLst>
              </p:cNvPr>
              <p:cNvSpPr/>
              <p:nvPr/>
            </p:nvSpPr>
            <p:spPr bwMode="auto">
              <a:xfrm>
                <a:off x="-2372221" y="4382737"/>
                <a:ext cx="481913" cy="481913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5</a:t>
                </a:r>
                <a:endParaRPr lang="zh-TW" altLang="en-US" sz="2000" dirty="0"/>
              </a:p>
            </p:txBody>
          </p:sp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F7967F15-0A52-2A43-8C08-18F4FE8BA90A}"/>
                  </a:ext>
                </a:extLst>
              </p:cNvPr>
              <p:cNvSpPr/>
              <p:nvPr/>
            </p:nvSpPr>
            <p:spPr bwMode="auto">
              <a:xfrm>
                <a:off x="-926838" y="4451355"/>
                <a:ext cx="481913" cy="481913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25</a:t>
                </a:r>
                <a:endParaRPr lang="zh-TW" altLang="en-US" sz="2000" dirty="0"/>
              </a:p>
            </p:txBody>
          </p:sp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AF6C1516-1388-754F-915F-142C1A2D4134}"/>
                  </a:ext>
                </a:extLst>
              </p:cNvPr>
              <p:cNvSpPr/>
              <p:nvPr/>
            </p:nvSpPr>
            <p:spPr bwMode="auto">
              <a:xfrm>
                <a:off x="-1394256" y="5142722"/>
                <a:ext cx="481913" cy="481913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20</a:t>
                </a:r>
                <a:endParaRPr lang="zh-TW" altLang="en-US" sz="2000" dirty="0"/>
              </a:p>
            </p:txBody>
          </p: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869BB204-0EA9-EF40-9E20-7404CB8ED5E9}"/>
                  </a:ext>
                </a:extLst>
              </p:cNvPr>
              <p:cNvSpPr/>
              <p:nvPr/>
            </p:nvSpPr>
            <p:spPr bwMode="auto">
              <a:xfrm>
                <a:off x="-1888248" y="5796811"/>
                <a:ext cx="481913" cy="481913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15</a:t>
                </a:r>
                <a:endParaRPr lang="zh-TW" altLang="en-US" sz="2000" dirty="0"/>
              </a:p>
            </p:txBody>
          </p:sp>
          <p:cxnSp>
            <p:nvCxnSpPr>
              <p:cNvPr id="4" name="直線接點 3">
                <a:extLst>
                  <a:ext uri="{FF2B5EF4-FFF2-40B4-BE49-F238E27FC236}">
                    <a16:creationId xmlns:a16="http://schemas.microsoft.com/office/drawing/2014/main" id="{47B52FEC-28B4-DB41-A072-93EC6B6F3D08}"/>
                  </a:ext>
                </a:extLst>
              </p:cNvPr>
              <p:cNvCxnSpPr>
                <a:stCxn id="7" idx="7"/>
                <a:endCxn id="2" idx="3"/>
              </p:cNvCxnSpPr>
              <p:nvPr/>
            </p:nvCxnSpPr>
            <p:spPr bwMode="auto">
              <a:xfrm flipV="1">
                <a:off x="-1960883" y="4159762"/>
                <a:ext cx="384167" cy="29355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EB34B231-6D69-1444-B604-039D57E44200}"/>
                  </a:ext>
                </a:extLst>
              </p:cNvPr>
              <p:cNvCxnSpPr>
                <a:stCxn id="2" idx="5"/>
                <a:endCxn id="8" idx="0"/>
              </p:cNvCxnSpPr>
              <p:nvPr/>
            </p:nvCxnSpPr>
            <p:spPr bwMode="auto">
              <a:xfrm>
                <a:off x="-1235953" y="4159762"/>
                <a:ext cx="550072" cy="29159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B677FF99-C8A4-E449-A2F0-202E38489933}"/>
                  </a:ext>
                </a:extLst>
              </p:cNvPr>
              <p:cNvCxnSpPr>
                <a:cxnSpLocks/>
                <a:stCxn id="8" idx="3"/>
                <a:endCxn id="9" idx="7"/>
              </p:cNvCxnSpPr>
              <p:nvPr/>
            </p:nvCxnSpPr>
            <p:spPr bwMode="auto">
              <a:xfrm flipH="1">
                <a:off x="-982918" y="4862693"/>
                <a:ext cx="126655" cy="35060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362A0BDB-FC5E-894E-889E-47E6BB5D5587}"/>
                  </a:ext>
                </a:extLst>
              </p:cNvPr>
              <p:cNvCxnSpPr>
                <a:stCxn id="9" idx="3"/>
                <a:endCxn id="10" idx="7"/>
              </p:cNvCxnSpPr>
              <p:nvPr/>
            </p:nvCxnSpPr>
            <p:spPr bwMode="auto">
              <a:xfrm flipH="1">
                <a:off x="-1476910" y="5554060"/>
                <a:ext cx="153229" cy="31332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81EB6720-5883-3D43-B448-BCFA7BCFDB28}"/>
                  </a:ext>
                </a:extLst>
              </p:cNvPr>
              <p:cNvSpPr txBox="1"/>
              <p:nvPr/>
            </p:nvSpPr>
            <p:spPr>
              <a:xfrm>
                <a:off x="-1225250" y="3435562"/>
                <a:ext cx="3129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>
                    <a:solidFill>
                      <a:srgbClr val="0070C0"/>
                    </a:solidFill>
                  </a:rPr>
                  <a:t>1</a:t>
                </a:r>
                <a:endParaRPr kumimoji="1" lang="zh-TW" altLang="en-US" sz="2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E6859C2F-4E8F-E942-AD63-0A4746FA9BC9}"/>
                  </a:ext>
                </a:extLst>
              </p:cNvPr>
              <p:cNvSpPr txBox="1"/>
              <p:nvPr/>
            </p:nvSpPr>
            <p:spPr>
              <a:xfrm>
                <a:off x="-2537959" y="4012747"/>
                <a:ext cx="3129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000" dirty="0">
                    <a:solidFill>
                      <a:srgbClr val="0070C0"/>
                    </a:solidFill>
                  </a:rPr>
                  <a:t>2</a:t>
                </a:r>
                <a:endParaRPr kumimoji="1" lang="zh-TW" altLang="en-US" sz="2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CC86C3CA-2FA4-894E-88EA-2EF78BE5CCFE}"/>
                  </a:ext>
                </a:extLst>
              </p:cNvPr>
              <p:cNvSpPr txBox="1"/>
              <p:nvPr/>
            </p:nvSpPr>
            <p:spPr>
              <a:xfrm>
                <a:off x="-525179" y="4142147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000" dirty="0">
                    <a:solidFill>
                      <a:srgbClr val="0070C0"/>
                    </a:solidFill>
                  </a:rPr>
                  <a:t>2</a:t>
                </a:r>
                <a:endParaRPr kumimoji="1" lang="zh-TW" altLang="en-US" sz="2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009DAD71-8D6A-974B-B5EA-64DD376F518D}"/>
                  </a:ext>
                </a:extLst>
              </p:cNvPr>
              <p:cNvSpPr txBox="1"/>
              <p:nvPr/>
            </p:nvSpPr>
            <p:spPr>
              <a:xfrm>
                <a:off x="-1512697" y="4862704"/>
                <a:ext cx="3129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000" dirty="0">
                    <a:solidFill>
                      <a:srgbClr val="0070C0"/>
                    </a:solidFill>
                  </a:rPr>
                  <a:t>3</a:t>
                </a:r>
                <a:endParaRPr kumimoji="1" lang="zh-TW" altLang="en-US" sz="2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3F5A0AD6-30A5-E443-8ACB-E4CD816DC152}"/>
                  </a:ext>
                </a:extLst>
              </p:cNvPr>
              <p:cNvSpPr txBox="1"/>
              <p:nvPr/>
            </p:nvSpPr>
            <p:spPr>
              <a:xfrm>
                <a:off x="-1858762" y="5437191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>
                    <a:solidFill>
                      <a:srgbClr val="0070C0"/>
                    </a:solidFill>
                  </a:rPr>
                  <a:t>4</a:t>
                </a:r>
                <a:endParaRPr kumimoji="1" lang="zh-TW" altLang="en-US" sz="20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4BF80AA-F7BF-174A-834F-17D8E1DEADBD}"/>
                </a:ext>
              </a:extLst>
            </p:cNvPr>
            <p:cNvSpPr/>
            <p:nvPr/>
          </p:nvSpPr>
          <p:spPr bwMode="auto">
            <a:xfrm>
              <a:off x="6218202" y="3380218"/>
              <a:ext cx="312906" cy="31290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D3F65F2D-FE39-9143-9024-97E5D170FBF6}"/>
                </a:ext>
              </a:extLst>
            </p:cNvPr>
            <p:cNvCxnSpPr>
              <a:cxnSpLocks/>
              <a:stCxn id="11" idx="0"/>
              <a:endCxn id="7" idx="3"/>
            </p:cNvCxnSpPr>
            <p:nvPr/>
          </p:nvCxnSpPr>
          <p:spPr bwMode="auto">
            <a:xfrm flipV="1">
              <a:off x="6374655" y="3067932"/>
              <a:ext cx="147364" cy="3122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36C777EF-AF2C-214F-94ED-FE1429FD27B3}"/>
                </a:ext>
              </a:extLst>
            </p:cNvPr>
            <p:cNvCxnSpPr>
              <a:cxnSpLocks/>
              <a:stCxn id="44" idx="0"/>
              <a:endCxn id="7" idx="5"/>
            </p:cNvCxnSpPr>
            <p:nvPr/>
          </p:nvCxnSpPr>
          <p:spPr bwMode="auto">
            <a:xfrm flipH="1" flipV="1">
              <a:off x="6862782" y="3067932"/>
              <a:ext cx="70575" cy="3122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A22CDFB-0BEF-704B-9CF0-2FA2D365C2DE}"/>
                </a:ext>
              </a:extLst>
            </p:cNvPr>
            <p:cNvSpPr/>
            <p:nvPr/>
          </p:nvSpPr>
          <p:spPr bwMode="auto">
            <a:xfrm>
              <a:off x="6776904" y="3380218"/>
              <a:ext cx="312906" cy="31290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C2920D6A-D6F4-2549-87BF-AFD7628CBE78}"/>
                </a:ext>
              </a:extLst>
            </p:cNvPr>
            <p:cNvSpPr/>
            <p:nvPr/>
          </p:nvSpPr>
          <p:spPr bwMode="auto">
            <a:xfrm>
              <a:off x="6688247" y="4792746"/>
              <a:ext cx="312906" cy="31290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C71F0A4D-3E78-6C48-B4BA-549720701443}"/>
                </a:ext>
              </a:extLst>
            </p:cNvPr>
            <p:cNvCxnSpPr>
              <a:cxnSpLocks/>
              <a:stCxn id="46" idx="0"/>
              <a:endCxn id="10" idx="3"/>
            </p:cNvCxnSpPr>
            <p:nvPr/>
          </p:nvCxnSpPr>
          <p:spPr bwMode="auto">
            <a:xfrm flipV="1">
              <a:off x="6844700" y="4482006"/>
              <a:ext cx="161292" cy="3107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4C26230C-BDEB-B74E-89B5-80BA9585DAE8}"/>
                </a:ext>
              </a:extLst>
            </p:cNvPr>
            <p:cNvCxnSpPr>
              <a:cxnSpLocks/>
              <a:stCxn id="49" idx="0"/>
              <a:endCxn id="10" idx="5"/>
            </p:cNvCxnSpPr>
            <p:nvPr/>
          </p:nvCxnSpPr>
          <p:spPr bwMode="auto">
            <a:xfrm flipH="1" flipV="1">
              <a:off x="7346755" y="4482006"/>
              <a:ext cx="56647" cy="3107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D470754-FC3A-4846-AD65-712CF61A795C}"/>
                </a:ext>
              </a:extLst>
            </p:cNvPr>
            <p:cNvSpPr/>
            <p:nvPr/>
          </p:nvSpPr>
          <p:spPr bwMode="auto">
            <a:xfrm>
              <a:off x="7246949" y="4792746"/>
              <a:ext cx="312906" cy="31290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1686A77-969E-B44A-B329-E776C23AA0A6}"/>
                </a:ext>
              </a:extLst>
            </p:cNvPr>
            <p:cNvSpPr/>
            <p:nvPr/>
          </p:nvSpPr>
          <p:spPr bwMode="auto">
            <a:xfrm>
              <a:off x="7820183" y="4068744"/>
              <a:ext cx="312906" cy="31290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3CEE2186-9287-2E41-9B95-5C895F165D8D}"/>
                </a:ext>
              </a:extLst>
            </p:cNvPr>
            <p:cNvCxnSpPr>
              <a:cxnSpLocks/>
              <a:stCxn id="52" idx="0"/>
              <a:endCxn id="9" idx="5"/>
            </p:cNvCxnSpPr>
            <p:nvPr/>
          </p:nvCxnSpPr>
          <p:spPr bwMode="auto">
            <a:xfrm flipH="1" flipV="1">
              <a:off x="7840747" y="3827917"/>
              <a:ext cx="135889" cy="2408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6A062A48-25F7-3D4C-9FC7-E15AF203DFB6}"/>
                </a:ext>
              </a:extLst>
            </p:cNvPr>
            <p:cNvCxnSpPr>
              <a:cxnSpLocks/>
              <a:stCxn id="57" idx="0"/>
              <a:endCxn id="8" idx="5"/>
            </p:cNvCxnSpPr>
            <p:nvPr/>
          </p:nvCxnSpPr>
          <p:spPr bwMode="auto">
            <a:xfrm flipH="1" flipV="1">
              <a:off x="8308165" y="3136550"/>
              <a:ext cx="186901" cy="25904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D2A8547-1131-DF46-9C19-230B705ED484}"/>
                </a:ext>
              </a:extLst>
            </p:cNvPr>
            <p:cNvSpPr/>
            <p:nvPr/>
          </p:nvSpPr>
          <p:spPr bwMode="auto">
            <a:xfrm>
              <a:off x="8338613" y="3395592"/>
              <a:ext cx="312906" cy="31290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60EE9D03-EE7C-5D44-82DA-27DE0662846A}"/>
                </a:ext>
              </a:extLst>
            </p:cNvPr>
            <p:cNvSpPr txBox="1"/>
            <p:nvPr/>
          </p:nvSpPr>
          <p:spPr>
            <a:xfrm>
              <a:off x="8632560" y="3136550"/>
              <a:ext cx="3129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solidFill>
                    <a:srgbClr val="C00000"/>
                  </a:solidFill>
                </a:rPr>
                <a:t>3</a:t>
              </a:r>
              <a:endParaRPr kumimoji="1" lang="zh-TW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AA75BE55-5203-C446-A884-89024557DA94}"/>
                </a:ext>
              </a:extLst>
            </p:cNvPr>
            <p:cNvSpPr txBox="1"/>
            <p:nvPr/>
          </p:nvSpPr>
          <p:spPr>
            <a:xfrm>
              <a:off x="6954449" y="2972576"/>
              <a:ext cx="3129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solidFill>
                    <a:srgbClr val="C00000"/>
                  </a:solidFill>
                </a:rPr>
                <a:t>3</a:t>
              </a:r>
              <a:endParaRPr kumimoji="1" lang="zh-TW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BCF00827-CA21-F141-B596-CF67107E127C}"/>
                </a:ext>
              </a:extLst>
            </p:cNvPr>
            <p:cNvSpPr txBox="1"/>
            <p:nvPr/>
          </p:nvSpPr>
          <p:spPr>
            <a:xfrm>
              <a:off x="6092786" y="2999202"/>
              <a:ext cx="3129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solidFill>
                    <a:srgbClr val="C00000"/>
                  </a:solidFill>
                </a:rPr>
                <a:t>3</a:t>
              </a:r>
              <a:endParaRPr kumimoji="1" lang="zh-TW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EED7B7C1-B1FA-8E44-B9C5-DD21580F88B2}"/>
                </a:ext>
              </a:extLst>
            </p:cNvPr>
            <p:cNvSpPr txBox="1"/>
            <p:nvPr/>
          </p:nvSpPr>
          <p:spPr>
            <a:xfrm>
              <a:off x="7976635" y="3685042"/>
              <a:ext cx="3129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solidFill>
                    <a:srgbClr val="C00000"/>
                  </a:solidFill>
                </a:rPr>
                <a:t>4</a:t>
              </a:r>
              <a:endParaRPr kumimoji="1" lang="zh-TW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680D949C-44DA-D54E-BD2A-630C6AE92389}"/>
                </a:ext>
              </a:extLst>
            </p:cNvPr>
            <p:cNvSpPr txBox="1"/>
            <p:nvPr/>
          </p:nvSpPr>
          <p:spPr>
            <a:xfrm>
              <a:off x="7437881" y="4415268"/>
              <a:ext cx="3129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solidFill>
                    <a:srgbClr val="C00000"/>
                  </a:solidFill>
                </a:rPr>
                <a:t>5</a:t>
              </a:r>
              <a:endParaRPr kumimoji="1" lang="zh-TW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6F6F6901-0269-E94A-875B-DA83597A6D97}"/>
                </a:ext>
              </a:extLst>
            </p:cNvPr>
            <p:cNvSpPr txBox="1"/>
            <p:nvPr/>
          </p:nvSpPr>
          <p:spPr>
            <a:xfrm>
              <a:off x="6565348" y="4417418"/>
              <a:ext cx="3129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solidFill>
                    <a:srgbClr val="C00000"/>
                  </a:solidFill>
                </a:rPr>
                <a:t>5</a:t>
              </a:r>
              <a:endParaRPr kumimoji="1" lang="zh-TW" alt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56756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5">
            <a:extLst>
              <a:ext uri="{FF2B5EF4-FFF2-40B4-BE49-F238E27FC236}">
                <a16:creationId xmlns:a16="http://schemas.microsoft.com/office/drawing/2014/main" id="{0520A8BA-D1ED-9346-919A-95B98BE0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CHAPTER 10</a:t>
            </a:r>
            <a:endParaRPr lang="en-US" altLang="zh-TW" dirty="0"/>
          </a:p>
        </p:txBody>
      </p:sp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DB1922A7-0D62-734C-B852-A89E903C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43D-D12A-1F42-ACA7-AA1ABA83C4E8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8813" y="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/>
              <a:t>Splay Trees (</a:t>
            </a:r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斜張樹</a:t>
            </a:r>
            <a:r>
              <a:rPr lang="en-US" altLang="zh-CN" dirty="0"/>
              <a:t>)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33631" y="979317"/>
                <a:ext cx="8600303" cy="5211418"/>
              </a:xfrm>
            </p:spPr>
            <p:txBody>
              <a:bodyPr/>
              <a:lstStyle/>
              <a:p>
                <a:r>
                  <a:rPr lang="en-US" altLang="zh-TW" dirty="0"/>
                  <a:t>A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splay tree </a:t>
                </a:r>
                <a:r>
                  <a:rPr lang="en-US" altLang="zh-TW" dirty="0"/>
                  <a:t>is a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binary search tree</a:t>
                </a:r>
              </a:p>
              <a:p>
                <a:r>
                  <a:rPr lang="en-US" altLang="zh-TW" dirty="0"/>
                  <a:t>An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AVL tree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/>
                  <a:t>has to store the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balance factor </a:t>
                </a:r>
                <a:r>
                  <a:rPr lang="en-US" altLang="zh-TW" dirty="0"/>
                  <a:t>while a 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red-black tree</a:t>
                </a:r>
                <a:r>
                  <a:rPr lang="en-US" altLang="zh-TW" dirty="0"/>
                  <a:t> has to store the 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red/black color</a:t>
                </a:r>
              </a:p>
              <a:p>
                <a:r>
                  <a:rPr lang="en-US" altLang="zh-TW" dirty="0"/>
                  <a:t>In a splay tree, there is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no balanced information</a:t>
                </a:r>
              </a:p>
              <a:p>
                <a:r>
                  <a:rPr lang="en-US" altLang="zh-TW" dirty="0"/>
                  <a:t>The operation for searching, insertion or deletion needs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TW" dirty="0"/>
                  <a:t> amortized time (worst case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/>
                  <a:t>)</a:t>
                </a:r>
              </a:p>
              <a:p>
                <a:r>
                  <a:rPr lang="en-US" altLang="zh-TW" dirty="0"/>
                  <a:t>Two variants</a:t>
                </a:r>
              </a:p>
              <a:p>
                <a:pPr lvl="1"/>
                <a:r>
                  <a:rPr lang="en-US" altLang="zh-TW" dirty="0"/>
                  <a:t>Bottom-up splay tree</a:t>
                </a:r>
              </a:p>
              <a:p>
                <a:pPr lvl="1"/>
                <a:r>
                  <a:rPr lang="en-US" altLang="zh-TW" dirty="0"/>
                  <a:t>Top-down splay tree </a:t>
                </a:r>
              </a:p>
            </p:txBody>
          </p:sp>
        </mc:Choice>
        <mc:Fallback xmlns="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33631" y="979317"/>
                <a:ext cx="8600303" cy="5211418"/>
              </a:xfrm>
              <a:blipFill>
                <a:blip r:embed="rId2"/>
                <a:stretch>
                  <a:fillRect l="-442" t="-1217" r="-33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>
            <a:extLst>
              <a:ext uri="{FF2B5EF4-FFF2-40B4-BE49-F238E27FC236}">
                <a16:creationId xmlns:a16="http://schemas.microsoft.com/office/drawing/2014/main" id="{7CC88A1B-B0C4-D14C-8BC3-E5CA92F8E10E}"/>
              </a:ext>
            </a:extLst>
          </p:cNvPr>
          <p:cNvSpPr txBox="1"/>
          <p:nvPr/>
        </p:nvSpPr>
        <p:spPr>
          <a:xfrm>
            <a:off x="4609037" y="3008870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24992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5">
            <a:extLst>
              <a:ext uri="{FF2B5EF4-FFF2-40B4-BE49-F238E27FC236}">
                <a16:creationId xmlns:a16="http://schemas.microsoft.com/office/drawing/2014/main" id="{0520A8BA-D1ED-9346-919A-95B98BE0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CHAPTER 10</a:t>
            </a:r>
            <a:endParaRPr lang="en-US" altLang="zh-TW" dirty="0"/>
          </a:p>
        </p:txBody>
      </p:sp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DB1922A7-0D62-734C-B852-A89E903C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43D-D12A-1F42-ACA7-AA1ABA83C4E8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8813" y="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/>
              <a:t>Bottom-Up Splay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33631" y="979317"/>
                <a:ext cx="8600303" cy="5211418"/>
              </a:xfrm>
            </p:spPr>
            <p:txBody>
              <a:bodyPr/>
              <a:lstStyle/>
              <a:p>
                <a:r>
                  <a:rPr lang="en-US" altLang="zh-TW" dirty="0"/>
                  <a:t>Searching, insertion and deletion are performed as in an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unbalanced binary search tree</a:t>
                </a:r>
                <a:r>
                  <a:rPr lang="en-US" altLang="zh-TW" dirty="0"/>
                  <a:t>, then followed by a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splay operation </a:t>
                </a:r>
                <a:r>
                  <a:rPr lang="en-US" altLang="zh-TW" dirty="0"/>
                  <a:t>(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a sequence of rotations</a:t>
                </a:r>
                <a:r>
                  <a:rPr lang="en-US" altLang="zh-TW" dirty="0"/>
                  <a:t>)</a:t>
                </a:r>
              </a:p>
              <a:p>
                <a:r>
                  <a:rPr lang="en-US" altLang="zh-TW" dirty="0"/>
                  <a:t>The start node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dirty="0"/>
                  <a:t> for the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splay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en-US" altLang="zh-TW" dirty="0"/>
                  <a:t>The searched, inserted node</a:t>
                </a:r>
              </a:p>
              <a:p>
                <a:pPr lvl="1"/>
                <a:r>
                  <a:rPr lang="en-US" altLang="zh-TW" dirty="0"/>
                  <a:t>The parent of the deleted node</a:t>
                </a:r>
              </a:p>
              <a:p>
                <a:r>
                  <a:rPr lang="en-US" altLang="zh-TW" dirty="0"/>
                  <a:t>After the splay operation completes, the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splay node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dirty="0">
                    <a:solidFill>
                      <a:srgbClr val="C00000"/>
                    </a:solidFill>
                  </a:rPr>
                  <a:t> becomes the tree root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(for </a:t>
                </a:r>
                <a:r>
                  <a:rPr lang="en-US" altLang="zh-TW" b="1" dirty="0">
                    <a:solidFill>
                      <a:srgbClr val="0070C0"/>
                    </a:solidFill>
                  </a:rPr>
                  <a:t>locality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33631" y="979317"/>
                <a:ext cx="8600303" cy="5211418"/>
              </a:xfrm>
              <a:blipFill>
                <a:blip r:embed="rId2"/>
                <a:stretch>
                  <a:fillRect l="-442" t="-1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>
            <a:extLst>
              <a:ext uri="{FF2B5EF4-FFF2-40B4-BE49-F238E27FC236}">
                <a16:creationId xmlns:a16="http://schemas.microsoft.com/office/drawing/2014/main" id="{7CC88A1B-B0C4-D14C-8BC3-E5CA92F8E10E}"/>
              </a:ext>
            </a:extLst>
          </p:cNvPr>
          <p:cNvSpPr txBox="1"/>
          <p:nvPr/>
        </p:nvSpPr>
        <p:spPr>
          <a:xfrm>
            <a:off x="4609037" y="3008870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4284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5">
            <a:extLst>
              <a:ext uri="{FF2B5EF4-FFF2-40B4-BE49-F238E27FC236}">
                <a16:creationId xmlns:a16="http://schemas.microsoft.com/office/drawing/2014/main" id="{0520A8BA-D1ED-9346-919A-95B98BE0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CHAPTER 10</a:t>
            </a:r>
            <a:endParaRPr lang="en-US" altLang="zh-TW" dirty="0"/>
          </a:p>
        </p:txBody>
      </p:sp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DB1922A7-0D62-734C-B852-A89E903C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43D-D12A-1F42-ACA7-AA1ABA83C4E8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8813" y="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/>
              <a:t>The Splay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33631" y="979317"/>
                <a:ext cx="8600303" cy="521141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: the start node for the splay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: parent node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𝑔𝑝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: grandparent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</a:endParaRPr>
              </a:p>
              <a:p>
                <a:r>
                  <a:rPr lang="en-US" altLang="zh-TW" dirty="0"/>
                  <a:t>(1) If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𝑟𝑜𝑜𝑡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then stops</a:t>
                </a:r>
              </a:p>
              <a:p>
                <a:r>
                  <a:rPr lang="en-US" altLang="zh-TW" dirty="0"/>
                  <a:t>(2) If there is no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𝑔𝑝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then perform a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rotation</a:t>
                </a:r>
              </a:p>
              <a:p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33631" y="979317"/>
                <a:ext cx="8600303" cy="5211418"/>
              </a:xfrm>
              <a:blipFill>
                <a:blip r:embed="rId2"/>
                <a:stretch>
                  <a:fillRect l="-442" t="-1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>
            <a:extLst>
              <a:ext uri="{FF2B5EF4-FFF2-40B4-BE49-F238E27FC236}">
                <a16:creationId xmlns:a16="http://schemas.microsoft.com/office/drawing/2014/main" id="{7CC88A1B-B0C4-D14C-8BC3-E5CA92F8E10E}"/>
              </a:ext>
            </a:extLst>
          </p:cNvPr>
          <p:cNvSpPr txBox="1"/>
          <p:nvPr/>
        </p:nvSpPr>
        <p:spPr>
          <a:xfrm>
            <a:off x="4609037" y="3008870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BC7F3FC-54AA-5944-B82E-F03F5883BF98}"/>
              </a:ext>
            </a:extLst>
          </p:cNvPr>
          <p:cNvGrpSpPr/>
          <p:nvPr/>
        </p:nvGrpSpPr>
        <p:grpSpPr>
          <a:xfrm>
            <a:off x="5416087" y="3918957"/>
            <a:ext cx="2159925" cy="2368079"/>
            <a:chOff x="756951" y="3859374"/>
            <a:chExt cx="2159925" cy="2368079"/>
          </a:xfrm>
        </p:grpSpPr>
        <p:sp>
          <p:nvSpPr>
            <p:cNvPr id="7" name="橢圓 8">
              <a:extLst>
                <a:ext uri="{FF2B5EF4-FFF2-40B4-BE49-F238E27FC236}">
                  <a16:creationId xmlns:a16="http://schemas.microsoft.com/office/drawing/2014/main" id="{36E4F671-9F78-CA4F-9D8D-590D21690643}"/>
                </a:ext>
              </a:extLst>
            </p:cNvPr>
            <p:cNvSpPr/>
            <p:nvPr/>
          </p:nvSpPr>
          <p:spPr bwMode="auto">
            <a:xfrm>
              <a:off x="1946117" y="4211109"/>
              <a:ext cx="481913" cy="481913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x</a:t>
              </a:r>
              <a:endParaRPr lang="zh-TW" altLang="en-US" sz="2000" dirty="0"/>
            </a:p>
          </p:txBody>
        </p:sp>
        <p:cxnSp>
          <p:nvCxnSpPr>
            <p:cNvPr id="8" name="直線接點 24">
              <a:extLst>
                <a:ext uri="{FF2B5EF4-FFF2-40B4-BE49-F238E27FC236}">
                  <a16:creationId xmlns:a16="http://schemas.microsoft.com/office/drawing/2014/main" id="{66744BFE-0295-2B40-9FF1-97ED50DE5AC9}"/>
                </a:ext>
              </a:extLst>
            </p:cNvPr>
            <p:cNvCxnSpPr>
              <a:cxnSpLocks/>
              <a:endCxn id="7" idx="5"/>
            </p:cNvCxnSpPr>
            <p:nvPr/>
          </p:nvCxnSpPr>
          <p:spPr bwMode="auto">
            <a:xfrm flipH="1" flipV="1">
              <a:off x="2357455" y="4622447"/>
              <a:ext cx="187240" cy="44639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直線接點 24">
              <a:extLst>
                <a:ext uri="{FF2B5EF4-FFF2-40B4-BE49-F238E27FC236}">
                  <a16:creationId xmlns:a16="http://schemas.microsoft.com/office/drawing/2014/main" id="{A2679D0C-1612-F740-AABD-4CC2F8731DDF}"/>
                </a:ext>
              </a:extLst>
            </p:cNvPr>
            <p:cNvCxnSpPr>
              <a:cxnSpLocks/>
              <a:endCxn id="12" idx="3"/>
            </p:cNvCxnSpPr>
            <p:nvPr/>
          </p:nvCxnSpPr>
          <p:spPr bwMode="auto">
            <a:xfrm flipV="1">
              <a:off x="1082247" y="5399899"/>
              <a:ext cx="260896" cy="37668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橢圓 34">
              <a:extLst>
                <a:ext uri="{FF2B5EF4-FFF2-40B4-BE49-F238E27FC236}">
                  <a16:creationId xmlns:a16="http://schemas.microsoft.com/office/drawing/2014/main" id="{C4EF1BC6-E0B0-414C-8FBE-367DD84698CD}"/>
                </a:ext>
              </a:extLst>
            </p:cNvPr>
            <p:cNvSpPr/>
            <p:nvPr/>
          </p:nvSpPr>
          <p:spPr bwMode="auto">
            <a:xfrm>
              <a:off x="1272568" y="4988561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zh-TW" altLang="en-US" sz="2000" dirty="0"/>
            </a:p>
          </p:txBody>
        </p:sp>
        <p:cxnSp>
          <p:nvCxnSpPr>
            <p:cNvPr id="13" name="直線接點 28">
              <a:extLst>
                <a:ext uri="{FF2B5EF4-FFF2-40B4-BE49-F238E27FC236}">
                  <a16:creationId xmlns:a16="http://schemas.microsoft.com/office/drawing/2014/main" id="{F2F31E3D-54F1-7143-B94D-3F7DA906E4A0}"/>
                </a:ext>
              </a:extLst>
            </p:cNvPr>
            <p:cNvCxnSpPr>
              <a:cxnSpLocks/>
              <a:stCxn id="12" idx="0"/>
              <a:endCxn id="7" idx="3"/>
            </p:cNvCxnSpPr>
            <p:nvPr/>
          </p:nvCxnSpPr>
          <p:spPr bwMode="auto">
            <a:xfrm flipV="1">
              <a:off x="1513525" y="4622447"/>
              <a:ext cx="503167" cy="36611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24">
              <a:extLst>
                <a:ext uri="{FF2B5EF4-FFF2-40B4-BE49-F238E27FC236}">
                  <a16:creationId xmlns:a16="http://schemas.microsoft.com/office/drawing/2014/main" id="{EF55E9AF-39BF-B243-9C48-588870CEF8A9}"/>
                </a:ext>
              </a:extLst>
            </p:cNvPr>
            <p:cNvCxnSpPr>
              <a:cxnSpLocks/>
              <a:endCxn id="12" idx="5"/>
            </p:cNvCxnSpPr>
            <p:nvPr/>
          </p:nvCxnSpPr>
          <p:spPr bwMode="auto">
            <a:xfrm flipH="1" flipV="1">
              <a:off x="1683906" y="5399899"/>
              <a:ext cx="241616" cy="37790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14">
                  <a:extLst>
                    <a:ext uri="{FF2B5EF4-FFF2-40B4-BE49-F238E27FC236}">
                      <a16:creationId xmlns:a16="http://schemas.microsoft.com/office/drawing/2014/main" id="{9E578CCC-9E3D-2944-83A1-E3916F3B7953}"/>
                    </a:ext>
                  </a:extLst>
                </p:cNvPr>
                <p:cNvSpPr txBox="1"/>
                <p:nvPr/>
              </p:nvSpPr>
              <p:spPr>
                <a:xfrm>
                  <a:off x="756951" y="5726258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7" name="文字方塊 114">
                  <a:extLst>
                    <a:ext uri="{FF2B5EF4-FFF2-40B4-BE49-F238E27FC236}">
                      <a16:creationId xmlns:a16="http://schemas.microsoft.com/office/drawing/2014/main" id="{9E578CCC-9E3D-2944-83A1-E3916F3B7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951" y="5726258"/>
                  <a:ext cx="650591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14">
                  <a:extLst>
                    <a:ext uri="{FF2B5EF4-FFF2-40B4-BE49-F238E27FC236}">
                      <a16:creationId xmlns:a16="http://schemas.microsoft.com/office/drawing/2014/main" id="{2586B286-EA30-0041-AD55-6FD66C823D9C}"/>
                    </a:ext>
                  </a:extLst>
                </p:cNvPr>
                <p:cNvSpPr txBox="1"/>
                <p:nvPr/>
              </p:nvSpPr>
              <p:spPr>
                <a:xfrm>
                  <a:off x="1600226" y="5765788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8" name="文字方塊 114">
                  <a:extLst>
                    <a:ext uri="{FF2B5EF4-FFF2-40B4-BE49-F238E27FC236}">
                      <a16:creationId xmlns:a16="http://schemas.microsoft.com/office/drawing/2014/main" id="{2586B286-EA30-0041-AD55-6FD66C823D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26" y="5765788"/>
                  <a:ext cx="650591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14">
                  <a:extLst>
                    <a:ext uri="{FF2B5EF4-FFF2-40B4-BE49-F238E27FC236}">
                      <a16:creationId xmlns:a16="http://schemas.microsoft.com/office/drawing/2014/main" id="{2EF4144F-C7B7-C243-A340-FFE7A6188663}"/>
                    </a:ext>
                  </a:extLst>
                </p:cNvPr>
                <p:cNvSpPr txBox="1"/>
                <p:nvPr/>
              </p:nvSpPr>
              <p:spPr>
                <a:xfrm>
                  <a:off x="2266285" y="5126577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9" name="文字方塊 114">
                  <a:extLst>
                    <a:ext uri="{FF2B5EF4-FFF2-40B4-BE49-F238E27FC236}">
                      <a16:creationId xmlns:a16="http://schemas.microsoft.com/office/drawing/2014/main" id="{2EF4144F-C7B7-C243-A340-FFE7A61886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6285" y="5126577"/>
                  <a:ext cx="650591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14">
                  <a:extLst>
                    <a:ext uri="{FF2B5EF4-FFF2-40B4-BE49-F238E27FC236}">
                      <a16:creationId xmlns:a16="http://schemas.microsoft.com/office/drawing/2014/main" id="{56D3F243-1306-794D-ABF9-EE71DE4B986A}"/>
                    </a:ext>
                  </a:extLst>
                </p:cNvPr>
                <p:cNvSpPr txBox="1"/>
                <p:nvPr/>
              </p:nvSpPr>
              <p:spPr>
                <a:xfrm>
                  <a:off x="838901" y="4721010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20" name="文字方塊 114">
                  <a:extLst>
                    <a:ext uri="{FF2B5EF4-FFF2-40B4-BE49-F238E27FC236}">
                      <a16:creationId xmlns:a16="http://schemas.microsoft.com/office/drawing/2014/main" id="{56D3F243-1306-794D-ABF9-EE71DE4B98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901" y="4721010"/>
                  <a:ext cx="650591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114">
                  <a:extLst>
                    <a:ext uri="{FF2B5EF4-FFF2-40B4-BE49-F238E27FC236}">
                      <a16:creationId xmlns:a16="http://schemas.microsoft.com/office/drawing/2014/main" id="{B0B97931-0EC9-FD4D-B742-B440A5E7327E}"/>
                    </a:ext>
                  </a:extLst>
                </p:cNvPr>
                <p:cNvSpPr txBox="1"/>
                <p:nvPr/>
              </p:nvSpPr>
              <p:spPr>
                <a:xfrm>
                  <a:off x="1536482" y="3859374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21" name="文字方塊 114">
                  <a:extLst>
                    <a:ext uri="{FF2B5EF4-FFF2-40B4-BE49-F238E27FC236}">
                      <a16:creationId xmlns:a16="http://schemas.microsoft.com/office/drawing/2014/main" id="{B0B97931-0EC9-FD4D-B742-B440A5E732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482" y="3859374"/>
                  <a:ext cx="650591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023964FF-8827-D94B-A24D-7FACDE6532D0}"/>
              </a:ext>
            </a:extLst>
          </p:cNvPr>
          <p:cNvGrpSpPr/>
          <p:nvPr/>
        </p:nvGrpSpPr>
        <p:grpSpPr>
          <a:xfrm>
            <a:off x="1793426" y="3879427"/>
            <a:ext cx="1975988" cy="2380092"/>
            <a:chOff x="1078227" y="3859374"/>
            <a:chExt cx="1975988" cy="2380092"/>
          </a:xfrm>
        </p:grpSpPr>
        <p:sp>
          <p:nvSpPr>
            <p:cNvPr id="24" name="橢圓 8">
              <a:extLst>
                <a:ext uri="{FF2B5EF4-FFF2-40B4-BE49-F238E27FC236}">
                  <a16:creationId xmlns:a16="http://schemas.microsoft.com/office/drawing/2014/main" id="{11D1EF14-9A09-764A-BFCA-8B91B106CB0D}"/>
                </a:ext>
              </a:extLst>
            </p:cNvPr>
            <p:cNvSpPr/>
            <p:nvPr/>
          </p:nvSpPr>
          <p:spPr bwMode="auto">
            <a:xfrm>
              <a:off x="2081976" y="4929381"/>
              <a:ext cx="481913" cy="481913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x</a:t>
              </a:r>
              <a:endParaRPr lang="zh-TW" altLang="en-US" sz="2000" dirty="0"/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3EECB9DF-1CDE-C441-82BE-2917D0FD24D2}"/>
                </a:ext>
              </a:extLst>
            </p:cNvPr>
            <p:cNvCxnSpPr>
              <a:cxnSpLocks/>
              <a:endCxn id="24" idx="5"/>
            </p:cNvCxnSpPr>
            <p:nvPr/>
          </p:nvCxnSpPr>
          <p:spPr bwMode="auto">
            <a:xfrm flipH="1" flipV="1">
              <a:off x="2493314" y="5340719"/>
              <a:ext cx="187240" cy="44639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線接點 24">
              <a:extLst>
                <a:ext uri="{FF2B5EF4-FFF2-40B4-BE49-F238E27FC236}">
                  <a16:creationId xmlns:a16="http://schemas.microsoft.com/office/drawing/2014/main" id="{26D32A80-BB74-1A41-94FA-188D7E3EC295}"/>
                </a:ext>
              </a:extLst>
            </p:cNvPr>
            <p:cNvCxnSpPr>
              <a:cxnSpLocks/>
              <a:endCxn id="27" idx="3"/>
            </p:cNvCxnSpPr>
            <p:nvPr/>
          </p:nvCxnSpPr>
          <p:spPr bwMode="auto">
            <a:xfrm flipV="1">
              <a:off x="1403523" y="4759969"/>
              <a:ext cx="260896" cy="37668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橢圓 34">
              <a:extLst>
                <a:ext uri="{FF2B5EF4-FFF2-40B4-BE49-F238E27FC236}">
                  <a16:creationId xmlns:a16="http://schemas.microsoft.com/office/drawing/2014/main" id="{C4AD2C8C-A23A-8143-AAE5-2932A357461E}"/>
                </a:ext>
              </a:extLst>
            </p:cNvPr>
            <p:cNvSpPr/>
            <p:nvPr/>
          </p:nvSpPr>
          <p:spPr bwMode="auto">
            <a:xfrm>
              <a:off x="1593844" y="4348631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zh-TW" altLang="en-US" sz="2000" dirty="0"/>
            </a:p>
          </p:txBody>
        </p:sp>
        <p:cxnSp>
          <p:nvCxnSpPr>
            <p:cNvPr id="28" name="直線接點 28">
              <a:extLst>
                <a:ext uri="{FF2B5EF4-FFF2-40B4-BE49-F238E27FC236}">
                  <a16:creationId xmlns:a16="http://schemas.microsoft.com/office/drawing/2014/main" id="{35C0A551-159D-C344-BDEF-628D9E797382}"/>
                </a:ext>
              </a:extLst>
            </p:cNvPr>
            <p:cNvCxnSpPr>
              <a:cxnSpLocks/>
              <a:stCxn id="27" idx="5"/>
              <a:endCxn id="24" idx="1"/>
            </p:cNvCxnSpPr>
            <p:nvPr/>
          </p:nvCxnSpPr>
          <p:spPr bwMode="auto">
            <a:xfrm>
              <a:off x="2005182" y="4759969"/>
              <a:ext cx="147369" cy="239987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4">
              <a:extLst>
                <a:ext uri="{FF2B5EF4-FFF2-40B4-BE49-F238E27FC236}">
                  <a16:creationId xmlns:a16="http://schemas.microsoft.com/office/drawing/2014/main" id="{78BEDD4C-31F6-104F-9A57-18E3EC9CFFB0}"/>
                </a:ext>
              </a:extLst>
            </p:cNvPr>
            <p:cNvCxnSpPr>
              <a:cxnSpLocks/>
              <a:endCxn id="24" idx="3"/>
            </p:cNvCxnSpPr>
            <p:nvPr/>
          </p:nvCxnSpPr>
          <p:spPr bwMode="auto">
            <a:xfrm flipV="1">
              <a:off x="1925522" y="5340719"/>
              <a:ext cx="227029" cy="437082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114">
                  <a:extLst>
                    <a:ext uri="{FF2B5EF4-FFF2-40B4-BE49-F238E27FC236}">
                      <a16:creationId xmlns:a16="http://schemas.microsoft.com/office/drawing/2014/main" id="{59EA18EE-EE7B-7444-BA1F-3E2239077700}"/>
                    </a:ext>
                  </a:extLst>
                </p:cNvPr>
                <p:cNvSpPr txBox="1"/>
                <p:nvPr/>
              </p:nvSpPr>
              <p:spPr>
                <a:xfrm>
                  <a:off x="1078227" y="5086328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30" name="文字方塊 114">
                  <a:extLst>
                    <a:ext uri="{FF2B5EF4-FFF2-40B4-BE49-F238E27FC236}">
                      <a16:creationId xmlns:a16="http://schemas.microsoft.com/office/drawing/2014/main" id="{59EA18EE-EE7B-7444-BA1F-3E22390777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227" y="5086328"/>
                  <a:ext cx="650591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114">
                  <a:extLst>
                    <a:ext uri="{FF2B5EF4-FFF2-40B4-BE49-F238E27FC236}">
                      <a16:creationId xmlns:a16="http://schemas.microsoft.com/office/drawing/2014/main" id="{10E39B55-61A2-5E4C-8E4D-1EFE9BBFEBA6}"/>
                    </a:ext>
                  </a:extLst>
                </p:cNvPr>
                <p:cNvSpPr txBox="1"/>
                <p:nvPr/>
              </p:nvSpPr>
              <p:spPr>
                <a:xfrm>
                  <a:off x="1600226" y="5765788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31" name="文字方塊 114">
                  <a:extLst>
                    <a:ext uri="{FF2B5EF4-FFF2-40B4-BE49-F238E27FC236}">
                      <a16:creationId xmlns:a16="http://schemas.microsoft.com/office/drawing/2014/main" id="{10E39B55-61A2-5E4C-8E4D-1EFE9BBFE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26" y="5765788"/>
                  <a:ext cx="650591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114">
                  <a:extLst>
                    <a:ext uri="{FF2B5EF4-FFF2-40B4-BE49-F238E27FC236}">
                      <a16:creationId xmlns:a16="http://schemas.microsoft.com/office/drawing/2014/main" id="{C7F5F467-D3C7-7541-96AE-9EEB421B15A3}"/>
                    </a:ext>
                  </a:extLst>
                </p:cNvPr>
                <p:cNvSpPr txBox="1"/>
                <p:nvPr/>
              </p:nvSpPr>
              <p:spPr>
                <a:xfrm>
                  <a:off x="2403624" y="5777801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32" name="文字方塊 114">
                  <a:extLst>
                    <a:ext uri="{FF2B5EF4-FFF2-40B4-BE49-F238E27FC236}">
                      <a16:creationId xmlns:a16="http://schemas.microsoft.com/office/drawing/2014/main" id="{C7F5F467-D3C7-7541-96AE-9EEB421B1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3624" y="5777801"/>
                  <a:ext cx="650591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114">
                  <a:extLst>
                    <a:ext uri="{FF2B5EF4-FFF2-40B4-BE49-F238E27FC236}">
                      <a16:creationId xmlns:a16="http://schemas.microsoft.com/office/drawing/2014/main" id="{23C2A7BC-94F5-5E41-888D-1AADE53DC3E0}"/>
                    </a:ext>
                  </a:extLst>
                </p:cNvPr>
                <p:cNvSpPr txBox="1"/>
                <p:nvPr/>
              </p:nvSpPr>
              <p:spPr>
                <a:xfrm>
                  <a:off x="2360499" y="4562234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33" name="文字方塊 114">
                  <a:extLst>
                    <a:ext uri="{FF2B5EF4-FFF2-40B4-BE49-F238E27FC236}">
                      <a16:creationId xmlns:a16="http://schemas.microsoft.com/office/drawing/2014/main" id="{23C2A7BC-94F5-5E41-888D-1AADE53DC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499" y="4562234"/>
                  <a:ext cx="650591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114">
                  <a:extLst>
                    <a:ext uri="{FF2B5EF4-FFF2-40B4-BE49-F238E27FC236}">
                      <a16:creationId xmlns:a16="http://schemas.microsoft.com/office/drawing/2014/main" id="{8A75E315-35EC-B74F-B180-8F0636AAC0F7}"/>
                    </a:ext>
                  </a:extLst>
                </p:cNvPr>
                <p:cNvSpPr txBox="1"/>
                <p:nvPr/>
              </p:nvSpPr>
              <p:spPr>
                <a:xfrm>
                  <a:off x="1536482" y="3859374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34" name="文字方塊 114">
                  <a:extLst>
                    <a:ext uri="{FF2B5EF4-FFF2-40B4-BE49-F238E27FC236}">
                      <a16:creationId xmlns:a16="http://schemas.microsoft.com/office/drawing/2014/main" id="{8A75E315-35EC-B74F-B180-8F0636AAC0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482" y="3859374"/>
                  <a:ext cx="650591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向右箭號 41">
            <a:extLst>
              <a:ext uri="{FF2B5EF4-FFF2-40B4-BE49-F238E27FC236}">
                <a16:creationId xmlns:a16="http://schemas.microsoft.com/office/drawing/2014/main" id="{724DB7D3-0717-7B4F-91DC-6A06AE96858F}"/>
              </a:ext>
            </a:extLst>
          </p:cNvPr>
          <p:cNvSpPr/>
          <p:nvPr/>
        </p:nvSpPr>
        <p:spPr bwMode="auto">
          <a:xfrm>
            <a:off x="3975168" y="4700978"/>
            <a:ext cx="1128156" cy="62149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746BEFEE-16BD-6946-8F5A-FA8951D1031F}"/>
              </a:ext>
            </a:extLst>
          </p:cNvPr>
          <p:cNvSpPr txBox="1"/>
          <p:nvPr/>
        </p:nvSpPr>
        <p:spPr>
          <a:xfrm>
            <a:off x="3680414" y="4123354"/>
            <a:ext cx="1491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rotation</a:t>
            </a:r>
            <a:endParaRPr kumimoji="1" lang="zh-TW" altLang="en-US" sz="3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114">
                <a:extLst>
                  <a:ext uri="{FF2B5EF4-FFF2-40B4-BE49-F238E27FC236}">
                    <a16:creationId xmlns:a16="http://schemas.microsoft.com/office/drawing/2014/main" id="{AA659808-DBB1-7945-AE8C-02A9C4120A59}"/>
                  </a:ext>
                </a:extLst>
              </p:cNvPr>
              <p:cNvSpPr txBox="1"/>
              <p:nvPr/>
            </p:nvSpPr>
            <p:spPr>
              <a:xfrm>
                <a:off x="416729" y="6237166"/>
                <a:ext cx="3894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TW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TW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TW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TW" sz="24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zh-TW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en-US" altLang="zh-TW" sz="2400" dirty="0"/>
                  <a:t> are subtrees</a:t>
                </a:r>
                <a:endParaRPr kumimoji="1" lang="zh-TW" altLang="en-US" sz="2400" dirty="0"/>
              </a:p>
            </p:txBody>
          </p:sp>
        </mc:Choice>
        <mc:Fallback xmlns="">
          <p:sp>
            <p:nvSpPr>
              <p:cNvPr id="35" name="文字方塊 114">
                <a:extLst>
                  <a:ext uri="{FF2B5EF4-FFF2-40B4-BE49-F238E27FC236}">
                    <a16:creationId xmlns:a16="http://schemas.microsoft.com/office/drawing/2014/main" id="{AA659808-DBB1-7945-AE8C-02A9C4120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29" y="6237166"/>
                <a:ext cx="3894068" cy="461665"/>
              </a:xfrm>
              <a:prstGeom prst="rect">
                <a:avLst/>
              </a:prstGeom>
              <a:blipFill>
                <a:blip r:embed="rId13"/>
                <a:stretch>
                  <a:fillRect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5676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5">
            <a:extLst>
              <a:ext uri="{FF2B5EF4-FFF2-40B4-BE49-F238E27FC236}">
                <a16:creationId xmlns:a16="http://schemas.microsoft.com/office/drawing/2014/main" id="{0520A8BA-D1ED-9346-919A-95B98BE0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CHAPTER 10</a:t>
            </a:r>
            <a:endParaRPr lang="en-US" altLang="zh-TW" dirty="0"/>
          </a:p>
        </p:txBody>
      </p:sp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DB1922A7-0D62-734C-B852-A89E903C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43D-D12A-1F42-ACA7-AA1ABA83C4E8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8813" y="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/>
              <a:t>Rotations in the Splay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33631" y="979317"/>
                <a:ext cx="8600303" cy="5211418"/>
              </a:xfrm>
            </p:spPr>
            <p:txBody>
              <a:bodyPr/>
              <a:lstStyle/>
              <a:p>
                <a:r>
                  <a:rPr lang="en-US" altLang="zh-TW" dirty="0"/>
                  <a:t>(3) If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has a parent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and a grandparent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𝑔𝑝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then a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rotation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 is performed</a:t>
                </a:r>
              </a:p>
              <a:p>
                <a:pPr lvl="1"/>
                <a:r>
                  <a:rPr lang="en-US" altLang="zh-TW" dirty="0"/>
                  <a:t>LL: left child, left child</a:t>
                </a:r>
              </a:p>
              <a:p>
                <a:pPr lvl="1"/>
                <a:r>
                  <a:rPr lang="en-US" altLang="zh-TW" dirty="0"/>
                  <a:t>RR: right child, right child</a:t>
                </a:r>
              </a:p>
              <a:p>
                <a:pPr lvl="1"/>
                <a:r>
                  <a:rPr lang="en-US" altLang="zh-TW" dirty="0">
                    <a:solidFill>
                      <a:schemeClr val="tx1"/>
                    </a:solidFill>
                  </a:rPr>
                  <a:t>L</a:t>
                </a:r>
                <a:r>
                  <a:rPr lang="en-US" altLang="zh-TW" dirty="0"/>
                  <a:t>R: left child, right child</a:t>
                </a:r>
              </a:p>
              <a:p>
                <a:pPr lvl="1"/>
                <a:r>
                  <a:rPr lang="en-US" altLang="zh-TW" dirty="0">
                    <a:solidFill>
                      <a:schemeClr val="tx1"/>
                    </a:solidFill>
                  </a:rPr>
                  <a:t>RL: right child, left child</a:t>
                </a:r>
              </a:p>
              <a:p>
                <a:r>
                  <a:rPr lang="en-US" altLang="zh-TW" dirty="0">
                    <a:solidFill>
                      <a:srgbClr val="C00000"/>
                    </a:solidFill>
                  </a:rPr>
                  <a:t>Move up 2 levels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at a time</a:t>
                </a:r>
              </a:p>
              <a:p>
                <a:r>
                  <a:rPr lang="en-US" altLang="zh-TW" dirty="0">
                    <a:solidFill>
                      <a:schemeClr val="tx1"/>
                    </a:solidFill>
                  </a:rPr>
                  <a:t>The splay is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repeated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 at the new location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</a:t>
                </a:r>
                <a:r>
                  <a:rPr lang="en-US" altLang="zh-TW" dirty="0"/>
                  <a:t> until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becomes the root</a:t>
                </a:r>
              </a:p>
              <a:p>
                <a:r>
                  <a:rPr lang="en-US" altLang="zh-TW" dirty="0"/>
                  <a:t>LL and RR are symmetric while LR and RL are symmetric</a:t>
                </a:r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33631" y="979317"/>
                <a:ext cx="8600303" cy="5211418"/>
              </a:xfrm>
              <a:blipFill>
                <a:blip r:embed="rId2"/>
                <a:stretch>
                  <a:fillRect l="-442" t="-1217" r="-2655" b="-15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>
            <a:extLst>
              <a:ext uri="{FF2B5EF4-FFF2-40B4-BE49-F238E27FC236}">
                <a16:creationId xmlns:a16="http://schemas.microsoft.com/office/drawing/2014/main" id="{7CC88A1B-B0C4-D14C-8BC3-E5CA92F8E10E}"/>
              </a:ext>
            </a:extLst>
          </p:cNvPr>
          <p:cNvSpPr txBox="1"/>
          <p:nvPr/>
        </p:nvSpPr>
        <p:spPr>
          <a:xfrm>
            <a:off x="4609037" y="3008870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C24F48C6-F148-4140-A78C-B702C7B5D7A5}"/>
              </a:ext>
            </a:extLst>
          </p:cNvPr>
          <p:cNvGrpSpPr/>
          <p:nvPr/>
        </p:nvGrpSpPr>
        <p:grpSpPr>
          <a:xfrm>
            <a:off x="9650640" y="2804389"/>
            <a:ext cx="5782586" cy="2447140"/>
            <a:chOff x="1793426" y="3879427"/>
            <a:chExt cx="5782586" cy="2447140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3BC7F3FC-54AA-5944-B82E-F03F5883BF98}"/>
                </a:ext>
              </a:extLst>
            </p:cNvPr>
            <p:cNvGrpSpPr/>
            <p:nvPr/>
          </p:nvGrpSpPr>
          <p:grpSpPr>
            <a:xfrm>
              <a:off x="5416087" y="3918957"/>
              <a:ext cx="2159925" cy="2368079"/>
              <a:chOff x="756951" y="3859374"/>
              <a:chExt cx="2159925" cy="2368079"/>
            </a:xfrm>
          </p:grpSpPr>
          <p:sp>
            <p:nvSpPr>
              <p:cNvPr id="7" name="橢圓 8">
                <a:extLst>
                  <a:ext uri="{FF2B5EF4-FFF2-40B4-BE49-F238E27FC236}">
                    <a16:creationId xmlns:a16="http://schemas.microsoft.com/office/drawing/2014/main" id="{36E4F671-9F78-CA4F-9D8D-590D21690643}"/>
                  </a:ext>
                </a:extLst>
              </p:cNvPr>
              <p:cNvSpPr/>
              <p:nvPr/>
            </p:nvSpPr>
            <p:spPr bwMode="auto">
              <a:xfrm>
                <a:off x="1946117" y="4211109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x</a:t>
                </a:r>
                <a:endParaRPr lang="zh-TW" altLang="en-US" sz="2000" dirty="0"/>
              </a:p>
            </p:txBody>
          </p:sp>
          <p:cxnSp>
            <p:nvCxnSpPr>
              <p:cNvPr id="8" name="直線接點 24">
                <a:extLst>
                  <a:ext uri="{FF2B5EF4-FFF2-40B4-BE49-F238E27FC236}">
                    <a16:creationId xmlns:a16="http://schemas.microsoft.com/office/drawing/2014/main" id="{66744BFE-0295-2B40-9FF1-97ED50DE5AC9}"/>
                  </a:ext>
                </a:extLst>
              </p:cNvPr>
              <p:cNvCxnSpPr>
                <a:cxnSpLocks/>
                <a:endCxn id="7" idx="5"/>
              </p:cNvCxnSpPr>
              <p:nvPr/>
            </p:nvCxnSpPr>
            <p:spPr bwMode="auto">
              <a:xfrm flipH="1" flipV="1">
                <a:off x="2357455" y="4622447"/>
                <a:ext cx="187240" cy="446398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線接點 24">
                <a:extLst>
                  <a:ext uri="{FF2B5EF4-FFF2-40B4-BE49-F238E27FC236}">
                    <a16:creationId xmlns:a16="http://schemas.microsoft.com/office/drawing/2014/main" id="{A2679D0C-1612-F740-AABD-4CC2F8731DDF}"/>
                  </a:ext>
                </a:extLst>
              </p:cNvPr>
              <p:cNvCxnSpPr>
                <a:cxnSpLocks/>
                <a:endCxn id="12" idx="3"/>
              </p:cNvCxnSpPr>
              <p:nvPr/>
            </p:nvCxnSpPr>
            <p:spPr bwMode="auto">
              <a:xfrm flipV="1">
                <a:off x="1082247" y="5399899"/>
                <a:ext cx="260896" cy="376686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" name="橢圓 34">
                <a:extLst>
                  <a:ext uri="{FF2B5EF4-FFF2-40B4-BE49-F238E27FC236}">
                    <a16:creationId xmlns:a16="http://schemas.microsoft.com/office/drawing/2014/main" id="{C4EF1BC6-E0B0-414C-8FBE-367DD84698CD}"/>
                  </a:ext>
                </a:extLst>
              </p:cNvPr>
              <p:cNvSpPr/>
              <p:nvPr/>
            </p:nvSpPr>
            <p:spPr bwMode="auto">
              <a:xfrm>
                <a:off x="1272568" y="4988561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2000" dirty="0"/>
              </a:p>
            </p:txBody>
          </p:sp>
          <p:cxnSp>
            <p:nvCxnSpPr>
              <p:cNvPr id="13" name="直線接點 28">
                <a:extLst>
                  <a:ext uri="{FF2B5EF4-FFF2-40B4-BE49-F238E27FC236}">
                    <a16:creationId xmlns:a16="http://schemas.microsoft.com/office/drawing/2014/main" id="{F2F31E3D-54F1-7143-B94D-3F7DA906E4A0}"/>
                  </a:ext>
                </a:extLst>
              </p:cNvPr>
              <p:cNvCxnSpPr>
                <a:cxnSpLocks/>
                <a:stCxn id="12" idx="0"/>
                <a:endCxn id="7" idx="3"/>
              </p:cNvCxnSpPr>
              <p:nvPr/>
            </p:nvCxnSpPr>
            <p:spPr bwMode="auto">
              <a:xfrm flipV="1">
                <a:off x="1513525" y="4622447"/>
                <a:ext cx="503167" cy="366114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24">
                <a:extLst>
                  <a:ext uri="{FF2B5EF4-FFF2-40B4-BE49-F238E27FC236}">
                    <a16:creationId xmlns:a16="http://schemas.microsoft.com/office/drawing/2014/main" id="{EF55E9AF-39BF-B243-9C48-588870CEF8A9}"/>
                  </a:ext>
                </a:extLst>
              </p:cNvPr>
              <p:cNvCxnSpPr>
                <a:cxnSpLocks/>
                <a:endCxn id="12" idx="5"/>
              </p:cNvCxnSpPr>
              <p:nvPr/>
            </p:nvCxnSpPr>
            <p:spPr bwMode="auto">
              <a:xfrm flipH="1" flipV="1">
                <a:off x="1683906" y="5399899"/>
                <a:ext cx="241616" cy="377901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字方塊 114">
                    <a:extLst>
                      <a:ext uri="{FF2B5EF4-FFF2-40B4-BE49-F238E27FC236}">
                        <a16:creationId xmlns:a16="http://schemas.microsoft.com/office/drawing/2014/main" id="{9E578CCC-9E3D-2944-83A1-E3916F3B7953}"/>
                      </a:ext>
                    </a:extLst>
                  </p:cNvPr>
                  <p:cNvSpPr txBox="1"/>
                  <p:nvPr/>
                </p:nvSpPr>
                <p:spPr>
                  <a:xfrm>
                    <a:off x="756951" y="5726258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7" name="文字方塊 114">
                    <a:extLst>
                      <a:ext uri="{FF2B5EF4-FFF2-40B4-BE49-F238E27FC236}">
                        <a16:creationId xmlns:a16="http://schemas.microsoft.com/office/drawing/2014/main" id="{9E578CCC-9E3D-2944-83A1-E3916F3B79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951" y="5726258"/>
                    <a:ext cx="650591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字方塊 114">
                    <a:extLst>
                      <a:ext uri="{FF2B5EF4-FFF2-40B4-BE49-F238E27FC236}">
                        <a16:creationId xmlns:a16="http://schemas.microsoft.com/office/drawing/2014/main" id="{2586B286-EA30-0041-AD55-6FD66C823D9C}"/>
                      </a:ext>
                    </a:extLst>
                  </p:cNvPr>
                  <p:cNvSpPr txBox="1"/>
                  <p:nvPr/>
                </p:nvSpPr>
                <p:spPr>
                  <a:xfrm>
                    <a:off x="1600226" y="5765788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8" name="文字方塊 114">
                    <a:extLst>
                      <a:ext uri="{FF2B5EF4-FFF2-40B4-BE49-F238E27FC236}">
                        <a16:creationId xmlns:a16="http://schemas.microsoft.com/office/drawing/2014/main" id="{2586B286-EA30-0041-AD55-6FD66C823D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0226" y="5765788"/>
                    <a:ext cx="650591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字方塊 114">
                    <a:extLst>
                      <a:ext uri="{FF2B5EF4-FFF2-40B4-BE49-F238E27FC236}">
                        <a16:creationId xmlns:a16="http://schemas.microsoft.com/office/drawing/2014/main" id="{2EF4144F-C7B7-C243-A340-FFE7A6188663}"/>
                      </a:ext>
                    </a:extLst>
                  </p:cNvPr>
                  <p:cNvSpPr txBox="1"/>
                  <p:nvPr/>
                </p:nvSpPr>
                <p:spPr>
                  <a:xfrm>
                    <a:off x="2266285" y="5126577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9" name="文字方塊 114">
                    <a:extLst>
                      <a:ext uri="{FF2B5EF4-FFF2-40B4-BE49-F238E27FC236}">
                        <a16:creationId xmlns:a16="http://schemas.microsoft.com/office/drawing/2014/main" id="{2EF4144F-C7B7-C243-A340-FFE7A61886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6285" y="5126577"/>
                    <a:ext cx="650591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14">
                    <a:extLst>
                      <a:ext uri="{FF2B5EF4-FFF2-40B4-BE49-F238E27FC236}">
                        <a16:creationId xmlns:a16="http://schemas.microsoft.com/office/drawing/2014/main" id="{56D3F243-1306-794D-ABF9-EE71DE4B986A}"/>
                      </a:ext>
                    </a:extLst>
                  </p:cNvPr>
                  <p:cNvSpPr txBox="1"/>
                  <p:nvPr/>
                </p:nvSpPr>
                <p:spPr>
                  <a:xfrm>
                    <a:off x="838901" y="4721010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20" name="文字方塊 114">
                    <a:extLst>
                      <a:ext uri="{FF2B5EF4-FFF2-40B4-BE49-F238E27FC236}">
                        <a16:creationId xmlns:a16="http://schemas.microsoft.com/office/drawing/2014/main" id="{56D3F243-1306-794D-ABF9-EE71DE4B98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901" y="4721010"/>
                    <a:ext cx="650591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810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字方塊 114">
                    <a:extLst>
                      <a:ext uri="{FF2B5EF4-FFF2-40B4-BE49-F238E27FC236}">
                        <a16:creationId xmlns:a16="http://schemas.microsoft.com/office/drawing/2014/main" id="{B0B97931-0EC9-FD4D-B742-B440A5E7327E}"/>
                      </a:ext>
                    </a:extLst>
                  </p:cNvPr>
                  <p:cNvSpPr txBox="1"/>
                  <p:nvPr/>
                </p:nvSpPr>
                <p:spPr>
                  <a:xfrm>
                    <a:off x="1536482" y="3859374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21" name="文字方塊 114">
                    <a:extLst>
                      <a:ext uri="{FF2B5EF4-FFF2-40B4-BE49-F238E27FC236}">
                        <a16:creationId xmlns:a16="http://schemas.microsoft.com/office/drawing/2014/main" id="{B0B97931-0EC9-FD4D-B742-B440A5E732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6482" y="3859374"/>
                    <a:ext cx="650591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081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023964FF-8827-D94B-A24D-7FACDE6532D0}"/>
                </a:ext>
              </a:extLst>
            </p:cNvPr>
            <p:cNvGrpSpPr/>
            <p:nvPr/>
          </p:nvGrpSpPr>
          <p:grpSpPr>
            <a:xfrm>
              <a:off x="1793426" y="3879427"/>
              <a:ext cx="2055076" cy="2447140"/>
              <a:chOff x="1078227" y="3859374"/>
              <a:chExt cx="2055076" cy="2447140"/>
            </a:xfrm>
          </p:grpSpPr>
          <p:sp>
            <p:nvSpPr>
              <p:cNvPr id="24" name="橢圓 8">
                <a:extLst>
                  <a:ext uri="{FF2B5EF4-FFF2-40B4-BE49-F238E27FC236}">
                    <a16:creationId xmlns:a16="http://schemas.microsoft.com/office/drawing/2014/main" id="{11D1EF14-9A09-764A-BFCA-8B91B106CB0D}"/>
                  </a:ext>
                </a:extLst>
              </p:cNvPr>
              <p:cNvSpPr/>
              <p:nvPr/>
            </p:nvSpPr>
            <p:spPr bwMode="auto">
              <a:xfrm>
                <a:off x="2081976" y="4929381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x</a:t>
                </a:r>
                <a:endParaRPr lang="zh-TW" altLang="en-US" sz="2000" dirty="0"/>
              </a:p>
            </p:txBody>
          </p: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3EECB9DF-1CDE-C441-82BE-2917D0FD24D2}"/>
                  </a:ext>
                </a:extLst>
              </p:cNvPr>
              <p:cNvCxnSpPr>
                <a:cxnSpLocks/>
                <a:endCxn id="24" idx="5"/>
              </p:cNvCxnSpPr>
              <p:nvPr/>
            </p:nvCxnSpPr>
            <p:spPr bwMode="auto">
              <a:xfrm flipH="1" flipV="1">
                <a:off x="2493314" y="5340719"/>
                <a:ext cx="187240" cy="446398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直線接點 24">
                <a:extLst>
                  <a:ext uri="{FF2B5EF4-FFF2-40B4-BE49-F238E27FC236}">
                    <a16:creationId xmlns:a16="http://schemas.microsoft.com/office/drawing/2014/main" id="{26D32A80-BB74-1A41-94FA-188D7E3EC295}"/>
                  </a:ext>
                </a:extLst>
              </p:cNvPr>
              <p:cNvCxnSpPr>
                <a:cxnSpLocks/>
                <a:endCxn id="27" idx="3"/>
              </p:cNvCxnSpPr>
              <p:nvPr/>
            </p:nvCxnSpPr>
            <p:spPr bwMode="auto">
              <a:xfrm flipV="1">
                <a:off x="1403523" y="4759969"/>
                <a:ext cx="260896" cy="376686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7" name="橢圓 34">
                <a:extLst>
                  <a:ext uri="{FF2B5EF4-FFF2-40B4-BE49-F238E27FC236}">
                    <a16:creationId xmlns:a16="http://schemas.microsoft.com/office/drawing/2014/main" id="{C4AD2C8C-A23A-8143-AAE5-2932A357461E}"/>
                  </a:ext>
                </a:extLst>
              </p:cNvPr>
              <p:cNvSpPr/>
              <p:nvPr/>
            </p:nvSpPr>
            <p:spPr bwMode="auto">
              <a:xfrm>
                <a:off x="1593844" y="4348631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2000" dirty="0"/>
              </a:p>
            </p:txBody>
          </p:sp>
          <p:cxnSp>
            <p:nvCxnSpPr>
              <p:cNvPr id="28" name="直線接點 28">
                <a:extLst>
                  <a:ext uri="{FF2B5EF4-FFF2-40B4-BE49-F238E27FC236}">
                    <a16:creationId xmlns:a16="http://schemas.microsoft.com/office/drawing/2014/main" id="{35C0A551-159D-C344-BDEF-628D9E797382}"/>
                  </a:ext>
                </a:extLst>
              </p:cNvPr>
              <p:cNvCxnSpPr>
                <a:cxnSpLocks/>
                <a:stCxn id="27" idx="5"/>
                <a:endCxn id="24" idx="1"/>
              </p:cNvCxnSpPr>
              <p:nvPr/>
            </p:nvCxnSpPr>
            <p:spPr bwMode="auto">
              <a:xfrm>
                <a:off x="2005182" y="4759969"/>
                <a:ext cx="147369" cy="239987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4">
                <a:extLst>
                  <a:ext uri="{FF2B5EF4-FFF2-40B4-BE49-F238E27FC236}">
                    <a16:creationId xmlns:a16="http://schemas.microsoft.com/office/drawing/2014/main" id="{78BEDD4C-31F6-104F-9A57-18E3EC9CFFB0}"/>
                  </a:ext>
                </a:extLst>
              </p:cNvPr>
              <p:cNvCxnSpPr>
                <a:cxnSpLocks/>
                <a:endCxn id="24" idx="3"/>
              </p:cNvCxnSpPr>
              <p:nvPr/>
            </p:nvCxnSpPr>
            <p:spPr bwMode="auto">
              <a:xfrm flipV="1">
                <a:off x="1925522" y="5340719"/>
                <a:ext cx="227029" cy="437082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114">
                    <a:extLst>
                      <a:ext uri="{FF2B5EF4-FFF2-40B4-BE49-F238E27FC236}">
                        <a16:creationId xmlns:a16="http://schemas.microsoft.com/office/drawing/2014/main" id="{59EA18EE-EE7B-7444-BA1F-3E2239077700}"/>
                      </a:ext>
                    </a:extLst>
                  </p:cNvPr>
                  <p:cNvSpPr txBox="1"/>
                  <p:nvPr/>
                </p:nvSpPr>
                <p:spPr>
                  <a:xfrm>
                    <a:off x="1078227" y="5086328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30" name="文字方塊 114">
                    <a:extLst>
                      <a:ext uri="{FF2B5EF4-FFF2-40B4-BE49-F238E27FC236}">
                        <a16:creationId xmlns:a16="http://schemas.microsoft.com/office/drawing/2014/main" id="{59EA18EE-EE7B-7444-BA1F-3E22390777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8227" y="5086328"/>
                    <a:ext cx="650591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字方塊 114">
                    <a:extLst>
                      <a:ext uri="{FF2B5EF4-FFF2-40B4-BE49-F238E27FC236}">
                        <a16:creationId xmlns:a16="http://schemas.microsoft.com/office/drawing/2014/main" id="{10E39B55-61A2-5E4C-8E4D-1EFE9BBFEBA6}"/>
                      </a:ext>
                    </a:extLst>
                  </p:cNvPr>
                  <p:cNvSpPr txBox="1"/>
                  <p:nvPr/>
                </p:nvSpPr>
                <p:spPr>
                  <a:xfrm>
                    <a:off x="1600226" y="5765788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31" name="文字方塊 114">
                    <a:extLst>
                      <a:ext uri="{FF2B5EF4-FFF2-40B4-BE49-F238E27FC236}">
                        <a16:creationId xmlns:a16="http://schemas.microsoft.com/office/drawing/2014/main" id="{10E39B55-61A2-5E4C-8E4D-1EFE9BBFEB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0226" y="5765788"/>
                    <a:ext cx="650591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字方塊 114">
                    <a:extLst>
                      <a:ext uri="{FF2B5EF4-FFF2-40B4-BE49-F238E27FC236}">
                        <a16:creationId xmlns:a16="http://schemas.microsoft.com/office/drawing/2014/main" id="{C7F5F467-D3C7-7541-96AE-9EEB421B15A3}"/>
                      </a:ext>
                    </a:extLst>
                  </p:cNvPr>
                  <p:cNvSpPr txBox="1"/>
                  <p:nvPr/>
                </p:nvSpPr>
                <p:spPr>
                  <a:xfrm>
                    <a:off x="2402144" y="5844849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32" name="文字方塊 114">
                    <a:extLst>
                      <a:ext uri="{FF2B5EF4-FFF2-40B4-BE49-F238E27FC236}">
                        <a16:creationId xmlns:a16="http://schemas.microsoft.com/office/drawing/2014/main" id="{C7F5F467-D3C7-7541-96AE-9EEB421B15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2144" y="5844849"/>
                    <a:ext cx="650591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字方塊 114">
                    <a:extLst>
                      <a:ext uri="{FF2B5EF4-FFF2-40B4-BE49-F238E27FC236}">
                        <a16:creationId xmlns:a16="http://schemas.microsoft.com/office/drawing/2014/main" id="{23C2A7BC-94F5-5E41-888D-1AADE53DC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482712" y="4694957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33" name="文字方塊 114">
                    <a:extLst>
                      <a:ext uri="{FF2B5EF4-FFF2-40B4-BE49-F238E27FC236}">
                        <a16:creationId xmlns:a16="http://schemas.microsoft.com/office/drawing/2014/main" id="{23C2A7BC-94F5-5E41-888D-1AADE53DC3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2712" y="4694957"/>
                    <a:ext cx="650591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810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字方塊 114">
                    <a:extLst>
                      <a:ext uri="{FF2B5EF4-FFF2-40B4-BE49-F238E27FC236}">
                        <a16:creationId xmlns:a16="http://schemas.microsoft.com/office/drawing/2014/main" id="{8A75E315-35EC-B74F-B180-8F0636AAC0F7}"/>
                      </a:ext>
                    </a:extLst>
                  </p:cNvPr>
                  <p:cNvSpPr txBox="1"/>
                  <p:nvPr/>
                </p:nvSpPr>
                <p:spPr>
                  <a:xfrm>
                    <a:off x="1536482" y="3859374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34" name="文字方塊 114">
                    <a:extLst>
                      <a:ext uri="{FF2B5EF4-FFF2-40B4-BE49-F238E27FC236}">
                        <a16:creationId xmlns:a16="http://schemas.microsoft.com/office/drawing/2014/main" id="{8A75E315-35EC-B74F-B180-8F0636AAC0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6482" y="3859374"/>
                    <a:ext cx="650591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810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2" name="向右箭號 41">
              <a:extLst>
                <a:ext uri="{FF2B5EF4-FFF2-40B4-BE49-F238E27FC236}">
                  <a16:creationId xmlns:a16="http://schemas.microsoft.com/office/drawing/2014/main" id="{724DB7D3-0717-7B4F-91DC-6A06AE96858F}"/>
                </a:ext>
              </a:extLst>
            </p:cNvPr>
            <p:cNvSpPr/>
            <p:nvPr/>
          </p:nvSpPr>
          <p:spPr bwMode="auto">
            <a:xfrm>
              <a:off x="3975168" y="4700978"/>
              <a:ext cx="1128156" cy="62149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46BEFEE-16BD-6946-8F5A-FA8951D1031F}"/>
                </a:ext>
              </a:extLst>
            </p:cNvPr>
            <p:cNvSpPr txBox="1"/>
            <p:nvPr/>
          </p:nvSpPr>
          <p:spPr>
            <a:xfrm>
              <a:off x="3680414" y="4123354"/>
              <a:ext cx="14918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rgbClr val="0070C0"/>
                  </a:solidFill>
                </a:rPr>
                <a:t>rotation</a:t>
              </a:r>
              <a:endParaRPr kumimoji="1" lang="zh-TW" altLang="en-US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26357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DB1922A7-0D62-734C-B852-A89E903C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43D-D12A-1F42-ACA7-AA1ABA83C4E8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8813" y="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/>
              <a:t>RR and RL Rotations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C656C17-E60E-D543-89CA-279C033D4C8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33631" y="979317"/>
            <a:ext cx="8600303" cy="5211418"/>
          </a:xfrm>
        </p:spPr>
        <p:txBody>
          <a:bodyPr/>
          <a:lstStyle/>
          <a:p>
            <a:r>
              <a:rPr lang="en-US" altLang="zh-TW" dirty="0"/>
              <a:t>RR rotation</a:t>
            </a:r>
          </a:p>
          <a:p>
            <a:pPr lvl="1"/>
            <a:r>
              <a:rPr lang="en-US" altLang="zh-TW" dirty="0"/>
              <a:t>Keep </a:t>
            </a:r>
            <a:r>
              <a:rPr lang="en-US" altLang="zh-TW" dirty="0" err="1">
                <a:solidFill>
                  <a:srgbClr val="C00000"/>
                </a:solidFill>
              </a:rPr>
              <a:t>inorder</a:t>
            </a:r>
            <a:br>
              <a:rPr lang="en-US" altLang="zh-TW" dirty="0"/>
            </a:br>
            <a:r>
              <a:rPr lang="en-US" altLang="zh-TW" dirty="0"/>
              <a:t>sequence unchanged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>
                <a:solidFill>
                  <a:schemeClr val="tx1"/>
                </a:solidFill>
              </a:rPr>
              <a:t>RL rotation</a:t>
            </a:r>
          </a:p>
          <a:p>
            <a:pPr lvl="1"/>
            <a:r>
              <a:rPr lang="en-US" altLang="zh-TW" dirty="0"/>
              <a:t>Keep </a:t>
            </a:r>
            <a:r>
              <a:rPr lang="en-US" altLang="zh-TW" dirty="0" err="1">
                <a:solidFill>
                  <a:srgbClr val="C00000"/>
                </a:solidFill>
              </a:rPr>
              <a:t>inorder</a:t>
            </a:r>
            <a:br>
              <a:rPr lang="en-US" altLang="zh-TW" dirty="0"/>
            </a:br>
            <a:r>
              <a:rPr lang="en-US" altLang="zh-TW" dirty="0"/>
              <a:t>sequence unchanged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C24F48C6-F148-4140-A78C-B702C7B5D7A5}"/>
              </a:ext>
            </a:extLst>
          </p:cNvPr>
          <p:cNvGrpSpPr/>
          <p:nvPr/>
        </p:nvGrpSpPr>
        <p:grpSpPr>
          <a:xfrm>
            <a:off x="9650640" y="2804389"/>
            <a:ext cx="5782586" cy="2447140"/>
            <a:chOff x="1793426" y="3879427"/>
            <a:chExt cx="5782586" cy="2447140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3BC7F3FC-54AA-5944-B82E-F03F5883BF98}"/>
                </a:ext>
              </a:extLst>
            </p:cNvPr>
            <p:cNvGrpSpPr/>
            <p:nvPr/>
          </p:nvGrpSpPr>
          <p:grpSpPr>
            <a:xfrm>
              <a:off x="5416087" y="3918957"/>
              <a:ext cx="2159925" cy="2368079"/>
              <a:chOff x="756951" y="3859374"/>
              <a:chExt cx="2159925" cy="2368079"/>
            </a:xfrm>
          </p:grpSpPr>
          <p:sp>
            <p:nvSpPr>
              <p:cNvPr id="7" name="橢圓 8">
                <a:extLst>
                  <a:ext uri="{FF2B5EF4-FFF2-40B4-BE49-F238E27FC236}">
                    <a16:creationId xmlns:a16="http://schemas.microsoft.com/office/drawing/2014/main" id="{36E4F671-9F78-CA4F-9D8D-590D21690643}"/>
                  </a:ext>
                </a:extLst>
              </p:cNvPr>
              <p:cNvSpPr/>
              <p:nvPr/>
            </p:nvSpPr>
            <p:spPr bwMode="auto">
              <a:xfrm>
                <a:off x="1946117" y="4211109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x</a:t>
                </a:r>
                <a:endParaRPr lang="zh-TW" altLang="en-US" sz="2000" dirty="0"/>
              </a:p>
            </p:txBody>
          </p:sp>
          <p:cxnSp>
            <p:nvCxnSpPr>
              <p:cNvPr id="8" name="直線接點 24">
                <a:extLst>
                  <a:ext uri="{FF2B5EF4-FFF2-40B4-BE49-F238E27FC236}">
                    <a16:creationId xmlns:a16="http://schemas.microsoft.com/office/drawing/2014/main" id="{66744BFE-0295-2B40-9FF1-97ED50DE5AC9}"/>
                  </a:ext>
                </a:extLst>
              </p:cNvPr>
              <p:cNvCxnSpPr>
                <a:cxnSpLocks/>
                <a:endCxn id="7" idx="5"/>
              </p:cNvCxnSpPr>
              <p:nvPr/>
            </p:nvCxnSpPr>
            <p:spPr bwMode="auto">
              <a:xfrm flipH="1" flipV="1">
                <a:off x="2357455" y="4622447"/>
                <a:ext cx="187240" cy="446398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線接點 24">
                <a:extLst>
                  <a:ext uri="{FF2B5EF4-FFF2-40B4-BE49-F238E27FC236}">
                    <a16:creationId xmlns:a16="http://schemas.microsoft.com/office/drawing/2014/main" id="{A2679D0C-1612-F740-AABD-4CC2F8731DDF}"/>
                  </a:ext>
                </a:extLst>
              </p:cNvPr>
              <p:cNvCxnSpPr>
                <a:cxnSpLocks/>
                <a:endCxn id="12" idx="3"/>
              </p:cNvCxnSpPr>
              <p:nvPr/>
            </p:nvCxnSpPr>
            <p:spPr bwMode="auto">
              <a:xfrm flipV="1">
                <a:off x="1082247" y="5399899"/>
                <a:ext cx="260896" cy="376686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" name="橢圓 34">
                <a:extLst>
                  <a:ext uri="{FF2B5EF4-FFF2-40B4-BE49-F238E27FC236}">
                    <a16:creationId xmlns:a16="http://schemas.microsoft.com/office/drawing/2014/main" id="{C4EF1BC6-E0B0-414C-8FBE-367DD84698CD}"/>
                  </a:ext>
                </a:extLst>
              </p:cNvPr>
              <p:cNvSpPr/>
              <p:nvPr/>
            </p:nvSpPr>
            <p:spPr bwMode="auto">
              <a:xfrm>
                <a:off x="1272568" y="4988561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2000" dirty="0"/>
              </a:p>
            </p:txBody>
          </p:sp>
          <p:cxnSp>
            <p:nvCxnSpPr>
              <p:cNvPr id="13" name="直線接點 28">
                <a:extLst>
                  <a:ext uri="{FF2B5EF4-FFF2-40B4-BE49-F238E27FC236}">
                    <a16:creationId xmlns:a16="http://schemas.microsoft.com/office/drawing/2014/main" id="{F2F31E3D-54F1-7143-B94D-3F7DA906E4A0}"/>
                  </a:ext>
                </a:extLst>
              </p:cNvPr>
              <p:cNvCxnSpPr>
                <a:cxnSpLocks/>
                <a:stCxn id="12" idx="0"/>
                <a:endCxn id="7" idx="3"/>
              </p:cNvCxnSpPr>
              <p:nvPr/>
            </p:nvCxnSpPr>
            <p:spPr bwMode="auto">
              <a:xfrm flipV="1">
                <a:off x="1513525" y="4622447"/>
                <a:ext cx="503167" cy="366114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24">
                <a:extLst>
                  <a:ext uri="{FF2B5EF4-FFF2-40B4-BE49-F238E27FC236}">
                    <a16:creationId xmlns:a16="http://schemas.microsoft.com/office/drawing/2014/main" id="{EF55E9AF-39BF-B243-9C48-588870CEF8A9}"/>
                  </a:ext>
                </a:extLst>
              </p:cNvPr>
              <p:cNvCxnSpPr>
                <a:cxnSpLocks/>
                <a:endCxn id="12" idx="5"/>
              </p:cNvCxnSpPr>
              <p:nvPr/>
            </p:nvCxnSpPr>
            <p:spPr bwMode="auto">
              <a:xfrm flipH="1" flipV="1">
                <a:off x="1683906" y="5399899"/>
                <a:ext cx="241616" cy="377901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字方塊 114">
                    <a:extLst>
                      <a:ext uri="{FF2B5EF4-FFF2-40B4-BE49-F238E27FC236}">
                        <a16:creationId xmlns:a16="http://schemas.microsoft.com/office/drawing/2014/main" id="{9E578CCC-9E3D-2944-83A1-E3916F3B7953}"/>
                      </a:ext>
                    </a:extLst>
                  </p:cNvPr>
                  <p:cNvSpPr txBox="1"/>
                  <p:nvPr/>
                </p:nvSpPr>
                <p:spPr>
                  <a:xfrm>
                    <a:off x="756951" y="5726258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7" name="文字方塊 114">
                    <a:extLst>
                      <a:ext uri="{FF2B5EF4-FFF2-40B4-BE49-F238E27FC236}">
                        <a16:creationId xmlns:a16="http://schemas.microsoft.com/office/drawing/2014/main" id="{9E578CCC-9E3D-2944-83A1-E3916F3B79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951" y="5726258"/>
                    <a:ext cx="650591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字方塊 114">
                    <a:extLst>
                      <a:ext uri="{FF2B5EF4-FFF2-40B4-BE49-F238E27FC236}">
                        <a16:creationId xmlns:a16="http://schemas.microsoft.com/office/drawing/2014/main" id="{2586B286-EA30-0041-AD55-6FD66C823D9C}"/>
                      </a:ext>
                    </a:extLst>
                  </p:cNvPr>
                  <p:cNvSpPr txBox="1"/>
                  <p:nvPr/>
                </p:nvSpPr>
                <p:spPr>
                  <a:xfrm>
                    <a:off x="1600226" y="5765788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8" name="文字方塊 114">
                    <a:extLst>
                      <a:ext uri="{FF2B5EF4-FFF2-40B4-BE49-F238E27FC236}">
                        <a16:creationId xmlns:a16="http://schemas.microsoft.com/office/drawing/2014/main" id="{2586B286-EA30-0041-AD55-6FD66C823D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0226" y="5765788"/>
                    <a:ext cx="650591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字方塊 114">
                    <a:extLst>
                      <a:ext uri="{FF2B5EF4-FFF2-40B4-BE49-F238E27FC236}">
                        <a16:creationId xmlns:a16="http://schemas.microsoft.com/office/drawing/2014/main" id="{2EF4144F-C7B7-C243-A340-FFE7A6188663}"/>
                      </a:ext>
                    </a:extLst>
                  </p:cNvPr>
                  <p:cNvSpPr txBox="1"/>
                  <p:nvPr/>
                </p:nvSpPr>
                <p:spPr>
                  <a:xfrm>
                    <a:off x="2266285" y="5126577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9" name="文字方塊 114">
                    <a:extLst>
                      <a:ext uri="{FF2B5EF4-FFF2-40B4-BE49-F238E27FC236}">
                        <a16:creationId xmlns:a16="http://schemas.microsoft.com/office/drawing/2014/main" id="{2EF4144F-C7B7-C243-A340-FFE7A61886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6285" y="5126577"/>
                    <a:ext cx="650591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14">
                    <a:extLst>
                      <a:ext uri="{FF2B5EF4-FFF2-40B4-BE49-F238E27FC236}">
                        <a16:creationId xmlns:a16="http://schemas.microsoft.com/office/drawing/2014/main" id="{56D3F243-1306-794D-ABF9-EE71DE4B986A}"/>
                      </a:ext>
                    </a:extLst>
                  </p:cNvPr>
                  <p:cNvSpPr txBox="1"/>
                  <p:nvPr/>
                </p:nvSpPr>
                <p:spPr>
                  <a:xfrm>
                    <a:off x="838901" y="4721010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20" name="文字方塊 114">
                    <a:extLst>
                      <a:ext uri="{FF2B5EF4-FFF2-40B4-BE49-F238E27FC236}">
                        <a16:creationId xmlns:a16="http://schemas.microsoft.com/office/drawing/2014/main" id="{56D3F243-1306-794D-ABF9-EE71DE4B98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901" y="4721010"/>
                    <a:ext cx="650591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810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字方塊 114">
                    <a:extLst>
                      <a:ext uri="{FF2B5EF4-FFF2-40B4-BE49-F238E27FC236}">
                        <a16:creationId xmlns:a16="http://schemas.microsoft.com/office/drawing/2014/main" id="{B0B97931-0EC9-FD4D-B742-B440A5E7327E}"/>
                      </a:ext>
                    </a:extLst>
                  </p:cNvPr>
                  <p:cNvSpPr txBox="1"/>
                  <p:nvPr/>
                </p:nvSpPr>
                <p:spPr>
                  <a:xfrm>
                    <a:off x="1536482" y="3859374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21" name="文字方塊 114">
                    <a:extLst>
                      <a:ext uri="{FF2B5EF4-FFF2-40B4-BE49-F238E27FC236}">
                        <a16:creationId xmlns:a16="http://schemas.microsoft.com/office/drawing/2014/main" id="{B0B97931-0EC9-FD4D-B742-B440A5E732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6482" y="3859374"/>
                    <a:ext cx="650591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81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023964FF-8827-D94B-A24D-7FACDE6532D0}"/>
                </a:ext>
              </a:extLst>
            </p:cNvPr>
            <p:cNvGrpSpPr/>
            <p:nvPr/>
          </p:nvGrpSpPr>
          <p:grpSpPr>
            <a:xfrm>
              <a:off x="1793426" y="3879427"/>
              <a:ext cx="2055076" cy="2447140"/>
              <a:chOff x="1078227" y="3859374"/>
              <a:chExt cx="2055076" cy="2447140"/>
            </a:xfrm>
          </p:grpSpPr>
          <p:sp>
            <p:nvSpPr>
              <p:cNvPr id="24" name="橢圓 8">
                <a:extLst>
                  <a:ext uri="{FF2B5EF4-FFF2-40B4-BE49-F238E27FC236}">
                    <a16:creationId xmlns:a16="http://schemas.microsoft.com/office/drawing/2014/main" id="{11D1EF14-9A09-764A-BFCA-8B91B106CB0D}"/>
                  </a:ext>
                </a:extLst>
              </p:cNvPr>
              <p:cNvSpPr/>
              <p:nvPr/>
            </p:nvSpPr>
            <p:spPr bwMode="auto">
              <a:xfrm>
                <a:off x="2081976" y="4929381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x</a:t>
                </a:r>
                <a:endParaRPr lang="zh-TW" altLang="en-US" sz="2000" dirty="0"/>
              </a:p>
            </p:txBody>
          </p: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3EECB9DF-1CDE-C441-82BE-2917D0FD24D2}"/>
                  </a:ext>
                </a:extLst>
              </p:cNvPr>
              <p:cNvCxnSpPr>
                <a:cxnSpLocks/>
                <a:endCxn id="24" idx="5"/>
              </p:cNvCxnSpPr>
              <p:nvPr/>
            </p:nvCxnSpPr>
            <p:spPr bwMode="auto">
              <a:xfrm flipH="1" flipV="1">
                <a:off x="2493314" y="5340719"/>
                <a:ext cx="187240" cy="446398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直線接點 24">
                <a:extLst>
                  <a:ext uri="{FF2B5EF4-FFF2-40B4-BE49-F238E27FC236}">
                    <a16:creationId xmlns:a16="http://schemas.microsoft.com/office/drawing/2014/main" id="{26D32A80-BB74-1A41-94FA-188D7E3EC295}"/>
                  </a:ext>
                </a:extLst>
              </p:cNvPr>
              <p:cNvCxnSpPr>
                <a:cxnSpLocks/>
                <a:endCxn id="27" idx="3"/>
              </p:cNvCxnSpPr>
              <p:nvPr/>
            </p:nvCxnSpPr>
            <p:spPr bwMode="auto">
              <a:xfrm flipV="1">
                <a:off x="1403523" y="4759969"/>
                <a:ext cx="260896" cy="376686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7" name="橢圓 34">
                <a:extLst>
                  <a:ext uri="{FF2B5EF4-FFF2-40B4-BE49-F238E27FC236}">
                    <a16:creationId xmlns:a16="http://schemas.microsoft.com/office/drawing/2014/main" id="{C4AD2C8C-A23A-8143-AAE5-2932A357461E}"/>
                  </a:ext>
                </a:extLst>
              </p:cNvPr>
              <p:cNvSpPr/>
              <p:nvPr/>
            </p:nvSpPr>
            <p:spPr bwMode="auto">
              <a:xfrm>
                <a:off x="1593844" y="4348631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2000" dirty="0"/>
              </a:p>
            </p:txBody>
          </p:sp>
          <p:cxnSp>
            <p:nvCxnSpPr>
              <p:cNvPr id="28" name="直線接點 28">
                <a:extLst>
                  <a:ext uri="{FF2B5EF4-FFF2-40B4-BE49-F238E27FC236}">
                    <a16:creationId xmlns:a16="http://schemas.microsoft.com/office/drawing/2014/main" id="{35C0A551-159D-C344-BDEF-628D9E797382}"/>
                  </a:ext>
                </a:extLst>
              </p:cNvPr>
              <p:cNvCxnSpPr>
                <a:cxnSpLocks/>
                <a:stCxn id="27" idx="5"/>
                <a:endCxn id="24" idx="1"/>
              </p:cNvCxnSpPr>
              <p:nvPr/>
            </p:nvCxnSpPr>
            <p:spPr bwMode="auto">
              <a:xfrm>
                <a:off x="2005182" y="4759969"/>
                <a:ext cx="147369" cy="239987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4">
                <a:extLst>
                  <a:ext uri="{FF2B5EF4-FFF2-40B4-BE49-F238E27FC236}">
                    <a16:creationId xmlns:a16="http://schemas.microsoft.com/office/drawing/2014/main" id="{78BEDD4C-31F6-104F-9A57-18E3EC9CFFB0}"/>
                  </a:ext>
                </a:extLst>
              </p:cNvPr>
              <p:cNvCxnSpPr>
                <a:cxnSpLocks/>
                <a:endCxn id="24" idx="3"/>
              </p:cNvCxnSpPr>
              <p:nvPr/>
            </p:nvCxnSpPr>
            <p:spPr bwMode="auto">
              <a:xfrm flipV="1">
                <a:off x="1925522" y="5340719"/>
                <a:ext cx="227029" cy="437082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114">
                    <a:extLst>
                      <a:ext uri="{FF2B5EF4-FFF2-40B4-BE49-F238E27FC236}">
                        <a16:creationId xmlns:a16="http://schemas.microsoft.com/office/drawing/2014/main" id="{59EA18EE-EE7B-7444-BA1F-3E2239077700}"/>
                      </a:ext>
                    </a:extLst>
                  </p:cNvPr>
                  <p:cNvSpPr txBox="1"/>
                  <p:nvPr/>
                </p:nvSpPr>
                <p:spPr>
                  <a:xfrm>
                    <a:off x="1078227" y="5086328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30" name="文字方塊 114">
                    <a:extLst>
                      <a:ext uri="{FF2B5EF4-FFF2-40B4-BE49-F238E27FC236}">
                        <a16:creationId xmlns:a16="http://schemas.microsoft.com/office/drawing/2014/main" id="{59EA18EE-EE7B-7444-BA1F-3E22390777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8227" y="5086328"/>
                    <a:ext cx="650591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字方塊 114">
                    <a:extLst>
                      <a:ext uri="{FF2B5EF4-FFF2-40B4-BE49-F238E27FC236}">
                        <a16:creationId xmlns:a16="http://schemas.microsoft.com/office/drawing/2014/main" id="{10E39B55-61A2-5E4C-8E4D-1EFE9BBFEBA6}"/>
                      </a:ext>
                    </a:extLst>
                  </p:cNvPr>
                  <p:cNvSpPr txBox="1"/>
                  <p:nvPr/>
                </p:nvSpPr>
                <p:spPr>
                  <a:xfrm>
                    <a:off x="1600226" y="5765788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31" name="文字方塊 114">
                    <a:extLst>
                      <a:ext uri="{FF2B5EF4-FFF2-40B4-BE49-F238E27FC236}">
                        <a16:creationId xmlns:a16="http://schemas.microsoft.com/office/drawing/2014/main" id="{10E39B55-61A2-5E4C-8E4D-1EFE9BBFEB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0226" y="5765788"/>
                    <a:ext cx="650591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字方塊 114">
                    <a:extLst>
                      <a:ext uri="{FF2B5EF4-FFF2-40B4-BE49-F238E27FC236}">
                        <a16:creationId xmlns:a16="http://schemas.microsoft.com/office/drawing/2014/main" id="{C7F5F467-D3C7-7541-96AE-9EEB421B15A3}"/>
                      </a:ext>
                    </a:extLst>
                  </p:cNvPr>
                  <p:cNvSpPr txBox="1"/>
                  <p:nvPr/>
                </p:nvSpPr>
                <p:spPr>
                  <a:xfrm>
                    <a:off x="2402144" y="5844849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32" name="文字方塊 114">
                    <a:extLst>
                      <a:ext uri="{FF2B5EF4-FFF2-40B4-BE49-F238E27FC236}">
                        <a16:creationId xmlns:a16="http://schemas.microsoft.com/office/drawing/2014/main" id="{C7F5F467-D3C7-7541-96AE-9EEB421B15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2144" y="5844849"/>
                    <a:ext cx="650591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字方塊 114">
                    <a:extLst>
                      <a:ext uri="{FF2B5EF4-FFF2-40B4-BE49-F238E27FC236}">
                        <a16:creationId xmlns:a16="http://schemas.microsoft.com/office/drawing/2014/main" id="{23C2A7BC-94F5-5E41-888D-1AADE53DC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482712" y="4694957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33" name="文字方塊 114">
                    <a:extLst>
                      <a:ext uri="{FF2B5EF4-FFF2-40B4-BE49-F238E27FC236}">
                        <a16:creationId xmlns:a16="http://schemas.microsoft.com/office/drawing/2014/main" id="{23C2A7BC-94F5-5E41-888D-1AADE53DC3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2712" y="4694957"/>
                    <a:ext cx="650591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810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字方塊 114">
                    <a:extLst>
                      <a:ext uri="{FF2B5EF4-FFF2-40B4-BE49-F238E27FC236}">
                        <a16:creationId xmlns:a16="http://schemas.microsoft.com/office/drawing/2014/main" id="{8A75E315-35EC-B74F-B180-8F0636AAC0F7}"/>
                      </a:ext>
                    </a:extLst>
                  </p:cNvPr>
                  <p:cNvSpPr txBox="1"/>
                  <p:nvPr/>
                </p:nvSpPr>
                <p:spPr>
                  <a:xfrm>
                    <a:off x="1536482" y="3859374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34" name="文字方塊 114">
                    <a:extLst>
                      <a:ext uri="{FF2B5EF4-FFF2-40B4-BE49-F238E27FC236}">
                        <a16:creationId xmlns:a16="http://schemas.microsoft.com/office/drawing/2014/main" id="{8A75E315-35EC-B74F-B180-8F0636AAC0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6482" y="3859374"/>
                    <a:ext cx="650591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810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2" name="向右箭號 41">
              <a:extLst>
                <a:ext uri="{FF2B5EF4-FFF2-40B4-BE49-F238E27FC236}">
                  <a16:creationId xmlns:a16="http://schemas.microsoft.com/office/drawing/2014/main" id="{724DB7D3-0717-7B4F-91DC-6A06AE96858F}"/>
                </a:ext>
              </a:extLst>
            </p:cNvPr>
            <p:cNvSpPr/>
            <p:nvPr/>
          </p:nvSpPr>
          <p:spPr bwMode="auto">
            <a:xfrm>
              <a:off x="3975168" y="4700978"/>
              <a:ext cx="1128156" cy="62149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46BEFEE-16BD-6946-8F5A-FA8951D1031F}"/>
                </a:ext>
              </a:extLst>
            </p:cNvPr>
            <p:cNvSpPr txBox="1"/>
            <p:nvPr/>
          </p:nvSpPr>
          <p:spPr>
            <a:xfrm>
              <a:off x="3680414" y="4123354"/>
              <a:ext cx="14918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rgbClr val="0070C0"/>
                  </a:solidFill>
                </a:rPr>
                <a:t>rotation</a:t>
              </a:r>
              <a:endParaRPr kumimoji="1" lang="zh-TW" altLang="en-US" sz="3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29F38F07-7E2B-7D43-9025-88388681A794}"/>
              </a:ext>
            </a:extLst>
          </p:cNvPr>
          <p:cNvGrpSpPr/>
          <p:nvPr/>
        </p:nvGrpSpPr>
        <p:grpSpPr>
          <a:xfrm>
            <a:off x="4015597" y="603867"/>
            <a:ext cx="5107259" cy="3181682"/>
            <a:chOff x="4015597" y="603867"/>
            <a:chExt cx="5107259" cy="3181682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7CC88A1B-B0C4-D14C-8BC3-E5CA92F8E10E}"/>
                </a:ext>
              </a:extLst>
            </p:cNvPr>
            <p:cNvSpPr txBox="1"/>
            <p:nvPr/>
          </p:nvSpPr>
          <p:spPr>
            <a:xfrm>
              <a:off x="4609037" y="3008870"/>
              <a:ext cx="6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kumimoji="1"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6880D482-11A6-2549-B95D-91880C44F1C5}"/>
                </a:ext>
              </a:extLst>
            </p:cNvPr>
            <p:cNvGrpSpPr/>
            <p:nvPr/>
          </p:nvGrpSpPr>
          <p:grpSpPr>
            <a:xfrm>
              <a:off x="7168977" y="603867"/>
              <a:ext cx="1953879" cy="3052082"/>
              <a:chOff x="962997" y="3859374"/>
              <a:chExt cx="1953879" cy="3052082"/>
            </a:xfrm>
          </p:grpSpPr>
          <p:sp>
            <p:nvSpPr>
              <p:cNvPr id="36" name="橢圓 8">
                <a:extLst>
                  <a:ext uri="{FF2B5EF4-FFF2-40B4-BE49-F238E27FC236}">
                    <a16:creationId xmlns:a16="http://schemas.microsoft.com/office/drawing/2014/main" id="{DCC716CB-C05D-7941-AA59-948383335637}"/>
                  </a:ext>
                </a:extLst>
              </p:cNvPr>
              <p:cNvSpPr/>
              <p:nvPr/>
            </p:nvSpPr>
            <p:spPr bwMode="auto">
              <a:xfrm>
                <a:off x="1946117" y="4211109"/>
                <a:ext cx="481913" cy="481913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x</a:t>
                </a:r>
                <a:endParaRPr lang="zh-TW" altLang="en-US" sz="2000" dirty="0"/>
              </a:p>
            </p:txBody>
          </p:sp>
          <p:cxnSp>
            <p:nvCxnSpPr>
              <p:cNvPr id="37" name="直線接點 24">
                <a:extLst>
                  <a:ext uri="{FF2B5EF4-FFF2-40B4-BE49-F238E27FC236}">
                    <a16:creationId xmlns:a16="http://schemas.microsoft.com/office/drawing/2014/main" id="{1F65B161-49A1-F043-8071-062B15BF4A00}"/>
                  </a:ext>
                </a:extLst>
              </p:cNvPr>
              <p:cNvCxnSpPr>
                <a:cxnSpLocks/>
                <a:endCxn id="36" idx="5"/>
              </p:cNvCxnSpPr>
              <p:nvPr/>
            </p:nvCxnSpPr>
            <p:spPr bwMode="auto">
              <a:xfrm flipH="1" flipV="1">
                <a:off x="2357455" y="4622447"/>
                <a:ext cx="187240" cy="446398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直線接點 24">
                <a:extLst>
                  <a:ext uri="{FF2B5EF4-FFF2-40B4-BE49-F238E27FC236}">
                    <a16:creationId xmlns:a16="http://schemas.microsoft.com/office/drawing/2014/main" id="{BFCA327B-E978-D642-AC2B-9E1AB00C2CDD}"/>
                  </a:ext>
                </a:extLst>
              </p:cNvPr>
              <p:cNvCxnSpPr>
                <a:cxnSpLocks/>
                <a:stCxn id="73" idx="0"/>
                <a:endCxn id="39" idx="3"/>
              </p:cNvCxnSpPr>
              <p:nvPr/>
            </p:nvCxnSpPr>
            <p:spPr bwMode="auto">
              <a:xfrm flipV="1">
                <a:off x="986162" y="5399899"/>
                <a:ext cx="356981" cy="362068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9" name="橢圓 34">
                <a:extLst>
                  <a:ext uri="{FF2B5EF4-FFF2-40B4-BE49-F238E27FC236}">
                    <a16:creationId xmlns:a16="http://schemas.microsoft.com/office/drawing/2014/main" id="{78F0F688-F20E-4140-8780-6A66732A097B}"/>
                  </a:ext>
                </a:extLst>
              </p:cNvPr>
              <p:cNvSpPr/>
              <p:nvPr/>
            </p:nvSpPr>
            <p:spPr bwMode="auto">
              <a:xfrm>
                <a:off x="1272568" y="4988561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2000" dirty="0"/>
              </a:p>
            </p:txBody>
          </p:sp>
          <p:cxnSp>
            <p:nvCxnSpPr>
              <p:cNvPr id="40" name="直線接點 28">
                <a:extLst>
                  <a:ext uri="{FF2B5EF4-FFF2-40B4-BE49-F238E27FC236}">
                    <a16:creationId xmlns:a16="http://schemas.microsoft.com/office/drawing/2014/main" id="{2715180F-DF72-6A45-96FE-19C58F2C0CE4}"/>
                  </a:ext>
                </a:extLst>
              </p:cNvPr>
              <p:cNvCxnSpPr>
                <a:cxnSpLocks/>
                <a:stCxn id="39" idx="0"/>
                <a:endCxn id="36" idx="3"/>
              </p:cNvCxnSpPr>
              <p:nvPr/>
            </p:nvCxnSpPr>
            <p:spPr bwMode="auto">
              <a:xfrm flipV="1">
                <a:off x="1513525" y="4622447"/>
                <a:ext cx="503167" cy="366114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24">
                <a:extLst>
                  <a:ext uri="{FF2B5EF4-FFF2-40B4-BE49-F238E27FC236}">
                    <a16:creationId xmlns:a16="http://schemas.microsoft.com/office/drawing/2014/main" id="{1347916A-9011-B34B-9743-6DE308556363}"/>
                  </a:ext>
                </a:extLst>
              </p:cNvPr>
              <p:cNvCxnSpPr>
                <a:cxnSpLocks/>
                <a:endCxn id="39" idx="5"/>
              </p:cNvCxnSpPr>
              <p:nvPr/>
            </p:nvCxnSpPr>
            <p:spPr bwMode="auto">
              <a:xfrm flipH="1" flipV="1">
                <a:off x="1683906" y="5399899"/>
                <a:ext cx="241616" cy="377901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文字方塊 114">
                    <a:extLst>
                      <a:ext uri="{FF2B5EF4-FFF2-40B4-BE49-F238E27FC236}">
                        <a16:creationId xmlns:a16="http://schemas.microsoft.com/office/drawing/2014/main" id="{A0437A81-F4A0-1E4C-8127-AE8C2B2B94B5}"/>
                      </a:ext>
                    </a:extLst>
                  </p:cNvPr>
                  <p:cNvSpPr txBox="1"/>
                  <p:nvPr/>
                </p:nvSpPr>
                <p:spPr>
                  <a:xfrm>
                    <a:off x="985116" y="6449791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44" name="文字方塊 114">
                    <a:extLst>
                      <a:ext uri="{FF2B5EF4-FFF2-40B4-BE49-F238E27FC236}">
                        <a16:creationId xmlns:a16="http://schemas.microsoft.com/office/drawing/2014/main" id="{A0437A81-F4A0-1E4C-8127-AE8C2B2B94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5116" y="6449791"/>
                    <a:ext cx="650591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文字方塊 114">
                    <a:extLst>
                      <a:ext uri="{FF2B5EF4-FFF2-40B4-BE49-F238E27FC236}">
                        <a16:creationId xmlns:a16="http://schemas.microsoft.com/office/drawing/2014/main" id="{CFA0A396-B7A3-E848-B888-2030A924B469}"/>
                      </a:ext>
                    </a:extLst>
                  </p:cNvPr>
                  <p:cNvSpPr txBox="1"/>
                  <p:nvPr/>
                </p:nvSpPr>
                <p:spPr>
                  <a:xfrm>
                    <a:off x="1600226" y="5765788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45" name="文字方塊 114">
                    <a:extLst>
                      <a:ext uri="{FF2B5EF4-FFF2-40B4-BE49-F238E27FC236}">
                        <a16:creationId xmlns:a16="http://schemas.microsoft.com/office/drawing/2014/main" id="{CFA0A396-B7A3-E848-B888-2030A924B4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0226" y="5765788"/>
                    <a:ext cx="650591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字方塊 114">
                    <a:extLst>
                      <a:ext uri="{FF2B5EF4-FFF2-40B4-BE49-F238E27FC236}">
                        <a16:creationId xmlns:a16="http://schemas.microsoft.com/office/drawing/2014/main" id="{4AFF0337-9CEE-5449-8048-590A24659750}"/>
                      </a:ext>
                    </a:extLst>
                  </p:cNvPr>
                  <p:cNvSpPr txBox="1"/>
                  <p:nvPr/>
                </p:nvSpPr>
                <p:spPr>
                  <a:xfrm>
                    <a:off x="2266285" y="5126577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46" name="文字方塊 114">
                    <a:extLst>
                      <a:ext uri="{FF2B5EF4-FFF2-40B4-BE49-F238E27FC236}">
                        <a16:creationId xmlns:a16="http://schemas.microsoft.com/office/drawing/2014/main" id="{4AFF0337-9CEE-5449-8048-590A246597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6285" y="5126577"/>
                    <a:ext cx="650591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文字方塊 114">
                    <a:extLst>
                      <a:ext uri="{FF2B5EF4-FFF2-40B4-BE49-F238E27FC236}">
                        <a16:creationId xmlns:a16="http://schemas.microsoft.com/office/drawing/2014/main" id="{3A64C8CD-869C-4E4D-A97A-93A49ADDE42D}"/>
                      </a:ext>
                    </a:extLst>
                  </p:cNvPr>
                  <p:cNvSpPr txBox="1"/>
                  <p:nvPr/>
                </p:nvSpPr>
                <p:spPr>
                  <a:xfrm>
                    <a:off x="962997" y="4658660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47" name="文字方塊 114">
                    <a:extLst>
                      <a:ext uri="{FF2B5EF4-FFF2-40B4-BE49-F238E27FC236}">
                        <a16:creationId xmlns:a16="http://schemas.microsoft.com/office/drawing/2014/main" id="{3A64C8CD-869C-4E4D-A97A-93A49ADDE4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2997" y="4658660"/>
                    <a:ext cx="650591" cy="46166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789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文字方塊 114">
                    <a:extLst>
                      <a:ext uri="{FF2B5EF4-FFF2-40B4-BE49-F238E27FC236}">
                        <a16:creationId xmlns:a16="http://schemas.microsoft.com/office/drawing/2014/main" id="{AB80CCCD-05D7-0748-95F1-E6E08FC19629}"/>
                      </a:ext>
                    </a:extLst>
                  </p:cNvPr>
                  <p:cNvSpPr txBox="1"/>
                  <p:nvPr/>
                </p:nvSpPr>
                <p:spPr>
                  <a:xfrm>
                    <a:off x="1536482" y="3859374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48" name="文字方塊 114">
                    <a:extLst>
                      <a:ext uri="{FF2B5EF4-FFF2-40B4-BE49-F238E27FC236}">
                        <a16:creationId xmlns:a16="http://schemas.microsoft.com/office/drawing/2014/main" id="{AB80CCCD-05D7-0748-95F1-E6E08FC196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6482" y="3859374"/>
                    <a:ext cx="650591" cy="46166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1" name="向右箭號 60">
              <a:extLst>
                <a:ext uri="{FF2B5EF4-FFF2-40B4-BE49-F238E27FC236}">
                  <a16:creationId xmlns:a16="http://schemas.microsoft.com/office/drawing/2014/main" id="{9D4F478E-5628-8741-B525-B76F18A2E2DE}"/>
                </a:ext>
              </a:extLst>
            </p:cNvPr>
            <p:cNvSpPr/>
            <p:nvPr/>
          </p:nvSpPr>
          <p:spPr bwMode="auto">
            <a:xfrm>
              <a:off x="5817623" y="1170141"/>
              <a:ext cx="1128156" cy="62149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65" name="直線接點 28">
              <a:extLst>
                <a:ext uri="{FF2B5EF4-FFF2-40B4-BE49-F238E27FC236}">
                  <a16:creationId xmlns:a16="http://schemas.microsoft.com/office/drawing/2014/main" id="{61067336-722C-7044-AC81-AEEA457FB037}"/>
                </a:ext>
              </a:extLst>
            </p:cNvPr>
            <p:cNvCxnSpPr>
              <a:cxnSpLocks/>
              <a:stCxn id="63" idx="5"/>
              <a:endCxn id="53" idx="1"/>
            </p:cNvCxnSpPr>
            <p:nvPr/>
          </p:nvCxnSpPr>
          <p:spPr bwMode="auto">
            <a:xfrm>
              <a:off x="4884811" y="1613916"/>
              <a:ext cx="172986" cy="284325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7E2C1A28-1AB1-9945-8A65-4833A87E69EE}"/>
                </a:ext>
              </a:extLst>
            </p:cNvPr>
            <p:cNvGrpSpPr/>
            <p:nvPr/>
          </p:nvGrpSpPr>
          <p:grpSpPr>
            <a:xfrm>
              <a:off x="4015597" y="713321"/>
              <a:ext cx="2430516" cy="3072228"/>
              <a:chOff x="3644893" y="713321"/>
              <a:chExt cx="2430516" cy="3072228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B29C0A21-E9A5-9148-A5A4-0C2FCDAB9AE4}"/>
                  </a:ext>
                </a:extLst>
              </p:cNvPr>
              <p:cNvGrpSpPr/>
              <p:nvPr/>
            </p:nvGrpSpPr>
            <p:grpSpPr>
              <a:xfrm>
                <a:off x="4045407" y="713321"/>
                <a:ext cx="2030002" cy="3072228"/>
                <a:chOff x="3987035" y="354229"/>
                <a:chExt cx="2030002" cy="3072228"/>
              </a:xfrm>
            </p:grpSpPr>
            <p:grpSp>
              <p:nvGrpSpPr>
                <p:cNvPr id="49" name="群組 48">
                  <a:extLst>
                    <a:ext uri="{FF2B5EF4-FFF2-40B4-BE49-F238E27FC236}">
                      <a16:creationId xmlns:a16="http://schemas.microsoft.com/office/drawing/2014/main" id="{2F854D4C-3B32-3142-8147-D31D3AE1211E}"/>
                    </a:ext>
                  </a:extLst>
                </p:cNvPr>
                <p:cNvGrpSpPr/>
                <p:nvPr/>
              </p:nvGrpSpPr>
              <p:grpSpPr>
                <a:xfrm>
                  <a:off x="4042529" y="979317"/>
                  <a:ext cx="1974508" cy="2447140"/>
                  <a:chOff x="1078227" y="3859374"/>
                  <a:chExt cx="1974508" cy="2447140"/>
                </a:xfrm>
              </p:grpSpPr>
              <p:sp>
                <p:nvSpPr>
                  <p:cNvPr id="50" name="橢圓 8">
                    <a:extLst>
                      <a:ext uri="{FF2B5EF4-FFF2-40B4-BE49-F238E27FC236}">
                        <a16:creationId xmlns:a16="http://schemas.microsoft.com/office/drawing/2014/main" id="{F737DB63-8D20-9F49-BE0E-8DCAD532A0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1976" y="4929381"/>
                    <a:ext cx="481913" cy="481913"/>
                  </a:xfrm>
                  <a:prstGeom prst="ellipse">
                    <a:avLst/>
                  </a:prstGeom>
                  <a:solidFill>
                    <a:srgbClr val="FFC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r>
                      <a:rPr lang="en-US" altLang="zh-TW" sz="2000" dirty="0"/>
                      <a:t>x</a:t>
                    </a:r>
                    <a:endParaRPr lang="zh-TW" altLang="en-US" sz="2000" dirty="0"/>
                  </a:p>
                </p:txBody>
              </p:sp>
              <p:cxnSp>
                <p:nvCxnSpPr>
                  <p:cNvPr id="51" name="直線接點 50">
                    <a:extLst>
                      <a:ext uri="{FF2B5EF4-FFF2-40B4-BE49-F238E27FC236}">
                        <a16:creationId xmlns:a16="http://schemas.microsoft.com/office/drawing/2014/main" id="{FCDDACA7-96EF-F84D-B733-0D36E1E174FF}"/>
                      </a:ext>
                    </a:extLst>
                  </p:cNvPr>
                  <p:cNvCxnSpPr>
                    <a:cxnSpLocks/>
                    <a:endCxn id="50" idx="5"/>
                  </p:cNvCxnSpPr>
                  <p:nvPr/>
                </p:nvCxnSpPr>
                <p:spPr bwMode="auto">
                  <a:xfrm flipH="1" flipV="1">
                    <a:off x="2493314" y="5340719"/>
                    <a:ext cx="187240" cy="44639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52" name="直線接點 24">
                    <a:extLst>
                      <a:ext uri="{FF2B5EF4-FFF2-40B4-BE49-F238E27FC236}">
                        <a16:creationId xmlns:a16="http://schemas.microsoft.com/office/drawing/2014/main" id="{1EC24463-82C6-9643-9699-BE5EE59B200D}"/>
                      </a:ext>
                    </a:extLst>
                  </p:cNvPr>
                  <p:cNvCxnSpPr>
                    <a:cxnSpLocks/>
                    <a:endCxn id="53" idx="3"/>
                  </p:cNvCxnSpPr>
                  <p:nvPr/>
                </p:nvCxnSpPr>
                <p:spPr bwMode="auto">
                  <a:xfrm flipV="1">
                    <a:off x="1403523" y="4759969"/>
                    <a:ext cx="260896" cy="37668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53" name="橢圓 34">
                    <a:extLst>
                      <a:ext uri="{FF2B5EF4-FFF2-40B4-BE49-F238E27FC236}">
                        <a16:creationId xmlns:a16="http://schemas.microsoft.com/office/drawing/2014/main" id="{CFE7E1E2-B300-E744-98EB-B8966980BF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593844" y="4348631"/>
                    <a:ext cx="481913" cy="481913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TW" altLang="en-US" sz="2000" dirty="0"/>
                  </a:p>
                </p:txBody>
              </p:sp>
              <p:cxnSp>
                <p:nvCxnSpPr>
                  <p:cNvPr id="54" name="直線接點 28">
                    <a:extLst>
                      <a:ext uri="{FF2B5EF4-FFF2-40B4-BE49-F238E27FC236}">
                        <a16:creationId xmlns:a16="http://schemas.microsoft.com/office/drawing/2014/main" id="{A8DA9C78-41C2-8B4E-947B-A4ED5CAB1018}"/>
                      </a:ext>
                    </a:extLst>
                  </p:cNvPr>
                  <p:cNvCxnSpPr>
                    <a:cxnSpLocks/>
                    <a:stCxn id="53" idx="5"/>
                    <a:endCxn id="50" idx="1"/>
                  </p:cNvCxnSpPr>
                  <p:nvPr/>
                </p:nvCxnSpPr>
                <p:spPr bwMode="auto">
                  <a:xfrm>
                    <a:off x="2005182" y="4759969"/>
                    <a:ext cx="147369" cy="239987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線接點 24">
                    <a:extLst>
                      <a:ext uri="{FF2B5EF4-FFF2-40B4-BE49-F238E27FC236}">
                        <a16:creationId xmlns:a16="http://schemas.microsoft.com/office/drawing/2014/main" id="{6B8B8D73-9CBC-5C49-88EE-3E71FB0B992C}"/>
                      </a:ext>
                    </a:extLst>
                  </p:cNvPr>
                  <p:cNvCxnSpPr>
                    <a:cxnSpLocks/>
                    <a:endCxn id="50" idx="3"/>
                  </p:cNvCxnSpPr>
                  <p:nvPr/>
                </p:nvCxnSpPr>
                <p:spPr bwMode="auto">
                  <a:xfrm flipV="1">
                    <a:off x="1925522" y="5340719"/>
                    <a:ext cx="227029" cy="43708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6" name="文字方塊 114">
                        <a:extLst>
                          <a:ext uri="{FF2B5EF4-FFF2-40B4-BE49-F238E27FC236}">
                            <a16:creationId xmlns:a16="http://schemas.microsoft.com/office/drawing/2014/main" id="{E8D2B2D6-FCEB-C849-B386-06F72ED6D7C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78227" y="5086328"/>
                        <a:ext cx="65059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m:oMathPara>
                        </a14:m>
                        <a:endParaRPr kumimoji="1" lang="zh-TW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56" name="文字方塊 114">
                        <a:extLst>
                          <a:ext uri="{FF2B5EF4-FFF2-40B4-BE49-F238E27FC236}">
                            <a16:creationId xmlns:a16="http://schemas.microsoft.com/office/drawing/2014/main" id="{E8D2B2D6-FCEB-C849-B386-06F72ED6D7C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78227" y="5086328"/>
                        <a:ext cx="650591" cy="461665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文字方塊 114">
                        <a:extLst>
                          <a:ext uri="{FF2B5EF4-FFF2-40B4-BE49-F238E27FC236}">
                            <a16:creationId xmlns:a16="http://schemas.microsoft.com/office/drawing/2014/main" id="{7B06BB49-C6AE-AD4B-A503-A95EDA50AD3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00226" y="5765788"/>
                        <a:ext cx="65059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m:oMathPara>
                        </a14:m>
                        <a:endParaRPr kumimoji="1" lang="zh-TW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57" name="文字方塊 114">
                        <a:extLst>
                          <a:ext uri="{FF2B5EF4-FFF2-40B4-BE49-F238E27FC236}">
                            <a16:creationId xmlns:a16="http://schemas.microsoft.com/office/drawing/2014/main" id="{7B06BB49-C6AE-AD4B-A503-A95EDA50AD3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00226" y="5765788"/>
                        <a:ext cx="650591" cy="461665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8" name="文字方塊 114">
                        <a:extLst>
                          <a:ext uri="{FF2B5EF4-FFF2-40B4-BE49-F238E27FC236}">
                            <a16:creationId xmlns:a16="http://schemas.microsoft.com/office/drawing/2014/main" id="{EAC55971-3F4C-E843-BBE4-53B4681E221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02144" y="5844849"/>
                        <a:ext cx="65059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m:oMathPara>
                        </a14:m>
                        <a:endParaRPr kumimoji="1" lang="zh-TW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58" name="文字方塊 114">
                        <a:extLst>
                          <a:ext uri="{FF2B5EF4-FFF2-40B4-BE49-F238E27FC236}">
                            <a16:creationId xmlns:a16="http://schemas.microsoft.com/office/drawing/2014/main" id="{EAC55971-3F4C-E843-BBE4-53B4681E221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02144" y="5844849"/>
                        <a:ext cx="650591" cy="461665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字方塊 114">
                        <a:extLst>
                          <a:ext uri="{FF2B5EF4-FFF2-40B4-BE49-F238E27FC236}">
                            <a16:creationId xmlns:a16="http://schemas.microsoft.com/office/drawing/2014/main" id="{4A70007C-18F2-9E4D-81DA-5998C128C5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60499" y="4562234"/>
                        <a:ext cx="65059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m:oMathPara>
                        </a14:m>
                        <a:endParaRPr kumimoji="1" lang="zh-TW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59" name="文字方塊 114">
                        <a:extLst>
                          <a:ext uri="{FF2B5EF4-FFF2-40B4-BE49-F238E27FC236}">
                            <a16:creationId xmlns:a16="http://schemas.microsoft.com/office/drawing/2014/main" id="{4A70007C-18F2-9E4D-81DA-5998C128C53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60499" y="4562234"/>
                        <a:ext cx="650591" cy="461665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b="-810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文字方塊 114">
                        <a:extLst>
                          <a:ext uri="{FF2B5EF4-FFF2-40B4-BE49-F238E27FC236}">
                            <a16:creationId xmlns:a16="http://schemas.microsoft.com/office/drawing/2014/main" id="{BA6A0097-7D24-4C4F-963E-FFE42B5D5E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36482" y="3859374"/>
                        <a:ext cx="65059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m:oMathPara>
                        </a14:m>
                        <a:endParaRPr kumimoji="1" lang="zh-TW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60" name="文字方塊 114">
                        <a:extLst>
                          <a:ext uri="{FF2B5EF4-FFF2-40B4-BE49-F238E27FC236}">
                            <a16:creationId xmlns:a16="http://schemas.microsoft.com/office/drawing/2014/main" id="{BA6A0097-7D24-4C4F-963E-FFE42B5D5E8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36482" y="3859374"/>
                        <a:ext cx="650591" cy="461665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b="-789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3" name="橢圓 34">
                  <a:extLst>
                    <a:ext uri="{FF2B5EF4-FFF2-40B4-BE49-F238E27FC236}">
                      <a16:creationId xmlns:a16="http://schemas.microsoft.com/office/drawing/2014/main" id="{F3CC3370-F03A-224E-A464-AAA079D0EAB0}"/>
                    </a:ext>
                  </a:extLst>
                </p:cNvPr>
                <p:cNvSpPr/>
                <p:nvPr/>
              </p:nvSpPr>
              <p:spPr bwMode="auto">
                <a:xfrm>
                  <a:off x="4044397" y="843486"/>
                  <a:ext cx="481913" cy="48191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2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文字方塊 114">
                      <a:extLst>
                        <a:ext uri="{FF2B5EF4-FFF2-40B4-BE49-F238E27FC236}">
                          <a16:creationId xmlns:a16="http://schemas.microsoft.com/office/drawing/2014/main" id="{52752564-0E92-B84E-868C-58CD7C796F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87035" y="354229"/>
                      <a:ext cx="650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dirty="0" smtClean="0">
                                <a:latin typeface="Cambria Math" panose="02040503050406030204" pitchFamily="18" charset="0"/>
                              </a:rPr>
                              <m:t>𝑔𝑝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64" name="文字方塊 114">
                      <a:extLst>
                        <a:ext uri="{FF2B5EF4-FFF2-40B4-BE49-F238E27FC236}">
                          <a16:creationId xmlns:a16="http://schemas.microsoft.com/office/drawing/2014/main" id="{52752564-0E92-B84E-868C-58CD7C796F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87035" y="354229"/>
                      <a:ext cx="650591" cy="461665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b="-789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7" name="直線接點 24">
                <a:extLst>
                  <a:ext uri="{FF2B5EF4-FFF2-40B4-BE49-F238E27FC236}">
                    <a16:creationId xmlns:a16="http://schemas.microsoft.com/office/drawing/2014/main" id="{1637695B-3BA8-334E-BEAD-0DEDC9104FFC}"/>
                  </a:ext>
                </a:extLst>
              </p:cNvPr>
              <p:cNvCxnSpPr>
                <a:cxnSpLocks/>
                <a:stCxn id="68" idx="0"/>
                <a:endCxn id="63" idx="3"/>
              </p:cNvCxnSpPr>
              <p:nvPr/>
            </p:nvCxnSpPr>
            <p:spPr bwMode="auto">
              <a:xfrm flipV="1">
                <a:off x="3970189" y="1613916"/>
                <a:ext cx="203155" cy="253628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文字方塊 114">
                    <a:extLst>
                      <a:ext uri="{FF2B5EF4-FFF2-40B4-BE49-F238E27FC236}">
                        <a16:creationId xmlns:a16="http://schemas.microsoft.com/office/drawing/2014/main" id="{67DDEB1F-FA88-6244-84D8-E0363660E139}"/>
                      </a:ext>
                    </a:extLst>
                  </p:cNvPr>
                  <p:cNvSpPr txBox="1"/>
                  <p:nvPr/>
                </p:nvSpPr>
                <p:spPr>
                  <a:xfrm>
                    <a:off x="3644893" y="1867544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68" name="文字方塊 114">
                    <a:extLst>
                      <a:ext uri="{FF2B5EF4-FFF2-40B4-BE49-F238E27FC236}">
                        <a16:creationId xmlns:a16="http://schemas.microsoft.com/office/drawing/2014/main" id="{67DDEB1F-FA88-6244-84D8-E0363660E1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4893" y="1867544"/>
                    <a:ext cx="650591" cy="461665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3" name="橢圓 34">
              <a:extLst>
                <a:ext uri="{FF2B5EF4-FFF2-40B4-BE49-F238E27FC236}">
                  <a16:creationId xmlns:a16="http://schemas.microsoft.com/office/drawing/2014/main" id="{F7D2942F-CEF6-1543-A444-5DFAAB419B7A}"/>
                </a:ext>
              </a:extLst>
            </p:cNvPr>
            <p:cNvSpPr/>
            <p:nvPr/>
          </p:nvSpPr>
          <p:spPr bwMode="auto">
            <a:xfrm>
              <a:off x="6951185" y="2506460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zh-TW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字方塊 114">
                  <a:extLst>
                    <a:ext uri="{FF2B5EF4-FFF2-40B4-BE49-F238E27FC236}">
                      <a16:creationId xmlns:a16="http://schemas.microsoft.com/office/drawing/2014/main" id="{7CFC57CB-4F3A-6E43-B52A-BEA44549C784}"/>
                    </a:ext>
                  </a:extLst>
                </p:cNvPr>
                <p:cNvSpPr txBox="1"/>
                <p:nvPr/>
              </p:nvSpPr>
              <p:spPr>
                <a:xfrm>
                  <a:off x="6493309" y="2173718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𝑔𝑝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74" name="文字方塊 114">
                  <a:extLst>
                    <a:ext uri="{FF2B5EF4-FFF2-40B4-BE49-F238E27FC236}">
                      <a16:creationId xmlns:a16="http://schemas.microsoft.com/office/drawing/2014/main" id="{7CFC57CB-4F3A-6E43-B52A-BEA44549C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3309" y="2173718"/>
                  <a:ext cx="650591" cy="461665"/>
                </a:xfrm>
                <a:prstGeom prst="rect">
                  <a:avLst/>
                </a:prstGeom>
                <a:blipFill>
                  <a:blip r:embed="rId22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直線接點 24">
              <a:extLst>
                <a:ext uri="{FF2B5EF4-FFF2-40B4-BE49-F238E27FC236}">
                  <a16:creationId xmlns:a16="http://schemas.microsoft.com/office/drawing/2014/main" id="{56FFE01A-73D9-1F4F-BADD-748F9134DD45}"/>
                </a:ext>
              </a:extLst>
            </p:cNvPr>
            <p:cNvCxnSpPr>
              <a:cxnSpLocks/>
              <a:stCxn id="76" idx="0"/>
              <a:endCxn id="73" idx="3"/>
            </p:cNvCxnSpPr>
            <p:nvPr/>
          </p:nvCxnSpPr>
          <p:spPr bwMode="auto">
            <a:xfrm flipV="1">
              <a:off x="6818605" y="2917798"/>
              <a:ext cx="203155" cy="25362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字方塊 114">
                  <a:extLst>
                    <a:ext uri="{FF2B5EF4-FFF2-40B4-BE49-F238E27FC236}">
                      <a16:creationId xmlns:a16="http://schemas.microsoft.com/office/drawing/2014/main" id="{96DBCB2C-80E8-0645-AD44-FED8DAEB56A2}"/>
                    </a:ext>
                  </a:extLst>
                </p:cNvPr>
                <p:cNvSpPr txBox="1"/>
                <p:nvPr/>
              </p:nvSpPr>
              <p:spPr>
                <a:xfrm>
                  <a:off x="6493309" y="3171426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76" name="文字方塊 114">
                  <a:extLst>
                    <a:ext uri="{FF2B5EF4-FFF2-40B4-BE49-F238E27FC236}">
                      <a16:creationId xmlns:a16="http://schemas.microsoft.com/office/drawing/2014/main" id="{96DBCB2C-80E8-0645-AD44-FED8DAEB56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3309" y="3171426"/>
                  <a:ext cx="650591" cy="46166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直線接點 24">
              <a:extLst>
                <a:ext uri="{FF2B5EF4-FFF2-40B4-BE49-F238E27FC236}">
                  <a16:creationId xmlns:a16="http://schemas.microsoft.com/office/drawing/2014/main" id="{D1DFB0A9-3BAE-1D40-A2AE-77326B8F9356}"/>
                </a:ext>
              </a:extLst>
            </p:cNvPr>
            <p:cNvCxnSpPr>
              <a:cxnSpLocks/>
              <a:stCxn id="44" idx="0"/>
              <a:endCxn id="73" idx="5"/>
            </p:cNvCxnSpPr>
            <p:nvPr/>
          </p:nvCxnSpPr>
          <p:spPr bwMode="auto">
            <a:xfrm flipH="1" flipV="1">
              <a:off x="7362523" y="2917798"/>
              <a:ext cx="153869" cy="27648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CCDD8160-6449-1744-9038-61E495CCCFDF}"/>
              </a:ext>
            </a:extLst>
          </p:cNvPr>
          <p:cNvGrpSpPr/>
          <p:nvPr/>
        </p:nvGrpSpPr>
        <p:grpSpPr>
          <a:xfrm>
            <a:off x="4055195" y="3637380"/>
            <a:ext cx="5049120" cy="2993167"/>
            <a:chOff x="4015597" y="713321"/>
            <a:chExt cx="5049120" cy="2993167"/>
          </a:xfrm>
        </p:grpSpPr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22BF5C7E-A858-954A-9FFF-5171D8EE59C4}"/>
                </a:ext>
              </a:extLst>
            </p:cNvPr>
            <p:cNvGrpSpPr/>
            <p:nvPr/>
          </p:nvGrpSpPr>
          <p:grpSpPr>
            <a:xfrm>
              <a:off x="7255661" y="755551"/>
              <a:ext cx="1809056" cy="2326777"/>
              <a:chOff x="1049681" y="4011058"/>
              <a:chExt cx="1809056" cy="2326777"/>
            </a:xfrm>
          </p:grpSpPr>
          <p:sp>
            <p:nvSpPr>
              <p:cNvPr id="112" name="橢圓 8">
                <a:extLst>
                  <a:ext uri="{FF2B5EF4-FFF2-40B4-BE49-F238E27FC236}">
                    <a16:creationId xmlns:a16="http://schemas.microsoft.com/office/drawing/2014/main" id="{1BE4E5DA-EED0-664E-9017-76F0441B0772}"/>
                  </a:ext>
                </a:extLst>
              </p:cNvPr>
              <p:cNvSpPr/>
              <p:nvPr/>
            </p:nvSpPr>
            <p:spPr bwMode="auto">
              <a:xfrm>
                <a:off x="1366100" y="4458085"/>
                <a:ext cx="481913" cy="481913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x</a:t>
                </a:r>
                <a:endParaRPr lang="zh-TW" altLang="en-US" sz="2000" dirty="0"/>
              </a:p>
            </p:txBody>
          </p:sp>
          <p:cxnSp>
            <p:nvCxnSpPr>
              <p:cNvPr id="113" name="直線接點 24">
                <a:extLst>
                  <a:ext uri="{FF2B5EF4-FFF2-40B4-BE49-F238E27FC236}">
                    <a16:creationId xmlns:a16="http://schemas.microsoft.com/office/drawing/2014/main" id="{56087D29-3CAE-8E48-BB12-BAA5E59B016B}"/>
                  </a:ext>
                </a:extLst>
              </p:cNvPr>
              <p:cNvCxnSpPr>
                <a:cxnSpLocks/>
                <a:stCxn id="90" idx="0"/>
                <a:endCxn id="112" idx="3"/>
              </p:cNvCxnSpPr>
              <p:nvPr/>
            </p:nvCxnSpPr>
            <p:spPr bwMode="auto">
              <a:xfrm flipV="1">
                <a:off x="1050727" y="4869423"/>
                <a:ext cx="385948" cy="318923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4" name="直線接點 24">
                <a:extLst>
                  <a:ext uri="{FF2B5EF4-FFF2-40B4-BE49-F238E27FC236}">
                    <a16:creationId xmlns:a16="http://schemas.microsoft.com/office/drawing/2014/main" id="{6BF71C1F-9396-A342-82B0-74D4DB840C36}"/>
                  </a:ext>
                </a:extLst>
              </p:cNvPr>
              <p:cNvCxnSpPr>
                <a:cxnSpLocks/>
                <a:stCxn id="119" idx="0"/>
                <a:endCxn id="115" idx="3"/>
              </p:cNvCxnSpPr>
              <p:nvPr/>
            </p:nvCxnSpPr>
            <p:spPr bwMode="auto">
              <a:xfrm flipV="1">
                <a:off x="1906519" y="5590018"/>
                <a:ext cx="85008" cy="249116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5" name="橢圓 34">
                <a:extLst>
                  <a:ext uri="{FF2B5EF4-FFF2-40B4-BE49-F238E27FC236}">
                    <a16:creationId xmlns:a16="http://schemas.microsoft.com/office/drawing/2014/main" id="{39C20A13-2D7F-574B-9310-DC22FA13A51D}"/>
                  </a:ext>
                </a:extLst>
              </p:cNvPr>
              <p:cNvSpPr/>
              <p:nvPr/>
            </p:nvSpPr>
            <p:spPr bwMode="auto">
              <a:xfrm>
                <a:off x="1920952" y="5178680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2000" dirty="0"/>
              </a:p>
            </p:txBody>
          </p:sp>
          <p:cxnSp>
            <p:nvCxnSpPr>
              <p:cNvPr id="116" name="直線接點 28">
                <a:extLst>
                  <a:ext uri="{FF2B5EF4-FFF2-40B4-BE49-F238E27FC236}">
                    <a16:creationId xmlns:a16="http://schemas.microsoft.com/office/drawing/2014/main" id="{01FFE91B-0FAE-494B-AA28-2051F7ECFE91}"/>
                  </a:ext>
                </a:extLst>
              </p:cNvPr>
              <p:cNvCxnSpPr>
                <a:cxnSpLocks/>
                <a:stCxn id="115" idx="0"/>
                <a:endCxn id="112" idx="5"/>
              </p:cNvCxnSpPr>
              <p:nvPr/>
            </p:nvCxnSpPr>
            <p:spPr bwMode="auto">
              <a:xfrm flipH="1" flipV="1">
                <a:off x="1777438" y="4869423"/>
                <a:ext cx="384471" cy="309257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24">
                <a:extLst>
                  <a:ext uri="{FF2B5EF4-FFF2-40B4-BE49-F238E27FC236}">
                    <a16:creationId xmlns:a16="http://schemas.microsoft.com/office/drawing/2014/main" id="{8A046093-A928-1F4B-8104-3BDA41304D53}"/>
                  </a:ext>
                </a:extLst>
              </p:cNvPr>
              <p:cNvCxnSpPr>
                <a:cxnSpLocks/>
                <a:stCxn id="120" idx="0"/>
                <a:endCxn id="115" idx="5"/>
              </p:cNvCxnSpPr>
              <p:nvPr/>
            </p:nvCxnSpPr>
            <p:spPr bwMode="auto">
              <a:xfrm flipH="1" flipV="1">
                <a:off x="2332290" y="5590018"/>
                <a:ext cx="201152" cy="229621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文字方塊 114">
                    <a:extLst>
                      <a:ext uri="{FF2B5EF4-FFF2-40B4-BE49-F238E27FC236}">
                        <a16:creationId xmlns:a16="http://schemas.microsoft.com/office/drawing/2014/main" id="{46911B19-562B-C143-B2B0-0BF23BA26068}"/>
                      </a:ext>
                    </a:extLst>
                  </p:cNvPr>
                  <p:cNvSpPr txBox="1"/>
                  <p:nvPr/>
                </p:nvSpPr>
                <p:spPr>
                  <a:xfrm>
                    <a:off x="1049681" y="5876170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18" name="文字方塊 114">
                    <a:extLst>
                      <a:ext uri="{FF2B5EF4-FFF2-40B4-BE49-F238E27FC236}">
                        <a16:creationId xmlns:a16="http://schemas.microsoft.com/office/drawing/2014/main" id="{46911B19-562B-C143-B2B0-0BF23BA260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9681" y="5876170"/>
                    <a:ext cx="650591" cy="461665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文字方塊 114">
                    <a:extLst>
                      <a:ext uri="{FF2B5EF4-FFF2-40B4-BE49-F238E27FC236}">
                        <a16:creationId xmlns:a16="http://schemas.microsoft.com/office/drawing/2014/main" id="{4D18DC18-474A-0640-8A6E-09E5EFF83BED}"/>
                      </a:ext>
                    </a:extLst>
                  </p:cNvPr>
                  <p:cNvSpPr txBox="1"/>
                  <p:nvPr/>
                </p:nvSpPr>
                <p:spPr>
                  <a:xfrm>
                    <a:off x="1581223" y="5839134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19" name="文字方塊 114">
                    <a:extLst>
                      <a:ext uri="{FF2B5EF4-FFF2-40B4-BE49-F238E27FC236}">
                        <a16:creationId xmlns:a16="http://schemas.microsoft.com/office/drawing/2014/main" id="{4D18DC18-474A-0640-8A6E-09E5EFF83B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1223" y="5839134"/>
                    <a:ext cx="650591" cy="461665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文字方塊 114">
                    <a:extLst>
                      <a:ext uri="{FF2B5EF4-FFF2-40B4-BE49-F238E27FC236}">
                        <a16:creationId xmlns:a16="http://schemas.microsoft.com/office/drawing/2014/main" id="{35093FBA-107C-4446-BE4D-89FF4ADE199A}"/>
                      </a:ext>
                    </a:extLst>
                  </p:cNvPr>
                  <p:cNvSpPr txBox="1"/>
                  <p:nvPr/>
                </p:nvSpPr>
                <p:spPr>
                  <a:xfrm>
                    <a:off x="2208146" y="5819639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20" name="文字方塊 114">
                    <a:extLst>
                      <a:ext uri="{FF2B5EF4-FFF2-40B4-BE49-F238E27FC236}">
                        <a16:creationId xmlns:a16="http://schemas.microsoft.com/office/drawing/2014/main" id="{35093FBA-107C-4446-BE4D-89FF4ADE19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8146" y="5819639"/>
                    <a:ext cx="650591" cy="461665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文字方塊 114">
                    <a:extLst>
                      <a:ext uri="{FF2B5EF4-FFF2-40B4-BE49-F238E27FC236}">
                        <a16:creationId xmlns:a16="http://schemas.microsoft.com/office/drawing/2014/main" id="{0E8E36A2-79AA-954C-A827-8A166B92D984}"/>
                      </a:ext>
                    </a:extLst>
                  </p:cNvPr>
                  <p:cNvSpPr txBox="1"/>
                  <p:nvPr/>
                </p:nvSpPr>
                <p:spPr>
                  <a:xfrm>
                    <a:off x="2140102" y="4656978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21" name="文字方塊 114">
                    <a:extLst>
                      <a:ext uri="{FF2B5EF4-FFF2-40B4-BE49-F238E27FC236}">
                        <a16:creationId xmlns:a16="http://schemas.microsoft.com/office/drawing/2014/main" id="{0E8E36A2-79AA-954C-A827-8A166B92D9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0102" y="4656978"/>
                    <a:ext cx="650591" cy="461665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810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文字方塊 114">
                    <a:extLst>
                      <a:ext uri="{FF2B5EF4-FFF2-40B4-BE49-F238E27FC236}">
                        <a16:creationId xmlns:a16="http://schemas.microsoft.com/office/drawing/2014/main" id="{7C9E33D4-C4AB-3A43-820F-F07D2F7C1D82}"/>
                      </a:ext>
                    </a:extLst>
                  </p:cNvPr>
                  <p:cNvSpPr txBox="1"/>
                  <p:nvPr/>
                </p:nvSpPr>
                <p:spPr>
                  <a:xfrm>
                    <a:off x="1581222" y="4011058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22" name="文字方塊 114">
                    <a:extLst>
                      <a:ext uri="{FF2B5EF4-FFF2-40B4-BE49-F238E27FC236}">
                        <a16:creationId xmlns:a16="http://schemas.microsoft.com/office/drawing/2014/main" id="{7C9E33D4-C4AB-3A43-820F-F07D2F7C1D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1222" y="4011058"/>
                    <a:ext cx="650591" cy="461665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810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7" name="向右箭號 86">
              <a:extLst>
                <a:ext uri="{FF2B5EF4-FFF2-40B4-BE49-F238E27FC236}">
                  <a16:creationId xmlns:a16="http://schemas.microsoft.com/office/drawing/2014/main" id="{A1BEE464-5B08-B044-A3E5-BF82C5744E67}"/>
                </a:ext>
              </a:extLst>
            </p:cNvPr>
            <p:cNvSpPr/>
            <p:nvPr/>
          </p:nvSpPr>
          <p:spPr bwMode="auto">
            <a:xfrm>
              <a:off x="5817623" y="1170141"/>
              <a:ext cx="1128156" cy="62149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88" name="直線接點 28">
              <a:extLst>
                <a:ext uri="{FF2B5EF4-FFF2-40B4-BE49-F238E27FC236}">
                  <a16:creationId xmlns:a16="http://schemas.microsoft.com/office/drawing/2014/main" id="{2FC9120C-D1FC-C34C-BC96-18C0FA2C25A0}"/>
                </a:ext>
              </a:extLst>
            </p:cNvPr>
            <p:cNvCxnSpPr>
              <a:cxnSpLocks/>
              <a:stCxn id="99" idx="5"/>
              <a:endCxn id="104" idx="1"/>
            </p:cNvCxnSpPr>
            <p:nvPr/>
          </p:nvCxnSpPr>
          <p:spPr bwMode="auto">
            <a:xfrm>
              <a:off x="4884811" y="1613916"/>
              <a:ext cx="172986" cy="284325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87B1F262-0973-F846-8FAF-6E439AAD8FFB}"/>
                </a:ext>
              </a:extLst>
            </p:cNvPr>
            <p:cNvGrpSpPr/>
            <p:nvPr/>
          </p:nvGrpSpPr>
          <p:grpSpPr>
            <a:xfrm>
              <a:off x="4015597" y="713321"/>
              <a:ext cx="1912148" cy="2993167"/>
              <a:chOff x="3644893" y="713321"/>
              <a:chExt cx="1912148" cy="2993167"/>
            </a:xfrm>
          </p:grpSpPr>
          <p:grpSp>
            <p:nvGrpSpPr>
              <p:cNvPr id="95" name="群組 94">
                <a:extLst>
                  <a:ext uri="{FF2B5EF4-FFF2-40B4-BE49-F238E27FC236}">
                    <a16:creationId xmlns:a16="http://schemas.microsoft.com/office/drawing/2014/main" id="{5AD9830D-537E-094F-9E24-452DBEF1FB1B}"/>
                  </a:ext>
                </a:extLst>
              </p:cNvPr>
              <p:cNvGrpSpPr/>
              <p:nvPr/>
            </p:nvGrpSpPr>
            <p:grpSpPr>
              <a:xfrm>
                <a:off x="3756986" y="713321"/>
                <a:ext cx="1800055" cy="2993167"/>
                <a:chOff x="3698614" y="354229"/>
                <a:chExt cx="1800055" cy="2993167"/>
              </a:xfrm>
            </p:grpSpPr>
            <p:grpSp>
              <p:nvGrpSpPr>
                <p:cNvPr id="98" name="群組 97">
                  <a:extLst>
                    <a:ext uri="{FF2B5EF4-FFF2-40B4-BE49-F238E27FC236}">
                      <a16:creationId xmlns:a16="http://schemas.microsoft.com/office/drawing/2014/main" id="{F234AB84-8439-7C42-9692-FEFE113D10AE}"/>
                    </a:ext>
                  </a:extLst>
                </p:cNvPr>
                <p:cNvGrpSpPr/>
                <p:nvPr/>
              </p:nvGrpSpPr>
              <p:grpSpPr>
                <a:xfrm>
                  <a:off x="3698614" y="979317"/>
                  <a:ext cx="1800055" cy="2368079"/>
                  <a:chOff x="734312" y="3859374"/>
                  <a:chExt cx="1800055" cy="2368079"/>
                </a:xfrm>
              </p:grpSpPr>
              <p:sp>
                <p:nvSpPr>
                  <p:cNvPr id="101" name="橢圓 8">
                    <a:extLst>
                      <a:ext uri="{FF2B5EF4-FFF2-40B4-BE49-F238E27FC236}">
                        <a16:creationId xmlns:a16="http://schemas.microsoft.com/office/drawing/2014/main" id="{6C2EB0AB-975D-7443-9474-4A08784D33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25436" y="5042777"/>
                    <a:ext cx="481913" cy="481913"/>
                  </a:xfrm>
                  <a:prstGeom prst="ellipse">
                    <a:avLst/>
                  </a:prstGeom>
                  <a:solidFill>
                    <a:srgbClr val="FFC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r>
                      <a:rPr lang="en-US" altLang="zh-TW" sz="2000" dirty="0"/>
                      <a:t>x</a:t>
                    </a:r>
                    <a:endParaRPr lang="zh-TW" altLang="en-US" sz="2000" dirty="0"/>
                  </a:p>
                </p:txBody>
              </p:sp>
              <p:cxnSp>
                <p:nvCxnSpPr>
                  <p:cNvPr id="102" name="直線接點 101">
                    <a:extLst>
                      <a:ext uri="{FF2B5EF4-FFF2-40B4-BE49-F238E27FC236}">
                        <a16:creationId xmlns:a16="http://schemas.microsoft.com/office/drawing/2014/main" id="{B23B3F1B-315E-B343-9F72-D4E203A8BFEF}"/>
                      </a:ext>
                    </a:extLst>
                  </p:cNvPr>
                  <p:cNvCxnSpPr>
                    <a:cxnSpLocks/>
                    <a:endCxn id="101" idx="5"/>
                  </p:cNvCxnSpPr>
                  <p:nvPr/>
                </p:nvCxnSpPr>
                <p:spPr bwMode="auto">
                  <a:xfrm flipH="1" flipV="1">
                    <a:off x="1636774" y="5454115"/>
                    <a:ext cx="187240" cy="44639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03" name="直線接點 24">
                    <a:extLst>
                      <a:ext uri="{FF2B5EF4-FFF2-40B4-BE49-F238E27FC236}">
                        <a16:creationId xmlns:a16="http://schemas.microsoft.com/office/drawing/2014/main" id="{EF9C1D33-9726-8246-A827-5B2EB3648368}"/>
                      </a:ext>
                    </a:extLst>
                  </p:cNvPr>
                  <p:cNvCxnSpPr>
                    <a:cxnSpLocks/>
                    <a:stCxn id="107" idx="0"/>
                    <a:endCxn id="101" idx="3"/>
                  </p:cNvCxnSpPr>
                  <p:nvPr/>
                </p:nvCxnSpPr>
                <p:spPr bwMode="auto">
                  <a:xfrm flipV="1">
                    <a:off x="1059608" y="5454115"/>
                    <a:ext cx="236403" cy="26018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04" name="橢圓 34">
                    <a:extLst>
                      <a:ext uri="{FF2B5EF4-FFF2-40B4-BE49-F238E27FC236}">
                        <a16:creationId xmlns:a16="http://schemas.microsoft.com/office/drawing/2014/main" id="{B2B0C250-4E4D-EA43-A2D2-891B0B775C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593844" y="4348631"/>
                    <a:ext cx="481913" cy="481913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TW" altLang="en-US" sz="2000" dirty="0"/>
                  </a:p>
                </p:txBody>
              </p:sp>
              <p:cxnSp>
                <p:nvCxnSpPr>
                  <p:cNvPr id="105" name="直線接點 28">
                    <a:extLst>
                      <a:ext uri="{FF2B5EF4-FFF2-40B4-BE49-F238E27FC236}">
                        <a16:creationId xmlns:a16="http://schemas.microsoft.com/office/drawing/2014/main" id="{ABBC1574-6326-5340-8E6A-BE130E0330B0}"/>
                      </a:ext>
                    </a:extLst>
                  </p:cNvPr>
                  <p:cNvCxnSpPr>
                    <a:cxnSpLocks/>
                    <a:stCxn id="104" idx="3"/>
                    <a:endCxn id="101" idx="0"/>
                  </p:cNvCxnSpPr>
                  <p:nvPr/>
                </p:nvCxnSpPr>
                <p:spPr bwMode="auto">
                  <a:xfrm flipH="1">
                    <a:off x="1466393" y="4759969"/>
                    <a:ext cx="198026" cy="282808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線接點 24">
                    <a:extLst>
                      <a:ext uri="{FF2B5EF4-FFF2-40B4-BE49-F238E27FC236}">
                        <a16:creationId xmlns:a16="http://schemas.microsoft.com/office/drawing/2014/main" id="{CE46C898-8D8F-3F4F-93A6-2450558993D9}"/>
                      </a:ext>
                    </a:extLst>
                  </p:cNvPr>
                  <p:cNvCxnSpPr>
                    <a:cxnSpLocks/>
                    <a:stCxn id="109" idx="0"/>
                    <a:endCxn id="104" idx="5"/>
                  </p:cNvCxnSpPr>
                  <p:nvPr/>
                </p:nvCxnSpPr>
                <p:spPr bwMode="auto">
                  <a:xfrm flipH="1" flipV="1">
                    <a:off x="2005182" y="4759969"/>
                    <a:ext cx="203890" cy="32193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7" name="文字方塊 114">
                        <a:extLst>
                          <a:ext uri="{FF2B5EF4-FFF2-40B4-BE49-F238E27FC236}">
                            <a16:creationId xmlns:a16="http://schemas.microsoft.com/office/drawing/2014/main" id="{C4CF5450-9928-8C46-8A28-ADB2A0B5FDE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4312" y="5714302"/>
                        <a:ext cx="65059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m:oMathPara>
                        </a14:m>
                        <a:endParaRPr kumimoji="1" lang="zh-TW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07" name="文字方塊 114">
                        <a:extLst>
                          <a:ext uri="{FF2B5EF4-FFF2-40B4-BE49-F238E27FC236}">
                            <a16:creationId xmlns:a16="http://schemas.microsoft.com/office/drawing/2014/main" id="{C4CF5450-9928-8C46-8A28-ADB2A0B5FDE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4312" y="5714302"/>
                        <a:ext cx="650591" cy="461665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8" name="文字方塊 114">
                        <a:extLst>
                          <a:ext uri="{FF2B5EF4-FFF2-40B4-BE49-F238E27FC236}">
                            <a16:creationId xmlns:a16="http://schemas.microsoft.com/office/drawing/2014/main" id="{09FE386A-F2C6-8A4A-8F6B-6CDE04640B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00226" y="5765788"/>
                        <a:ext cx="65059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m:oMathPara>
                        </a14:m>
                        <a:endParaRPr kumimoji="1" lang="zh-TW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08" name="文字方塊 114">
                        <a:extLst>
                          <a:ext uri="{FF2B5EF4-FFF2-40B4-BE49-F238E27FC236}">
                            <a16:creationId xmlns:a16="http://schemas.microsoft.com/office/drawing/2014/main" id="{09FE386A-F2C6-8A4A-8F6B-6CDE04640B2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00226" y="5765788"/>
                        <a:ext cx="650591" cy="461665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9" name="文字方塊 114">
                        <a:extLst>
                          <a:ext uri="{FF2B5EF4-FFF2-40B4-BE49-F238E27FC236}">
                            <a16:creationId xmlns:a16="http://schemas.microsoft.com/office/drawing/2014/main" id="{B8490140-4B32-254E-A1E4-E0F8E12F09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83776" y="5081907"/>
                        <a:ext cx="65059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m:oMathPara>
                        </a14:m>
                        <a:endParaRPr kumimoji="1" lang="zh-TW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09" name="文字方塊 114">
                        <a:extLst>
                          <a:ext uri="{FF2B5EF4-FFF2-40B4-BE49-F238E27FC236}">
                            <a16:creationId xmlns:a16="http://schemas.microsoft.com/office/drawing/2014/main" id="{B8490140-4B32-254E-A1E4-E0F8E12F09D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83776" y="5081907"/>
                        <a:ext cx="650591" cy="461665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0" name="文字方塊 114">
                        <a:extLst>
                          <a:ext uri="{FF2B5EF4-FFF2-40B4-BE49-F238E27FC236}">
                            <a16:creationId xmlns:a16="http://schemas.microsoft.com/office/drawing/2014/main" id="{9EE82E9C-AF6F-C642-8CF5-0BD70151EED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24553" y="4620242"/>
                        <a:ext cx="65059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m:oMathPara>
                        </a14:m>
                        <a:endParaRPr kumimoji="1" lang="zh-TW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10" name="文字方塊 114">
                        <a:extLst>
                          <a:ext uri="{FF2B5EF4-FFF2-40B4-BE49-F238E27FC236}">
                            <a16:creationId xmlns:a16="http://schemas.microsoft.com/office/drawing/2014/main" id="{9EE82E9C-AF6F-C642-8CF5-0BD70151EED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24553" y="4620242"/>
                        <a:ext cx="650591" cy="461665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b="-8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文字方塊 114">
                        <a:extLst>
                          <a:ext uri="{FF2B5EF4-FFF2-40B4-BE49-F238E27FC236}">
                            <a16:creationId xmlns:a16="http://schemas.microsoft.com/office/drawing/2014/main" id="{93D96A92-60C8-C543-86B6-67C318811F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36482" y="3859374"/>
                        <a:ext cx="65059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m:oMathPara>
                        </a14:m>
                        <a:endParaRPr kumimoji="1" lang="zh-TW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11" name="文字方塊 114">
                        <a:extLst>
                          <a:ext uri="{FF2B5EF4-FFF2-40B4-BE49-F238E27FC236}">
                            <a16:creationId xmlns:a16="http://schemas.microsoft.com/office/drawing/2014/main" id="{93D96A92-60C8-C543-86B6-67C318811FF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36482" y="3859374"/>
                        <a:ext cx="650591" cy="461665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 b="-8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9" name="橢圓 34">
                  <a:extLst>
                    <a:ext uri="{FF2B5EF4-FFF2-40B4-BE49-F238E27FC236}">
                      <a16:creationId xmlns:a16="http://schemas.microsoft.com/office/drawing/2014/main" id="{0E661284-F590-1C43-B359-C5815B6D5FA6}"/>
                    </a:ext>
                  </a:extLst>
                </p:cNvPr>
                <p:cNvSpPr/>
                <p:nvPr/>
              </p:nvSpPr>
              <p:spPr bwMode="auto">
                <a:xfrm>
                  <a:off x="4044397" y="843486"/>
                  <a:ext cx="481913" cy="48191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2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文字方塊 114">
                      <a:extLst>
                        <a:ext uri="{FF2B5EF4-FFF2-40B4-BE49-F238E27FC236}">
                          <a16:creationId xmlns:a16="http://schemas.microsoft.com/office/drawing/2014/main" id="{13A1A015-8111-E842-A24E-F8A22517D6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87035" y="354229"/>
                      <a:ext cx="650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dirty="0" smtClean="0">
                                <a:latin typeface="Cambria Math" panose="02040503050406030204" pitchFamily="18" charset="0"/>
                              </a:rPr>
                              <m:t>𝑔𝑝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100" name="文字方塊 114">
                      <a:extLst>
                        <a:ext uri="{FF2B5EF4-FFF2-40B4-BE49-F238E27FC236}">
                          <a16:creationId xmlns:a16="http://schemas.microsoft.com/office/drawing/2014/main" id="{13A1A015-8111-E842-A24E-F8A22517D6A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87035" y="354229"/>
                      <a:ext cx="650591" cy="461665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b="-789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6" name="直線接點 24">
                <a:extLst>
                  <a:ext uri="{FF2B5EF4-FFF2-40B4-BE49-F238E27FC236}">
                    <a16:creationId xmlns:a16="http://schemas.microsoft.com/office/drawing/2014/main" id="{37E31705-B5BB-D84F-AA3F-C9201DB92675}"/>
                  </a:ext>
                </a:extLst>
              </p:cNvPr>
              <p:cNvCxnSpPr>
                <a:cxnSpLocks/>
                <a:stCxn id="97" idx="0"/>
                <a:endCxn id="99" idx="3"/>
              </p:cNvCxnSpPr>
              <p:nvPr/>
            </p:nvCxnSpPr>
            <p:spPr bwMode="auto">
              <a:xfrm flipV="1">
                <a:off x="3970189" y="1613916"/>
                <a:ext cx="203155" cy="253628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文字方塊 114">
                    <a:extLst>
                      <a:ext uri="{FF2B5EF4-FFF2-40B4-BE49-F238E27FC236}">
                        <a16:creationId xmlns:a16="http://schemas.microsoft.com/office/drawing/2014/main" id="{640BB151-F067-474F-B537-B4A0B5EF856C}"/>
                      </a:ext>
                    </a:extLst>
                  </p:cNvPr>
                  <p:cNvSpPr txBox="1"/>
                  <p:nvPr/>
                </p:nvSpPr>
                <p:spPr>
                  <a:xfrm>
                    <a:off x="3644893" y="1867544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97" name="文字方塊 114">
                    <a:extLst>
                      <a:ext uri="{FF2B5EF4-FFF2-40B4-BE49-F238E27FC236}">
                        <a16:creationId xmlns:a16="http://schemas.microsoft.com/office/drawing/2014/main" id="{640BB151-F067-474F-B537-B4A0B5EF85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4893" y="1867544"/>
                    <a:ext cx="650591" cy="461665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0" name="橢圓 34">
              <a:extLst>
                <a:ext uri="{FF2B5EF4-FFF2-40B4-BE49-F238E27FC236}">
                  <a16:creationId xmlns:a16="http://schemas.microsoft.com/office/drawing/2014/main" id="{CBC05FEF-A334-9D48-88F3-BA3036E00689}"/>
                </a:ext>
              </a:extLst>
            </p:cNvPr>
            <p:cNvSpPr/>
            <p:nvPr/>
          </p:nvSpPr>
          <p:spPr bwMode="auto">
            <a:xfrm>
              <a:off x="7015750" y="1932839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zh-TW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字方塊 114">
                  <a:extLst>
                    <a:ext uri="{FF2B5EF4-FFF2-40B4-BE49-F238E27FC236}">
                      <a16:creationId xmlns:a16="http://schemas.microsoft.com/office/drawing/2014/main" id="{70E1D0FE-F76F-4748-A320-2C562EAA899A}"/>
                    </a:ext>
                  </a:extLst>
                </p:cNvPr>
                <p:cNvSpPr txBox="1"/>
                <p:nvPr/>
              </p:nvSpPr>
              <p:spPr>
                <a:xfrm>
                  <a:off x="6455627" y="1795870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𝑔𝑝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91" name="文字方塊 114">
                  <a:extLst>
                    <a:ext uri="{FF2B5EF4-FFF2-40B4-BE49-F238E27FC236}">
                      <a16:creationId xmlns:a16="http://schemas.microsoft.com/office/drawing/2014/main" id="{70E1D0FE-F76F-4748-A320-2C562EAA89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5627" y="1795870"/>
                  <a:ext cx="650591" cy="461665"/>
                </a:xfrm>
                <a:prstGeom prst="rect">
                  <a:avLst/>
                </a:prstGeom>
                <a:blipFill>
                  <a:blip r:embed="rId35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直線接點 24">
              <a:extLst>
                <a:ext uri="{FF2B5EF4-FFF2-40B4-BE49-F238E27FC236}">
                  <a16:creationId xmlns:a16="http://schemas.microsoft.com/office/drawing/2014/main" id="{9B448FB5-A1D2-2D4E-9AC4-85ED879E10C5}"/>
                </a:ext>
              </a:extLst>
            </p:cNvPr>
            <p:cNvCxnSpPr>
              <a:cxnSpLocks/>
              <a:stCxn id="93" idx="0"/>
              <a:endCxn id="90" idx="3"/>
            </p:cNvCxnSpPr>
            <p:nvPr/>
          </p:nvCxnSpPr>
          <p:spPr bwMode="auto">
            <a:xfrm flipV="1">
              <a:off x="6883170" y="2344177"/>
              <a:ext cx="203155" cy="25362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字方塊 114">
                  <a:extLst>
                    <a:ext uri="{FF2B5EF4-FFF2-40B4-BE49-F238E27FC236}">
                      <a16:creationId xmlns:a16="http://schemas.microsoft.com/office/drawing/2014/main" id="{4C439361-73DD-5045-9FC4-AB938284DB4B}"/>
                    </a:ext>
                  </a:extLst>
                </p:cNvPr>
                <p:cNvSpPr txBox="1"/>
                <p:nvPr/>
              </p:nvSpPr>
              <p:spPr>
                <a:xfrm>
                  <a:off x="6557874" y="2597805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93" name="文字方塊 114">
                  <a:extLst>
                    <a:ext uri="{FF2B5EF4-FFF2-40B4-BE49-F238E27FC236}">
                      <a16:creationId xmlns:a16="http://schemas.microsoft.com/office/drawing/2014/main" id="{4C439361-73DD-5045-9FC4-AB938284D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7874" y="2597805"/>
                  <a:ext cx="650591" cy="46166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直線接點 24">
              <a:extLst>
                <a:ext uri="{FF2B5EF4-FFF2-40B4-BE49-F238E27FC236}">
                  <a16:creationId xmlns:a16="http://schemas.microsoft.com/office/drawing/2014/main" id="{2CAA8175-39E7-154E-A7A4-145A47003B71}"/>
                </a:ext>
              </a:extLst>
            </p:cNvPr>
            <p:cNvCxnSpPr>
              <a:cxnSpLocks/>
              <a:stCxn id="118" idx="0"/>
              <a:endCxn id="90" idx="5"/>
            </p:cNvCxnSpPr>
            <p:nvPr/>
          </p:nvCxnSpPr>
          <p:spPr bwMode="auto">
            <a:xfrm flipH="1" flipV="1">
              <a:off x="7427088" y="2344177"/>
              <a:ext cx="153869" cy="27648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605017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412" y="14695"/>
            <a:ext cx="8464043" cy="1143000"/>
          </a:xfrm>
        </p:spPr>
        <p:txBody>
          <a:bodyPr/>
          <a:lstStyle/>
          <a:p>
            <a:pPr algn="ctr"/>
            <a:r>
              <a:rPr lang="en-US" altLang="zh-TW" dirty="0"/>
              <a:t>Example for the Splay Operation (1)</a:t>
            </a:r>
          </a:p>
        </p:txBody>
      </p:sp>
      <p:sp>
        <p:nvSpPr>
          <p:cNvPr id="61" name="向右箭號 60">
            <a:extLst>
              <a:ext uri="{FF2B5EF4-FFF2-40B4-BE49-F238E27FC236}">
                <a16:creationId xmlns:a16="http://schemas.microsoft.com/office/drawing/2014/main" id="{9D4F478E-5628-8741-B525-B76F18A2E2DE}"/>
              </a:ext>
            </a:extLst>
          </p:cNvPr>
          <p:cNvSpPr/>
          <p:nvPr/>
        </p:nvSpPr>
        <p:spPr bwMode="auto">
          <a:xfrm>
            <a:off x="3873763" y="1594106"/>
            <a:ext cx="1128156" cy="62149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181" name="群組 180">
            <a:extLst>
              <a:ext uri="{FF2B5EF4-FFF2-40B4-BE49-F238E27FC236}">
                <a16:creationId xmlns:a16="http://schemas.microsoft.com/office/drawing/2014/main" id="{95F42F42-A12D-8C4A-AD1B-0619DE53F416}"/>
              </a:ext>
            </a:extLst>
          </p:cNvPr>
          <p:cNvGrpSpPr/>
          <p:nvPr/>
        </p:nvGrpSpPr>
        <p:grpSpPr>
          <a:xfrm>
            <a:off x="-28492" y="921711"/>
            <a:ext cx="3708655" cy="5967494"/>
            <a:chOff x="-28492" y="921711"/>
            <a:chExt cx="3708655" cy="5967494"/>
          </a:xfrm>
        </p:grpSpPr>
        <p:cxnSp>
          <p:nvCxnSpPr>
            <p:cNvPr id="65" name="直線接點 28">
              <a:extLst>
                <a:ext uri="{FF2B5EF4-FFF2-40B4-BE49-F238E27FC236}">
                  <a16:creationId xmlns:a16="http://schemas.microsoft.com/office/drawing/2014/main" id="{61067336-722C-7044-AC81-AEEA457FB037}"/>
                </a:ext>
              </a:extLst>
            </p:cNvPr>
            <p:cNvCxnSpPr>
              <a:cxnSpLocks/>
              <a:stCxn id="63" idx="5"/>
              <a:endCxn id="53" idx="1"/>
            </p:cNvCxnSpPr>
            <p:nvPr/>
          </p:nvCxnSpPr>
          <p:spPr bwMode="auto">
            <a:xfrm>
              <a:off x="971808" y="5034730"/>
              <a:ext cx="361671" cy="226266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B29C0A21-E9A5-9148-A5A4-0C2FCDAB9AE4}"/>
                </a:ext>
              </a:extLst>
            </p:cNvPr>
            <p:cNvGrpSpPr/>
            <p:nvPr/>
          </p:nvGrpSpPr>
          <p:grpSpPr>
            <a:xfrm>
              <a:off x="558602" y="4623392"/>
              <a:ext cx="2382405" cy="2265813"/>
              <a:chOff x="4042529" y="843486"/>
              <a:chExt cx="2382405" cy="2265813"/>
            </a:xfrm>
          </p:grpSpPr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2F854D4C-3B32-3142-8147-D31D3AE1211E}"/>
                  </a:ext>
                </a:extLst>
              </p:cNvPr>
              <p:cNvGrpSpPr/>
              <p:nvPr/>
            </p:nvGrpSpPr>
            <p:grpSpPr>
              <a:xfrm>
                <a:off x="4042529" y="1410515"/>
                <a:ext cx="2382405" cy="1698784"/>
                <a:chOff x="1078227" y="4290572"/>
                <a:chExt cx="2382405" cy="1698784"/>
              </a:xfrm>
            </p:grpSpPr>
            <p:sp>
              <p:nvSpPr>
                <p:cNvPr id="50" name="橢圓 8">
                  <a:extLst>
                    <a:ext uri="{FF2B5EF4-FFF2-40B4-BE49-F238E27FC236}">
                      <a16:creationId xmlns:a16="http://schemas.microsoft.com/office/drawing/2014/main" id="{F737DB63-8D20-9F49-BE0E-8DCAD532A05A}"/>
                    </a:ext>
                  </a:extLst>
                </p:cNvPr>
                <p:cNvSpPr/>
                <p:nvPr/>
              </p:nvSpPr>
              <p:spPr bwMode="auto">
                <a:xfrm>
                  <a:off x="2519400" y="4759879"/>
                  <a:ext cx="481913" cy="481913"/>
                </a:xfrm>
                <a:prstGeom prst="ellipse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/>
                    <a:t>5</a:t>
                  </a:r>
                  <a:endParaRPr lang="zh-TW" altLang="en-US" sz="2000" dirty="0"/>
                </a:p>
              </p:txBody>
            </p:sp>
            <p:cxnSp>
              <p:nvCxnSpPr>
                <p:cNvPr id="51" name="直線接點 50">
                  <a:extLst>
                    <a:ext uri="{FF2B5EF4-FFF2-40B4-BE49-F238E27FC236}">
                      <a16:creationId xmlns:a16="http://schemas.microsoft.com/office/drawing/2014/main" id="{FCDDACA7-96EF-F84D-B733-0D36E1E174FF}"/>
                    </a:ext>
                  </a:extLst>
                </p:cNvPr>
                <p:cNvCxnSpPr>
                  <a:cxnSpLocks/>
                  <a:stCxn id="58" idx="0"/>
                  <a:endCxn id="50" idx="5"/>
                </p:cNvCxnSpPr>
                <p:nvPr/>
              </p:nvCxnSpPr>
              <p:spPr bwMode="auto">
                <a:xfrm flipH="1" flipV="1">
                  <a:off x="2930738" y="5171217"/>
                  <a:ext cx="204599" cy="35647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" name="直線接點 24">
                  <a:extLst>
                    <a:ext uri="{FF2B5EF4-FFF2-40B4-BE49-F238E27FC236}">
                      <a16:creationId xmlns:a16="http://schemas.microsoft.com/office/drawing/2014/main" id="{1EC24463-82C6-9643-9699-BE5EE59B200D}"/>
                    </a:ext>
                  </a:extLst>
                </p:cNvPr>
                <p:cNvCxnSpPr>
                  <a:cxnSpLocks/>
                  <a:endCxn id="53" idx="3"/>
                </p:cNvCxnSpPr>
                <p:nvPr/>
              </p:nvCxnSpPr>
              <p:spPr bwMode="auto">
                <a:xfrm flipV="1">
                  <a:off x="1592208" y="4701910"/>
                  <a:ext cx="260896" cy="37668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3" name="橢圓 34">
                  <a:extLst>
                    <a:ext uri="{FF2B5EF4-FFF2-40B4-BE49-F238E27FC236}">
                      <a16:creationId xmlns:a16="http://schemas.microsoft.com/office/drawing/2014/main" id="{CFE7E1E2-B300-E744-98EB-B8966980BF75}"/>
                    </a:ext>
                  </a:extLst>
                </p:cNvPr>
                <p:cNvSpPr/>
                <p:nvPr/>
              </p:nvSpPr>
              <p:spPr bwMode="auto">
                <a:xfrm>
                  <a:off x="1782529" y="4290572"/>
                  <a:ext cx="481913" cy="48191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/>
                    <a:t>4</a:t>
                  </a:r>
                  <a:endParaRPr lang="zh-TW" altLang="en-US" sz="2000" dirty="0"/>
                </a:p>
              </p:txBody>
            </p:sp>
            <p:cxnSp>
              <p:nvCxnSpPr>
                <p:cNvPr id="54" name="直線接點 28">
                  <a:extLst>
                    <a:ext uri="{FF2B5EF4-FFF2-40B4-BE49-F238E27FC236}">
                      <a16:creationId xmlns:a16="http://schemas.microsoft.com/office/drawing/2014/main" id="{A8DA9C78-41C2-8B4E-947B-A4ED5CAB1018}"/>
                    </a:ext>
                  </a:extLst>
                </p:cNvPr>
                <p:cNvCxnSpPr>
                  <a:cxnSpLocks/>
                  <a:stCxn id="53" idx="5"/>
                  <a:endCxn id="50" idx="1"/>
                </p:cNvCxnSpPr>
                <p:nvPr/>
              </p:nvCxnSpPr>
              <p:spPr bwMode="auto">
                <a:xfrm>
                  <a:off x="2193867" y="4701910"/>
                  <a:ext cx="396108" cy="128544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24">
                  <a:extLst>
                    <a:ext uri="{FF2B5EF4-FFF2-40B4-BE49-F238E27FC236}">
                      <a16:creationId xmlns:a16="http://schemas.microsoft.com/office/drawing/2014/main" id="{6B8B8D73-9CBC-5C49-88EE-3E71FB0B992C}"/>
                    </a:ext>
                  </a:extLst>
                </p:cNvPr>
                <p:cNvCxnSpPr>
                  <a:cxnSpLocks/>
                  <a:stCxn id="57" idx="0"/>
                  <a:endCxn id="50" idx="3"/>
                </p:cNvCxnSpPr>
                <p:nvPr/>
              </p:nvCxnSpPr>
              <p:spPr bwMode="auto">
                <a:xfrm flipV="1">
                  <a:off x="2274180" y="5171217"/>
                  <a:ext cx="315795" cy="350218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文字方塊 114">
                      <a:extLst>
                        <a:ext uri="{FF2B5EF4-FFF2-40B4-BE49-F238E27FC236}">
                          <a16:creationId xmlns:a16="http://schemas.microsoft.com/office/drawing/2014/main" id="{E8D2B2D6-FCEB-C849-B386-06F72ED6D7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8227" y="5086328"/>
                      <a:ext cx="650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56" name="文字方塊 114">
                      <a:extLst>
                        <a:ext uri="{FF2B5EF4-FFF2-40B4-BE49-F238E27FC236}">
                          <a16:creationId xmlns:a16="http://schemas.microsoft.com/office/drawing/2014/main" id="{E8D2B2D6-FCEB-C849-B386-06F72ED6D7C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8227" y="5086328"/>
                      <a:ext cx="650591" cy="46166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文字方塊 114">
                      <a:extLst>
                        <a:ext uri="{FF2B5EF4-FFF2-40B4-BE49-F238E27FC236}">
                          <a16:creationId xmlns:a16="http://schemas.microsoft.com/office/drawing/2014/main" id="{7B06BB49-C6AE-AD4B-A503-A95EDA50AD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48884" y="5521435"/>
                      <a:ext cx="650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57" name="文字方塊 114">
                      <a:extLst>
                        <a:ext uri="{FF2B5EF4-FFF2-40B4-BE49-F238E27FC236}">
                          <a16:creationId xmlns:a16="http://schemas.microsoft.com/office/drawing/2014/main" id="{7B06BB49-C6AE-AD4B-A503-A95EDA50AD3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48884" y="5521435"/>
                      <a:ext cx="650591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文字方塊 114">
                      <a:extLst>
                        <a:ext uri="{FF2B5EF4-FFF2-40B4-BE49-F238E27FC236}">
                          <a16:creationId xmlns:a16="http://schemas.microsoft.com/office/drawing/2014/main" id="{EAC55971-3F4C-E843-BBE4-53B4681E22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0041" y="5527691"/>
                      <a:ext cx="650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58" name="文字方塊 114">
                      <a:extLst>
                        <a:ext uri="{FF2B5EF4-FFF2-40B4-BE49-F238E27FC236}">
                          <a16:creationId xmlns:a16="http://schemas.microsoft.com/office/drawing/2014/main" id="{EAC55971-3F4C-E843-BBE4-53B4681E221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0041" y="5527691"/>
                      <a:ext cx="650591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89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3" name="橢圓 34">
                <a:extLst>
                  <a:ext uri="{FF2B5EF4-FFF2-40B4-BE49-F238E27FC236}">
                    <a16:creationId xmlns:a16="http://schemas.microsoft.com/office/drawing/2014/main" id="{F3CC3370-F03A-224E-A464-AAA079D0EAB0}"/>
                  </a:ext>
                </a:extLst>
              </p:cNvPr>
              <p:cNvSpPr/>
              <p:nvPr/>
            </p:nvSpPr>
            <p:spPr bwMode="auto">
              <a:xfrm>
                <a:off x="4044397" y="843486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3</a:t>
                </a:r>
                <a:endParaRPr lang="zh-TW" altLang="en-US" sz="2000" dirty="0"/>
              </a:p>
            </p:txBody>
          </p:sp>
        </p:grpSp>
        <p:cxnSp>
          <p:nvCxnSpPr>
            <p:cNvPr id="67" name="直線接點 24">
              <a:extLst>
                <a:ext uri="{FF2B5EF4-FFF2-40B4-BE49-F238E27FC236}">
                  <a16:creationId xmlns:a16="http://schemas.microsoft.com/office/drawing/2014/main" id="{1637695B-3BA8-334E-BEAD-0DEDC9104FFC}"/>
                </a:ext>
              </a:extLst>
            </p:cNvPr>
            <p:cNvCxnSpPr>
              <a:cxnSpLocks/>
              <a:stCxn id="68" idx="0"/>
              <a:endCxn id="63" idx="3"/>
            </p:cNvCxnSpPr>
            <p:nvPr/>
          </p:nvCxnSpPr>
          <p:spPr bwMode="auto">
            <a:xfrm flipV="1">
              <a:off x="296804" y="5034730"/>
              <a:ext cx="334241" cy="180277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114">
                  <a:extLst>
                    <a:ext uri="{FF2B5EF4-FFF2-40B4-BE49-F238E27FC236}">
                      <a16:creationId xmlns:a16="http://schemas.microsoft.com/office/drawing/2014/main" id="{67DDEB1F-FA88-6244-84D8-E0363660E139}"/>
                    </a:ext>
                  </a:extLst>
                </p:cNvPr>
                <p:cNvSpPr txBox="1"/>
                <p:nvPr/>
              </p:nvSpPr>
              <p:spPr>
                <a:xfrm>
                  <a:off x="-28492" y="5215007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68" name="文字方塊 114">
                  <a:extLst>
                    <a:ext uri="{FF2B5EF4-FFF2-40B4-BE49-F238E27FC236}">
                      <a16:creationId xmlns:a16="http://schemas.microsoft.com/office/drawing/2014/main" id="{67DDEB1F-FA88-6244-84D8-E0363660E1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8492" y="5215007"/>
                  <a:ext cx="650591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橢圓 8">
              <a:extLst>
                <a:ext uri="{FF2B5EF4-FFF2-40B4-BE49-F238E27FC236}">
                  <a16:creationId xmlns:a16="http://schemas.microsoft.com/office/drawing/2014/main" id="{F665DB50-EE36-7843-A555-521C50E52665}"/>
                </a:ext>
              </a:extLst>
            </p:cNvPr>
            <p:cNvSpPr/>
            <p:nvPr/>
          </p:nvSpPr>
          <p:spPr bwMode="auto">
            <a:xfrm>
              <a:off x="2096722" y="2138025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8</a:t>
              </a:r>
              <a:endParaRPr lang="zh-TW" altLang="en-US" sz="2000" dirty="0"/>
            </a:p>
          </p:txBody>
        </p:sp>
        <p:cxnSp>
          <p:nvCxnSpPr>
            <p:cNvPr id="124" name="直線接點 24">
              <a:extLst>
                <a:ext uri="{FF2B5EF4-FFF2-40B4-BE49-F238E27FC236}">
                  <a16:creationId xmlns:a16="http://schemas.microsoft.com/office/drawing/2014/main" id="{E14570EB-AA09-8642-98F1-02BEF908A9F5}"/>
                </a:ext>
              </a:extLst>
            </p:cNvPr>
            <p:cNvCxnSpPr>
              <a:cxnSpLocks/>
              <a:endCxn id="123" idx="5"/>
            </p:cNvCxnSpPr>
            <p:nvPr/>
          </p:nvCxnSpPr>
          <p:spPr bwMode="auto">
            <a:xfrm flipH="1" flipV="1">
              <a:off x="2508060" y="2549363"/>
              <a:ext cx="187240" cy="44639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5" name="直線接點 24">
              <a:extLst>
                <a:ext uri="{FF2B5EF4-FFF2-40B4-BE49-F238E27FC236}">
                  <a16:creationId xmlns:a16="http://schemas.microsoft.com/office/drawing/2014/main" id="{A4AD246C-1FEE-BE43-8E89-70609E56D486}"/>
                </a:ext>
              </a:extLst>
            </p:cNvPr>
            <p:cNvCxnSpPr>
              <a:cxnSpLocks/>
              <a:stCxn id="134" idx="0"/>
              <a:endCxn id="126" idx="3"/>
            </p:cNvCxnSpPr>
            <p:nvPr/>
          </p:nvCxnSpPr>
          <p:spPr bwMode="auto">
            <a:xfrm flipV="1">
              <a:off x="1384885" y="3821235"/>
              <a:ext cx="515425" cy="12972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6" name="橢圓 34">
              <a:extLst>
                <a:ext uri="{FF2B5EF4-FFF2-40B4-BE49-F238E27FC236}">
                  <a16:creationId xmlns:a16="http://schemas.microsoft.com/office/drawing/2014/main" id="{1FD0C244-FE7B-9C4A-BF2A-0A7F2CA97355}"/>
                </a:ext>
              </a:extLst>
            </p:cNvPr>
            <p:cNvSpPr/>
            <p:nvPr/>
          </p:nvSpPr>
          <p:spPr bwMode="auto">
            <a:xfrm>
              <a:off x="1829735" y="3409897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7</a:t>
              </a:r>
              <a:endParaRPr lang="zh-TW" altLang="en-US" sz="2000" dirty="0"/>
            </a:p>
          </p:txBody>
        </p:sp>
        <p:cxnSp>
          <p:nvCxnSpPr>
            <p:cNvPr id="127" name="直線接點 28">
              <a:extLst>
                <a:ext uri="{FF2B5EF4-FFF2-40B4-BE49-F238E27FC236}">
                  <a16:creationId xmlns:a16="http://schemas.microsoft.com/office/drawing/2014/main" id="{25BE39B5-561C-374F-99DE-AA344E5EE580}"/>
                </a:ext>
              </a:extLst>
            </p:cNvPr>
            <p:cNvCxnSpPr>
              <a:cxnSpLocks/>
              <a:stCxn id="162" idx="7"/>
              <a:endCxn id="123" idx="3"/>
            </p:cNvCxnSpPr>
            <p:nvPr/>
          </p:nvCxnSpPr>
          <p:spPr bwMode="auto">
            <a:xfrm flipV="1">
              <a:off x="1605280" y="2549363"/>
              <a:ext cx="562017" cy="258676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接點 24">
              <a:extLst>
                <a:ext uri="{FF2B5EF4-FFF2-40B4-BE49-F238E27FC236}">
                  <a16:creationId xmlns:a16="http://schemas.microsoft.com/office/drawing/2014/main" id="{A4B6850F-1947-5F4A-9739-4AE7AA76C724}"/>
                </a:ext>
              </a:extLst>
            </p:cNvPr>
            <p:cNvCxnSpPr>
              <a:cxnSpLocks/>
              <a:stCxn id="130" idx="0"/>
              <a:endCxn id="126" idx="5"/>
            </p:cNvCxnSpPr>
            <p:nvPr/>
          </p:nvCxnSpPr>
          <p:spPr bwMode="auto">
            <a:xfrm flipH="1" flipV="1">
              <a:off x="2241073" y="3821235"/>
              <a:ext cx="459579" cy="257039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字方塊 114">
                  <a:extLst>
                    <a:ext uri="{FF2B5EF4-FFF2-40B4-BE49-F238E27FC236}">
                      <a16:creationId xmlns:a16="http://schemas.microsoft.com/office/drawing/2014/main" id="{47F8899F-BBD6-0245-BFFF-BE2CAE792530}"/>
                    </a:ext>
                  </a:extLst>
                </p:cNvPr>
                <p:cNvSpPr txBox="1"/>
                <p:nvPr/>
              </p:nvSpPr>
              <p:spPr>
                <a:xfrm>
                  <a:off x="1570187" y="4681331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29" name="文字方塊 114">
                  <a:extLst>
                    <a:ext uri="{FF2B5EF4-FFF2-40B4-BE49-F238E27FC236}">
                      <a16:creationId xmlns:a16="http://schemas.microsoft.com/office/drawing/2014/main" id="{47F8899F-BBD6-0245-BFFF-BE2CAE792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187" y="4681331"/>
                  <a:ext cx="650591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字方塊 114">
                  <a:extLst>
                    <a:ext uri="{FF2B5EF4-FFF2-40B4-BE49-F238E27FC236}">
                      <a16:creationId xmlns:a16="http://schemas.microsoft.com/office/drawing/2014/main" id="{6A32FCE3-2CE6-2D48-9FB9-1988A739A49C}"/>
                    </a:ext>
                  </a:extLst>
                </p:cNvPr>
                <p:cNvSpPr txBox="1"/>
                <p:nvPr/>
              </p:nvSpPr>
              <p:spPr>
                <a:xfrm>
                  <a:off x="2375356" y="4078274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30" name="文字方塊 114">
                  <a:extLst>
                    <a:ext uri="{FF2B5EF4-FFF2-40B4-BE49-F238E27FC236}">
                      <a16:creationId xmlns:a16="http://schemas.microsoft.com/office/drawing/2014/main" id="{6A32FCE3-2CE6-2D48-9FB9-1988A739A4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5356" y="4078274"/>
                  <a:ext cx="650591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字方塊 114">
                  <a:extLst>
                    <a:ext uri="{FF2B5EF4-FFF2-40B4-BE49-F238E27FC236}">
                      <a16:creationId xmlns:a16="http://schemas.microsoft.com/office/drawing/2014/main" id="{9CE76BD8-4888-914E-842E-1C9479EBCA00}"/>
                    </a:ext>
                  </a:extLst>
                </p:cNvPr>
                <p:cNvSpPr txBox="1"/>
                <p:nvPr/>
              </p:nvSpPr>
              <p:spPr>
                <a:xfrm>
                  <a:off x="2416890" y="3053493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31" name="文字方塊 114">
                  <a:extLst>
                    <a:ext uri="{FF2B5EF4-FFF2-40B4-BE49-F238E27FC236}">
                      <a16:creationId xmlns:a16="http://schemas.microsoft.com/office/drawing/2014/main" id="{9CE76BD8-4888-914E-842E-1C9479EBC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890" y="3053493"/>
                  <a:ext cx="650591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橢圓 34">
              <a:extLst>
                <a:ext uri="{FF2B5EF4-FFF2-40B4-BE49-F238E27FC236}">
                  <a16:creationId xmlns:a16="http://schemas.microsoft.com/office/drawing/2014/main" id="{15BA3E32-86CA-BC41-9DFF-AA93527168E2}"/>
                </a:ext>
              </a:extLst>
            </p:cNvPr>
            <p:cNvSpPr/>
            <p:nvPr/>
          </p:nvSpPr>
          <p:spPr bwMode="auto">
            <a:xfrm>
              <a:off x="1143928" y="3950959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6</a:t>
              </a:r>
              <a:endParaRPr lang="zh-TW" altLang="en-US" sz="2000" dirty="0"/>
            </a:p>
          </p:txBody>
        </p:sp>
        <p:cxnSp>
          <p:nvCxnSpPr>
            <p:cNvPr id="136" name="直線接點 24">
              <a:extLst>
                <a:ext uri="{FF2B5EF4-FFF2-40B4-BE49-F238E27FC236}">
                  <a16:creationId xmlns:a16="http://schemas.microsoft.com/office/drawing/2014/main" id="{E62A74D6-CC6E-314E-844C-9F41746FF697}"/>
                </a:ext>
              </a:extLst>
            </p:cNvPr>
            <p:cNvCxnSpPr>
              <a:cxnSpLocks/>
              <a:stCxn id="63" idx="0"/>
              <a:endCxn id="134" idx="3"/>
            </p:cNvCxnSpPr>
            <p:nvPr/>
          </p:nvCxnSpPr>
          <p:spPr bwMode="auto">
            <a:xfrm flipV="1">
              <a:off x="801427" y="4362297"/>
              <a:ext cx="413076" cy="26109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直線接點 24">
              <a:extLst>
                <a:ext uri="{FF2B5EF4-FFF2-40B4-BE49-F238E27FC236}">
                  <a16:creationId xmlns:a16="http://schemas.microsoft.com/office/drawing/2014/main" id="{95227CC5-4575-EA4C-8799-BAF8D67523F5}"/>
                </a:ext>
              </a:extLst>
            </p:cNvPr>
            <p:cNvCxnSpPr>
              <a:cxnSpLocks/>
              <a:stCxn id="129" idx="0"/>
              <a:endCxn id="134" idx="5"/>
            </p:cNvCxnSpPr>
            <p:nvPr/>
          </p:nvCxnSpPr>
          <p:spPr bwMode="auto">
            <a:xfrm flipH="1" flipV="1">
              <a:off x="1555266" y="4362297"/>
              <a:ext cx="340217" cy="31903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EFA4A580-CEBC-7040-A1A0-65433E42145B}"/>
                </a:ext>
              </a:extLst>
            </p:cNvPr>
            <p:cNvGrpSpPr/>
            <p:nvPr/>
          </p:nvGrpSpPr>
          <p:grpSpPr>
            <a:xfrm>
              <a:off x="1644087" y="921711"/>
              <a:ext cx="2036076" cy="1825323"/>
              <a:chOff x="1614489" y="246699"/>
              <a:chExt cx="2036076" cy="1825323"/>
            </a:xfrm>
          </p:grpSpPr>
          <p:cxnSp>
            <p:nvCxnSpPr>
              <p:cNvPr id="154" name="直線接點 28">
                <a:extLst>
                  <a:ext uri="{FF2B5EF4-FFF2-40B4-BE49-F238E27FC236}">
                    <a16:creationId xmlns:a16="http://schemas.microsoft.com/office/drawing/2014/main" id="{0013DA39-BA8E-844D-8F86-F81A8031339E}"/>
                  </a:ext>
                </a:extLst>
              </p:cNvPr>
              <p:cNvCxnSpPr>
                <a:cxnSpLocks/>
                <a:stCxn id="158" idx="5"/>
                <a:endCxn id="156" idx="1"/>
              </p:cNvCxnSpPr>
              <p:nvPr/>
            </p:nvCxnSpPr>
            <p:spPr bwMode="auto">
              <a:xfrm>
                <a:off x="2483703" y="658037"/>
                <a:ext cx="172986" cy="28432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直線接點 24">
                <a:extLst>
                  <a:ext uri="{FF2B5EF4-FFF2-40B4-BE49-F238E27FC236}">
                    <a16:creationId xmlns:a16="http://schemas.microsoft.com/office/drawing/2014/main" id="{DB34DFE6-6668-A64B-A8DC-6FEE8CD4B314}"/>
                  </a:ext>
                </a:extLst>
              </p:cNvPr>
              <p:cNvCxnSpPr>
                <a:cxnSpLocks/>
                <a:stCxn id="157" idx="0"/>
                <a:endCxn id="156" idx="5"/>
              </p:cNvCxnSpPr>
              <p:nvPr/>
            </p:nvCxnSpPr>
            <p:spPr bwMode="auto">
              <a:xfrm flipH="1" flipV="1">
                <a:off x="2997452" y="1283125"/>
                <a:ext cx="327818" cy="327232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6" name="橢圓 34">
                <a:extLst>
                  <a:ext uri="{FF2B5EF4-FFF2-40B4-BE49-F238E27FC236}">
                    <a16:creationId xmlns:a16="http://schemas.microsoft.com/office/drawing/2014/main" id="{CBB69F74-5137-DB4B-9EDE-3357F3FC12CB}"/>
                  </a:ext>
                </a:extLst>
              </p:cNvPr>
              <p:cNvSpPr/>
              <p:nvPr/>
            </p:nvSpPr>
            <p:spPr bwMode="auto">
              <a:xfrm>
                <a:off x="2586114" y="871787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9</a:t>
                </a:r>
                <a:endParaRPr lang="zh-TW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文字方塊 114">
                    <a:extLst>
                      <a:ext uri="{FF2B5EF4-FFF2-40B4-BE49-F238E27FC236}">
                        <a16:creationId xmlns:a16="http://schemas.microsoft.com/office/drawing/2014/main" id="{A7914C93-BA6E-AF48-AFB6-EEC3520BAE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99974" y="1610357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57" name="文字方塊 114">
                    <a:extLst>
                      <a:ext uri="{FF2B5EF4-FFF2-40B4-BE49-F238E27FC236}">
                        <a16:creationId xmlns:a16="http://schemas.microsoft.com/office/drawing/2014/main" id="{A7914C93-BA6E-AF48-AFB6-EEC3520BAE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9974" y="1610357"/>
                    <a:ext cx="650591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8" name="橢圓 34">
                <a:extLst>
                  <a:ext uri="{FF2B5EF4-FFF2-40B4-BE49-F238E27FC236}">
                    <a16:creationId xmlns:a16="http://schemas.microsoft.com/office/drawing/2014/main" id="{F3C7E42F-BEFC-234A-A974-9C0BE700864D}"/>
                  </a:ext>
                </a:extLst>
              </p:cNvPr>
              <p:cNvSpPr/>
              <p:nvPr/>
            </p:nvSpPr>
            <p:spPr bwMode="auto">
              <a:xfrm>
                <a:off x="2072365" y="246699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1</a:t>
                </a:r>
                <a:endParaRPr lang="zh-TW" altLang="en-US" sz="2000" dirty="0"/>
              </a:p>
            </p:txBody>
          </p:sp>
          <p:cxnSp>
            <p:nvCxnSpPr>
              <p:cNvPr id="159" name="直線接點 24">
                <a:extLst>
                  <a:ext uri="{FF2B5EF4-FFF2-40B4-BE49-F238E27FC236}">
                    <a16:creationId xmlns:a16="http://schemas.microsoft.com/office/drawing/2014/main" id="{C719BABB-8F2E-9946-9809-F071A3F905E4}"/>
                  </a:ext>
                </a:extLst>
              </p:cNvPr>
              <p:cNvCxnSpPr>
                <a:cxnSpLocks/>
                <a:stCxn id="160" idx="0"/>
                <a:endCxn id="158" idx="3"/>
              </p:cNvCxnSpPr>
              <p:nvPr/>
            </p:nvCxnSpPr>
            <p:spPr bwMode="auto">
              <a:xfrm flipV="1">
                <a:off x="1939785" y="658037"/>
                <a:ext cx="203155" cy="253628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文字方塊 114">
                    <a:extLst>
                      <a:ext uri="{FF2B5EF4-FFF2-40B4-BE49-F238E27FC236}">
                        <a16:creationId xmlns:a16="http://schemas.microsoft.com/office/drawing/2014/main" id="{7938DF45-3EB7-8441-B1B1-23333337E1FC}"/>
                      </a:ext>
                    </a:extLst>
                  </p:cNvPr>
                  <p:cNvSpPr txBox="1"/>
                  <p:nvPr/>
                </p:nvSpPr>
                <p:spPr>
                  <a:xfrm>
                    <a:off x="1614489" y="911665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60" name="文字方塊 114">
                    <a:extLst>
                      <a:ext uri="{FF2B5EF4-FFF2-40B4-BE49-F238E27FC236}">
                        <a16:creationId xmlns:a16="http://schemas.microsoft.com/office/drawing/2014/main" id="{7938DF45-3EB7-8441-B1B1-23333337E1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4489" y="911665"/>
                    <a:ext cx="650591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1" name="直線接點 28">
              <a:extLst>
                <a:ext uri="{FF2B5EF4-FFF2-40B4-BE49-F238E27FC236}">
                  <a16:creationId xmlns:a16="http://schemas.microsoft.com/office/drawing/2014/main" id="{5E8E24C3-B749-3F45-A9B8-8EC7B5291D78}"/>
                </a:ext>
              </a:extLst>
            </p:cNvPr>
            <p:cNvCxnSpPr>
              <a:cxnSpLocks/>
              <a:stCxn id="123" idx="7"/>
              <a:endCxn id="156" idx="3"/>
            </p:cNvCxnSpPr>
            <p:nvPr/>
          </p:nvCxnSpPr>
          <p:spPr bwMode="auto">
            <a:xfrm flipV="1">
              <a:off x="2508060" y="1958137"/>
              <a:ext cx="178227" cy="250463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橢圓 8">
              <a:extLst>
                <a:ext uri="{FF2B5EF4-FFF2-40B4-BE49-F238E27FC236}">
                  <a16:creationId xmlns:a16="http://schemas.microsoft.com/office/drawing/2014/main" id="{775B6497-5810-524D-B396-87CE14F858A5}"/>
                </a:ext>
              </a:extLst>
            </p:cNvPr>
            <p:cNvSpPr/>
            <p:nvPr/>
          </p:nvSpPr>
          <p:spPr bwMode="auto">
            <a:xfrm>
              <a:off x="1193942" y="2737464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2</a:t>
              </a:r>
              <a:endParaRPr lang="zh-TW" altLang="en-US" sz="2000" dirty="0"/>
            </a:p>
          </p:txBody>
        </p:sp>
        <p:cxnSp>
          <p:nvCxnSpPr>
            <p:cNvPr id="163" name="直線接點 28">
              <a:extLst>
                <a:ext uri="{FF2B5EF4-FFF2-40B4-BE49-F238E27FC236}">
                  <a16:creationId xmlns:a16="http://schemas.microsoft.com/office/drawing/2014/main" id="{2C8B6E5B-9DB6-154A-A142-1C99915F880C}"/>
                </a:ext>
              </a:extLst>
            </p:cNvPr>
            <p:cNvCxnSpPr>
              <a:cxnSpLocks/>
              <a:stCxn id="126" idx="0"/>
              <a:endCxn id="162" idx="5"/>
            </p:cNvCxnSpPr>
            <p:nvPr/>
          </p:nvCxnSpPr>
          <p:spPr bwMode="auto">
            <a:xfrm flipH="1" flipV="1">
              <a:off x="1605280" y="3148802"/>
              <a:ext cx="465412" cy="261095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線接點 24">
              <a:extLst>
                <a:ext uri="{FF2B5EF4-FFF2-40B4-BE49-F238E27FC236}">
                  <a16:creationId xmlns:a16="http://schemas.microsoft.com/office/drawing/2014/main" id="{2666EFC2-B00D-5D40-B8FA-EBC5EA8BA29A}"/>
                </a:ext>
              </a:extLst>
            </p:cNvPr>
            <p:cNvCxnSpPr>
              <a:cxnSpLocks/>
              <a:endCxn id="162" idx="3"/>
            </p:cNvCxnSpPr>
            <p:nvPr/>
          </p:nvCxnSpPr>
          <p:spPr bwMode="auto">
            <a:xfrm flipV="1">
              <a:off x="903321" y="3148802"/>
              <a:ext cx="361196" cy="18796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字方塊 114">
                  <a:extLst>
                    <a:ext uri="{FF2B5EF4-FFF2-40B4-BE49-F238E27FC236}">
                      <a16:creationId xmlns:a16="http://schemas.microsoft.com/office/drawing/2014/main" id="{63AB503A-6F3A-DF4F-9303-AB5647CEEE6D}"/>
                    </a:ext>
                  </a:extLst>
                </p:cNvPr>
                <p:cNvSpPr txBox="1"/>
                <p:nvPr/>
              </p:nvSpPr>
              <p:spPr>
                <a:xfrm>
                  <a:off x="624911" y="3394502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66" name="文字方塊 114">
                  <a:extLst>
                    <a:ext uri="{FF2B5EF4-FFF2-40B4-BE49-F238E27FC236}">
                      <a16:creationId xmlns:a16="http://schemas.microsoft.com/office/drawing/2014/main" id="{63AB503A-6F3A-DF4F-9303-AB5647CEE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911" y="3394502"/>
                  <a:ext cx="650591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4" name="群組 183">
            <a:extLst>
              <a:ext uri="{FF2B5EF4-FFF2-40B4-BE49-F238E27FC236}">
                <a16:creationId xmlns:a16="http://schemas.microsoft.com/office/drawing/2014/main" id="{384EEBBB-120F-2E48-9789-DD681CF4151C}"/>
              </a:ext>
            </a:extLst>
          </p:cNvPr>
          <p:cNvGrpSpPr/>
          <p:nvPr/>
        </p:nvGrpSpPr>
        <p:grpSpPr>
          <a:xfrm>
            <a:off x="4154108" y="885136"/>
            <a:ext cx="4846033" cy="6016382"/>
            <a:chOff x="-1165870" y="921711"/>
            <a:chExt cx="4846033" cy="6016382"/>
          </a:xfrm>
        </p:grpSpPr>
        <p:cxnSp>
          <p:nvCxnSpPr>
            <p:cNvPr id="185" name="直線接點 28">
              <a:extLst>
                <a:ext uri="{FF2B5EF4-FFF2-40B4-BE49-F238E27FC236}">
                  <a16:creationId xmlns:a16="http://schemas.microsoft.com/office/drawing/2014/main" id="{03C6E50A-6800-3043-9CB1-1F5AC9C37809}"/>
                </a:ext>
              </a:extLst>
            </p:cNvPr>
            <p:cNvCxnSpPr>
              <a:cxnSpLocks/>
              <a:stCxn id="215" idx="0"/>
              <a:endCxn id="219" idx="3"/>
            </p:cNvCxnSpPr>
            <p:nvPr/>
          </p:nvCxnSpPr>
          <p:spPr bwMode="auto">
            <a:xfrm flipV="1">
              <a:off x="-214719" y="5612775"/>
              <a:ext cx="457119" cy="14789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6" name="群組 185">
              <a:extLst>
                <a:ext uri="{FF2B5EF4-FFF2-40B4-BE49-F238E27FC236}">
                  <a16:creationId xmlns:a16="http://schemas.microsoft.com/office/drawing/2014/main" id="{E44FD0EF-B001-E347-BB2A-AF673ADDB1BD}"/>
                </a:ext>
              </a:extLst>
            </p:cNvPr>
            <p:cNvGrpSpPr/>
            <p:nvPr/>
          </p:nvGrpSpPr>
          <p:grpSpPr>
            <a:xfrm>
              <a:off x="-455676" y="4556475"/>
              <a:ext cx="2218896" cy="2376792"/>
              <a:chOff x="3028251" y="776569"/>
              <a:chExt cx="2218896" cy="2376792"/>
            </a:xfrm>
          </p:grpSpPr>
          <p:grpSp>
            <p:nvGrpSpPr>
              <p:cNvPr id="214" name="群組 213">
                <a:extLst>
                  <a:ext uri="{FF2B5EF4-FFF2-40B4-BE49-F238E27FC236}">
                    <a16:creationId xmlns:a16="http://schemas.microsoft.com/office/drawing/2014/main" id="{BC8828E9-00FB-DA49-81C4-8BCF573E8D27}"/>
                  </a:ext>
                </a:extLst>
              </p:cNvPr>
              <p:cNvGrpSpPr/>
              <p:nvPr/>
            </p:nvGrpSpPr>
            <p:grpSpPr>
              <a:xfrm>
                <a:off x="3028251" y="776569"/>
                <a:ext cx="2218896" cy="2376792"/>
                <a:chOff x="63949" y="3656626"/>
                <a:chExt cx="2218896" cy="2376792"/>
              </a:xfrm>
            </p:grpSpPr>
            <p:sp>
              <p:nvSpPr>
                <p:cNvPr id="216" name="橢圓 8">
                  <a:extLst>
                    <a:ext uri="{FF2B5EF4-FFF2-40B4-BE49-F238E27FC236}">
                      <a16:creationId xmlns:a16="http://schemas.microsoft.com/office/drawing/2014/main" id="{6C007106-0F42-8C41-BD53-7775D7EBA041}"/>
                    </a:ext>
                  </a:extLst>
                </p:cNvPr>
                <p:cNvSpPr/>
                <p:nvPr/>
              </p:nvSpPr>
              <p:spPr bwMode="auto">
                <a:xfrm>
                  <a:off x="1059130" y="3656626"/>
                  <a:ext cx="481913" cy="481913"/>
                </a:xfrm>
                <a:prstGeom prst="ellipse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/>
                    <a:t>5</a:t>
                  </a:r>
                  <a:endParaRPr lang="zh-TW" altLang="en-US" sz="2000" dirty="0"/>
                </a:p>
              </p:txBody>
            </p:sp>
            <p:cxnSp>
              <p:nvCxnSpPr>
                <p:cNvPr id="217" name="直線接點 216">
                  <a:extLst>
                    <a:ext uri="{FF2B5EF4-FFF2-40B4-BE49-F238E27FC236}">
                      <a16:creationId xmlns:a16="http://schemas.microsoft.com/office/drawing/2014/main" id="{F4F6AEEF-6E5A-8F49-8B68-60FE6BB1AED6}"/>
                    </a:ext>
                  </a:extLst>
                </p:cNvPr>
                <p:cNvCxnSpPr>
                  <a:cxnSpLocks/>
                  <a:stCxn id="224" idx="0"/>
                  <a:endCxn id="216" idx="5"/>
                </p:cNvCxnSpPr>
                <p:nvPr/>
              </p:nvCxnSpPr>
              <p:spPr bwMode="auto">
                <a:xfrm flipH="1" flipV="1">
                  <a:off x="1470468" y="4067964"/>
                  <a:ext cx="487082" cy="297875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8" name="直線接點 24">
                  <a:extLst>
                    <a:ext uri="{FF2B5EF4-FFF2-40B4-BE49-F238E27FC236}">
                      <a16:creationId xmlns:a16="http://schemas.microsoft.com/office/drawing/2014/main" id="{8FBB4DCD-BD5E-2F48-A25B-452CEFC7B50D}"/>
                    </a:ext>
                  </a:extLst>
                </p:cNvPr>
                <p:cNvCxnSpPr>
                  <a:cxnSpLocks/>
                  <a:stCxn id="222" idx="0"/>
                  <a:endCxn id="215" idx="5"/>
                </p:cNvCxnSpPr>
                <p:nvPr/>
              </p:nvCxnSpPr>
              <p:spPr bwMode="auto">
                <a:xfrm flipV="1">
                  <a:off x="389245" y="5272155"/>
                  <a:ext cx="86042" cy="299598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19" name="橢圓 34">
                  <a:extLst>
                    <a:ext uri="{FF2B5EF4-FFF2-40B4-BE49-F238E27FC236}">
                      <a16:creationId xmlns:a16="http://schemas.microsoft.com/office/drawing/2014/main" id="{695E138E-8DFF-9F48-A93F-5B087F9BB3B1}"/>
                    </a:ext>
                  </a:extLst>
                </p:cNvPr>
                <p:cNvSpPr/>
                <p:nvPr/>
              </p:nvSpPr>
              <p:spPr bwMode="auto">
                <a:xfrm>
                  <a:off x="691450" y="4301588"/>
                  <a:ext cx="481913" cy="48191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/>
                    <a:t>4</a:t>
                  </a:r>
                  <a:endParaRPr lang="zh-TW" altLang="en-US" sz="2000" dirty="0"/>
                </a:p>
              </p:txBody>
            </p:sp>
            <p:cxnSp>
              <p:nvCxnSpPr>
                <p:cNvPr id="220" name="直線接點 28">
                  <a:extLst>
                    <a:ext uri="{FF2B5EF4-FFF2-40B4-BE49-F238E27FC236}">
                      <a16:creationId xmlns:a16="http://schemas.microsoft.com/office/drawing/2014/main" id="{56EBCE70-2E3B-3E4F-BE0F-07DDC25DAD5E}"/>
                    </a:ext>
                  </a:extLst>
                </p:cNvPr>
                <p:cNvCxnSpPr>
                  <a:cxnSpLocks/>
                  <a:stCxn id="219" idx="0"/>
                  <a:endCxn id="216" idx="3"/>
                </p:cNvCxnSpPr>
                <p:nvPr/>
              </p:nvCxnSpPr>
              <p:spPr bwMode="auto">
                <a:xfrm flipV="1">
                  <a:off x="932407" y="4067964"/>
                  <a:ext cx="197298" cy="233624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直線接點 24">
                  <a:extLst>
                    <a:ext uri="{FF2B5EF4-FFF2-40B4-BE49-F238E27FC236}">
                      <a16:creationId xmlns:a16="http://schemas.microsoft.com/office/drawing/2014/main" id="{030997FE-33BD-524C-BC97-8F40AB2F4F4C}"/>
                    </a:ext>
                  </a:extLst>
                </p:cNvPr>
                <p:cNvCxnSpPr>
                  <a:cxnSpLocks/>
                  <a:stCxn id="223" idx="0"/>
                  <a:endCxn id="219" idx="5"/>
                </p:cNvCxnSpPr>
                <p:nvPr/>
              </p:nvCxnSpPr>
              <p:spPr bwMode="auto">
                <a:xfrm flipH="1" flipV="1">
                  <a:off x="1102788" y="4712926"/>
                  <a:ext cx="202019" cy="19775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2" name="文字方塊 114">
                      <a:extLst>
                        <a:ext uri="{FF2B5EF4-FFF2-40B4-BE49-F238E27FC236}">
                          <a16:creationId xmlns:a16="http://schemas.microsoft.com/office/drawing/2014/main" id="{849DCCE8-E157-1448-BA5A-45F2E95F1E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949" y="5571753"/>
                      <a:ext cx="650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222" name="文字方塊 114">
                      <a:extLst>
                        <a:ext uri="{FF2B5EF4-FFF2-40B4-BE49-F238E27FC236}">
                          <a16:creationId xmlns:a16="http://schemas.microsoft.com/office/drawing/2014/main" id="{849DCCE8-E157-1448-BA5A-45F2E95F1E8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949" y="5571753"/>
                      <a:ext cx="650591" cy="461665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3" name="文字方塊 114">
                      <a:extLst>
                        <a:ext uri="{FF2B5EF4-FFF2-40B4-BE49-F238E27FC236}">
                          <a16:creationId xmlns:a16="http://schemas.microsoft.com/office/drawing/2014/main" id="{5CAF1722-CA66-AA41-B435-9460594665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9511" y="4910682"/>
                      <a:ext cx="650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223" name="文字方塊 114">
                      <a:extLst>
                        <a:ext uri="{FF2B5EF4-FFF2-40B4-BE49-F238E27FC236}">
                          <a16:creationId xmlns:a16="http://schemas.microsoft.com/office/drawing/2014/main" id="{5CAF1722-CA66-AA41-B435-94605946657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9511" y="4910682"/>
                      <a:ext cx="650591" cy="46166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4" name="文字方塊 114">
                      <a:extLst>
                        <a:ext uri="{FF2B5EF4-FFF2-40B4-BE49-F238E27FC236}">
                          <a16:creationId xmlns:a16="http://schemas.microsoft.com/office/drawing/2014/main" id="{C487902C-68B6-6E41-A60F-8588D36AC0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32254" y="4365839"/>
                      <a:ext cx="650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224" name="文字方塊 114">
                      <a:extLst>
                        <a:ext uri="{FF2B5EF4-FFF2-40B4-BE49-F238E27FC236}">
                          <a16:creationId xmlns:a16="http://schemas.microsoft.com/office/drawing/2014/main" id="{C487902C-68B6-6E41-A60F-8588D36AC0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32254" y="4365839"/>
                      <a:ext cx="650591" cy="46166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162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15" name="橢圓 34">
                <a:extLst>
                  <a:ext uri="{FF2B5EF4-FFF2-40B4-BE49-F238E27FC236}">
                    <a16:creationId xmlns:a16="http://schemas.microsoft.com/office/drawing/2014/main" id="{0467E140-AD9D-A348-B2D5-895A55D3F837}"/>
                  </a:ext>
                </a:extLst>
              </p:cNvPr>
              <p:cNvSpPr/>
              <p:nvPr/>
            </p:nvSpPr>
            <p:spPr bwMode="auto">
              <a:xfrm>
                <a:off x="3028251" y="1980760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3</a:t>
                </a:r>
                <a:endParaRPr lang="zh-TW" altLang="en-US" sz="2000" dirty="0"/>
              </a:p>
            </p:txBody>
          </p:sp>
        </p:grpSp>
        <p:cxnSp>
          <p:nvCxnSpPr>
            <p:cNvPr id="187" name="直線接點 24">
              <a:extLst>
                <a:ext uri="{FF2B5EF4-FFF2-40B4-BE49-F238E27FC236}">
                  <a16:creationId xmlns:a16="http://schemas.microsoft.com/office/drawing/2014/main" id="{6FD374CB-C990-7A49-A313-F76EA106A39D}"/>
                </a:ext>
              </a:extLst>
            </p:cNvPr>
            <p:cNvCxnSpPr>
              <a:cxnSpLocks/>
              <a:stCxn id="188" idx="0"/>
              <a:endCxn id="215" idx="3"/>
            </p:cNvCxnSpPr>
            <p:nvPr/>
          </p:nvCxnSpPr>
          <p:spPr bwMode="auto">
            <a:xfrm flipV="1">
              <a:off x="-840574" y="6172004"/>
              <a:ext cx="455473" cy="30442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文字方塊 114">
                  <a:extLst>
                    <a:ext uri="{FF2B5EF4-FFF2-40B4-BE49-F238E27FC236}">
                      <a16:creationId xmlns:a16="http://schemas.microsoft.com/office/drawing/2014/main" id="{8E7E1349-614E-8540-8D84-2ADC5C0E8393}"/>
                    </a:ext>
                  </a:extLst>
                </p:cNvPr>
                <p:cNvSpPr txBox="1"/>
                <p:nvPr/>
              </p:nvSpPr>
              <p:spPr>
                <a:xfrm>
                  <a:off x="-1165870" y="6476428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88" name="文字方塊 114">
                  <a:extLst>
                    <a:ext uri="{FF2B5EF4-FFF2-40B4-BE49-F238E27FC236}">
                      <a16:creationId xmlns:a16="http://schemas.microsoft.com/office/drawing/2014/main" id="{8E7E1349-614E-8540-8D84-2ADC5C0E83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65870" y="6476428"/>
                  <a:ext cx="650591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9" name="橢圓 8">
              <a:extLst>
                <a:ext uri="{FF2B5EF4-FFF2-40B4-BE49-F238E27FC236}">
                  <a16:creationId xmlns:a16="http://schemas.microsoft.com/office/drawing/2014/main" id="{E7FDD1EF-ABC0-484E-B016-90B51AEF10B0}"/>
                </a:ext>
              </a:extLst>
            </p:cNvPr>
            <p:cNvSpPr/>
            <p:nvPr/>
          </p:nvSpPr>
          <p:spPr bwMode="auto">
            <a:xfrm>
              <a:off x="2096722" y="2138025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8</a:t>
              </a:r>
              <a:endParaRPr lang="zh-TW" altLang="en-US" sz="2000" dirty="0"/>
            </a:p>
          </p:txBody>
        </p:sp>
        <p:cxnSp>
          <p:nvCxnSpPr>
            <p:cNvPr id="190" name="直線接點 24">
              <a:extLst>
                <a:ext uri="{FF2B5EF4-FFF2-40B4-BE49-F238E27FC236}">
                  <a16:creationId xmlns:a16="http://schemas.microsoft.com/office/drawing/2014/main" id="{34FA00F2-2B73-AC4E-99E4-253C3104F577}"/>
                </a:ext>
              </a:extLst>
            </p:cNvPr>
            <p:cNvCxnSpPr>
              <a:cxnSpLocks/>
              <a:endCxn id="189" idx="5"/>
            </p:cNvCxnSpPr>
            <p:nvPr/>
          </p:nvCxnSpPr>
          <p:spPr bwMode="auto">
            <a:xfrm flipH="1" flipV="1">
              <a:off x="2508060" y="2549363"/>
              <a:ext cx="187240" cy="44639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1" name="直線接點 24">
              <a:extLst>
                <a:ext uri="{FF2B5EF4-FFF2-40B4-BE49-F238E27FC236}">
                  <a16:creationId xmlns:a16="http://schemas.microsoft.com/office/drawing/2014/main" id="{8991E838-EF3F-8249-84A9-251ED6D5EED5}"/>
                </a:ext>
              </a:extLst>
            </p:cNvPr>
            <p:cNvCxnSpPr>
              <a:cxnSpLocks/>
              <a:stCxn id="198" idx="0"/>
              <a:endCxn id="192" idx="3"/>
            </p:cNvCxnSpPr>
            <p:nvPr/>
          </p:nvCxnSpPr>
          <p:spPr bwMode="auto">
            <a:xfrm flipV="1">
              <a:off x="1384885" y="3821235"/>
              <a:ext cx="515425" cy="12972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2" name="橢圓 34">
              <a:extLst>
                <a:ext uri="{FF2B5EF4-FFF2-40B4-BE49-F238E27FC236}">
                  <a16:creationId xmlns:a16="http://schemas.microsoft.com/office/drawing/2014/main" id="{0FB7EB04-F3AA-C249-AF8E-798AA88702CD}"/>
                </a:ext>
              </a:extLst>
            </p:cNvPr>
            <p:cNvSpPr/>
            <p:nvPr/>
          </p:nvSpPr>
          <p:spPr bwMode="auto">
            <a:xfrm>
              <a:off x="1829735" y="3409897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7</a:t>
              </a:r>
              <a:endParaRPr lang="zh-TW" altLang="en-US" sz="2000" dirty="0"/>
            </a:p>
          </p:txBody>
        </p:sp>
        <p:cxnSp>
          <p:nvCxnSpPr>
            <p:cNvPr id="193" name="直線接點 28">
              <a:extLst>
                <a:ext uri="{FF2B5EF4-FFF2-40B4-BE49-F238E27FC236}">
                  <a16:creationId xmlns:a16="http://schemas.microsoft.com/office/drawing/2014/main" id="{053888DB-7B26-1941-9134-9C4C0B1C8790}"/>
                </a:ext>
              </a:extLst>
            </p:cNvPr>
            <p:cNvCxnSpPr>
              <a:cxnSpLocks/>
              <a:stCxn id="203" idx="7"/>
              <a:endCxn id="189" idx="3"/>
            </p:cNvCxnSpPr>
            <p:nvPr/>
          </p:nvCxnSpPr>
          <p:spPr bwMode="auto">
            <a:xfrm flipV="1">
              <a:off x="1605280" y="2549363"/>
              <a:ext cx="562017" cy="258676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直線接點 24">
              <a:extLst>
                <a:ext uri="{FF2B5EF4-FFF2-40B4-BE49-F238E27FC236}">
                  <a16:creationId xmlns:a16="http://schemas.microsoft.com/office/drawing/2014/main" id="{B8C7AC8F-0A1B-764F-85D7-91FCA4BEA6DC}"/>
                </a:ext>
              </a:extLst>
            </p:cNvPr>
            <p:cNvCxnSpPr>
              <a:cxnSpLocks/>
              <a:stCxn id="196" idx="0"/>
              <a:endCxn id="192" idx="5"/>
            </p:cNvCxnSpPr>
            <p:nvPr/>
          </p:nvCxnSpPr>
          <p:spPr bwMode="auto">
            <a:xfrm flipH="1" flipV="1">
              <a:off x="2241073" y="3821235"/>
              <a:ext cx="459579" cy="257039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文字方塊 114">
                  <a:extLst>
                    <a:ext uri="{FF2B5EF4-FFF2-40B4-BE49-F238E27FC236}">
                      <a16:creationId xmlns:a16="http://schemas.microsoft.com/office/drawing/2014/main" id="{3FCE1766-EFB4-D340-A566-D325BA7BE02C}"/>
                    </a:ext>
                  </a:extLst>
                </p:cNvPr>
                <p:cNvSpPr txBox="1"/>
                <p:nvPr/>
              </p:nvSpPr>
              <p:spPr>
                <a:xfrm>
                  <a:off x="1570187" y="4681331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95" name="文字方塊 114">
                  <a:extLst>
                    <a:ext uri="{FF2B5EF4-FFF2-40B4-BE49-F238E27FC236}">
                      <a16:creationId xmlns:a16="http://schemas.microsoft.com/office/drawing/2014/main" id="{3FCE1766-EFB4-D340-A566-D325BA7BE0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187" y="4681331"/>
                  <a:ext cx="650591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文字方塊 114">
                  <a:extLst>
                    <a:ext uri="{FF2B5EF4-FFF2-40B4-BE49-F238E27FC236}">
                      <a16:creationId xmlns:a16="http://schemas.microsoft.com/office/drawing/2014/main" id="{903BDEBC-0568-7741-9EB0-6FAB4C4033E6}"/>
                    </a:ext>
                  </a:extLst>
                </p:cNvPr>
                <p:cNvSpPr txBox="1"/>
                <p:nvPr/>
              </p:nvSpPr>
              <p:spPr>
                <a:xfrm>
                  <a:off x="2375356" y="4078274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96" name="文字方塊 114">
                  <a:extLst>
                    <a:ext uri="{FF2B5EF4-FFF2-40B4-BE49-F238E27FC236}">
                      <a16:creationId xmlns:a16="http://schemas.microsoft.com/office/drawing/2014/main" id="{903BDEBC-0568-7741-9EB0-6FAB4C4033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5356" y="4078274"/>
                  <a:ext cx="650591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文字方塊 114">
                  <a:extLst>
                    <a:ext uri="{FF2B5EF4-FFF2-40B4-BE49-F238E27FC236}">
                      <a16:creationId xmlns:a16="http://schemas.microsoft.com/office/drawing/2014/main" id="{6CE3D547-EC4A-8C4F-B190-F16082E358CE}"/>
                    </a:ext>
                  </a:extLst>
                </p:cNvPr>
                <p:cNvSpPr txBox="1"/>
                <p:nvPr/>
              </p:nvSpPr>
              <p:spPr>
                <a:xfrm>
                  <a:off x="2416890" y="3053493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97" name="文字方塊 114">
                  <a:extLst>
                    <a:ext uri="{FF2B5EF4-FFF2-40B4-BE49-F238E27FC236}">
                      <a16:creationId xmlns:a16="http://schemas.microsoft.com/office/drawing/2014/main" id="{6CE3D547-EC4A-8C4F-B190-F16082E358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890" y="3053493"/>
                  <a:ext cx="650591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橢圓 34">
              <a:extLst>
                <a:ext uri="{FF2B5EF4-FFF2-40B4-BE49-F238E27FC236}">
                  <a16:creationId xmlns:a16="http://schemas.microsoft.com/office/drawing/2014/main" id="{9D792632-04A3-064D-8B99-88D5DA876EA0}"/>
                </a:ext>
              </a:extLst>
            </p:cNvPr>
            <p:cNvSpPr/>
            <p:nvPr/>
          </p:nvSpPr>
          <p:spPr bwMode="auto">
            <a:xfrm>
              <a:off x="1143928" y="3950959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6</a:t>
              </a:r>
              <a:endParaRPr lang="zh-TW" altLang="en-US" sz="2000" dirty="0"/>
            </a:p>
          </p:txBody>
        </p:sp>
        <p:cxnSp>
          <p:nvCxnSpPr>
            <p:cNvPr id="199" name="直線接點 24">
              <a:extLst>
                <a:ext uri="{FF2B5EF4-FFF2-40B4-BE49-F238E27FC236}">
                  <a16:creationId xmlns:a16="http://schemas.microsoft.com/office/drawing/2014/main" id="{2F62B4F6-8825-7743-8051-83D5F4DEAE39}"/>
                </a:ext>
              </a:extLst>
            </p:cNvPr>
            <p:cNvCxnSpPr>
              <a:cxnSpLocks/>
              <a:stCxn id="216" idx="0"/>
              <a:endCxn id="198" idx="3"/>
            </p:cNvCxnSpPr>
            <p:nvPr/>
          </p:nvCxnSpPr>
          <p:spPr bwMode="auto">
            <a:xfrm flipV="1">
              <a:off x="780462" y="4362297"/>
              <a:ext cx="434041" cy="19417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0" name="直線接點 24">
              <a:extLst>
                <a:ext uri="{FF2B5EF4-FFF2-40B4-BE49-F238E27FC236}">
                  <a16:creationId xmlns:a16="http://schemas.microsoft.com/office/drawing/2014/main" id="{633F0972-19F6-0343-8EC7-9E94178E26BB}"/>
                </a:ext>
              </a:extLst>
            </p:cNvPr>
            <p:cNvCxnSpPr>
              <a:cxnSpLocks/>
              <a:stCxn id="195" idx="0"/>
              <a:endCxn id="198" idx="5"/>
            </p:cNvCxnSpPr>
            <p:nvPr/>
          </p:nvCxnSpPr>
          <p:spPr bwMode="auto">
            <a:xfrm flipH="1" flipV="1">
              <a:off x="1555266" y="4362297"/>
              <a:ext cx="340217" cy="31903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01" name="群組 200">
              <a:extLst>
                <a:ext uri="{FF2B5EF4-FFF2-40B4-BE49-F238E27FC236}">
                  <a16:creationId xmlns:a16="http://schemas.microsoft.com/office/drawing/2014/main" id="{9BCB4D1A-E464-6C41-9904-3C03D8C44E24}"/>
                </a:ext>
              </a:extLst>
            </p:cNvPr>
            <p:cNvGrpSpPr/>
            <p:nvPr/>
          </p:nvGrpSpPr>
          <p:grpSpPr>
            <a:xfrm>
              <a:off x="1644087" y="921711"/>
              <a:ext cx="2036076" cy="1825323"/>
              <a:chOff x="1614489" y="246699"/>
              <a:chExt cx="2036076" cy="1825323"/>
            </a:xfrm>
          </p:grpSpPr>
          <p:cxnSp>
            <p:nvCxnSpPr>
              <p:cNvPr id="207" name="直線接點 28">
                <a:extLst>
                  <a:ext uri="{FF2B5EF4-FFF2-40B4-BE49-F238E27FC236}">
                    <a16:creationId xmlns:a16="http://schemas.microsoft.com/office/drawing/2014/main" id="{2DF90A59-0CFD-0F42-98FD-F5A9F86E45CB}"/>
                  </a:ext>
                </a:extLst>
              </p:cNvPr>
              <p:cNvCxnSpPr>
                <a:cxnSpLocks/>
                <a:stCxn id="211" idx="5"/>
                <a:endCxn id="209" idx="1"/>
              </p:cNvCxnSpPr>
              <p:nvPr/>
            </p:nvCxnSpPr>
            <p:spPr bwMode="auto">
              <a:xfrm>
                <a:off x="2483703" y="658037"/>
                <a:ext cx="172986" cy="28432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直線接點 24">
                <a:extLst>
                  <a:ext uri="{FF2B5EF4-FFF2-40B4-BE49-F238E27FC236}">
                    <a16:creationId xmlns:a16="http://schemas.microsoft.com/office/drawing/2014/main" id="{F8997E60-D013-8245-B544-54D361475FD7}"/>
                  </a:ext>
                </a:extLst>
              </p:cNvPr>
              <p:cNvCxnSpPr>
                <a:cxnSpLocks/>
                <a:stCxn id="210" idx="0"/>
                <a:endCxn id="209" idx="5"/>
              </p:cNvCxnSpPr>
              <p:nvPr/>
            </p:nvCxnSpPr>
            <p:spPr bwMode="auto">
              <a:xfrm flipH="1" flipV="1">
                <a:off x="2997452" y="1283125"/>
                <a:ext cx="327818" cy="327232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9" name="橢圓 34">
                <a:extLst>
                  <a:ext uri="{FF2B5EF4-FFF2-40B4-BE49-F238E27FC236}">
                    <a16:creationId xmlns:a16="http://schemas.microsoft.com/office/drawing/2014/main" id="{B059A52C-9ACB-0341-9970-D9A05A78F7D6}"/>
                  </a:ext>
                </a:extLst>
              </p:cNvPr>
              <p:cNvSpPr/>
              <p:nvPr/>
            </p:nvSpPr>
            <p:spPr bwMode="auto">
              <a:xfrm>
                <a:off x="2586114" y="871787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9</a:t>
                </a:r>
                <a:endParaRPr lang="zh-TW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文字方塊 114">
                    <a:extLst>
                      <a:ext uri="{FF2B5EF4-FFF2-40B4-BE49-F238E27FC236}">
                        <a16:creationId xmlns:a16="http://schemas.microsoft.com/office/drawing/2014/main" id="{65B7B4CF-23F2-9946-83B4-20879B864E79}"/>
                      </a:ext>
                    </a:extLst>
                  </p:cNvPr>
                  <p:cNvSpPr txBox="1"/>
                  <p:nvPr/>
                </p:nvSpPr>
                <p:spPr>
                  <a:xfrm>
                    <a:off x="2999974" y="1610357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210" name="文字方塊 114">
                    <a:extLst>
                      <a:ext uri="{FF2B5EF4-FFF2-40B4-BE49-F238E27FC236}">
                        <a16:creationId xmlns:a16="http://schemas.microsoft.com/office/drawing/2014/main" id="{65B7B4CF-23F2-9946-83B4-20879B864E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9974" y="1610357"/>
                    <a:ext cx="650591" cy="461665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621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1" name="橢圓 34">
                <a:extLst>
                  <a:ext uri="{FF2B5EF4-FFF2-40B4-BE49-F238E27FC236}">
                    <a16:creationId xmlns:a16="http://schemas.microsoft.com/office/drawing/2014/main" id="{92EE35C3-FF86-BD43-B9E9-13E346120F01}"/>
                  </a:ext>
                </a:extLst>
              </p:cNvPr>
              <p:cNvSpPr/>
              <p:nvPr/>
            </p:nvSpPr>
            <p:spPr bwMode="auto">
              <a:xfrm>
                <a:off x="2072365" y="246699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1</a:t>
                </a:r>
                <a:endParaRPr lang="zh-TW" altLang="en-US" sz="2000" dirty="0"/>
              </a:p>
            </p:txBody>
          </p:sp>
          <p:cxnSp>
            <p:nvCxnSpPr>
              <p:cNvPr id="212" name="直線接點 24">
                <a:extLst>
                  <a:ext uri="{FF2B5EF4-FFF2-40B4-BE49-F238E27FC236}">
                    <a16:creationId xmlns:a16="http://schemas.microsoft.com/office/drawing/2014/main" id="{D4F183FE-EC4A-F04B-B326-13313616C678}"/>
                  </a:ext>
                </a:extLst>
              </p:cNvPr>
              <p:cNvCxnSpPr>
                <a:cxnSpLocks/>
                <a:stCxn id="213" idx="0"/>
                <a:endCxn id="211" idx="3"/>
              </p:cNvCxnSpPr>
              <p:nvPr/>
            </p:nvCxnSpPr>
            <p:spPr bwMode="auto">
              <a:xfrm flipV="1">
                <a:off x="1939785" y="658037"/>
                <a:ext cx="203155" cy="253628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文字方塊 114">
                    <a:extLst>
                      <a:ext uri="{FF2B5EF4-FFF2-40B4-BE49-F238E27FC236}">
                        <a16:creationId xmlns:a16="http://schemas.microsoft.com/office/drawing/2014/main" id="{FFA2A0B7-8E89-9D47-93C6-19E8F2450B11}"/>
                      </a:ext>
                    </a:extLst>
                  </p:cNvPr>
                  <p:cNvSpPr txBox="1"/>
                  <p:nvPr/>
                </p:nvSpPr>
                <p:spPr>
                  <a:xfrm>
                    <a:off x="1614489" y="911665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213" name="文字方塊 114">
                    <a:extLst>
                      <a:ext uri="{FF2B5EF4-FFF2-40B4-BE49-F238E27FC236}">
                        <a16:creationId xmlns:a16="http://schemas.microsoft.com/office/drawing/2014/main" id="{FFA2A0B7-8E89-9D47-93C6-19E8F2450B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4489" y="911665"/>
                    <a:ext cx="650591" cy="461665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2" name="直線接點 28">
              <a:extLst>
                <a:ext uri="{FF2B5EF4-FFF2-40B4-BE49-F238E27FC236}">
                  <a16:creationId xmlns:a16="http://schemas.microsoft.com/office/drawing/2014/main" id="{CFD61889-5F7E-6B4D-8355-A0578A8C18C5}"/>
                </a:ext>
              </a:extLst>
            </p:cNvPr>
            <p:cNvCxnSpPr>
              <a:cxnSpLocks/>
              <a:stCxn id="189" idx="7"/>
              <a:endCxn id="209" idx="3"/>
            </p:cNvCxnSpPr>
            <p:nvPr/>
          </p:nvCxnSpPr>
          <p:spPr bwMode="auto">
            <a:xfrm flipV="1">
              <a:off x="2508060" y="1958137"/>
              <a:ext cx="178227" cy="250463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3" name="橢圓 8">
              <a:extLst>
                <a:ext uri="{FF2B5EF4-FFF2-40B4-BE49-F238E27FC236}">
                  <a16:creationId xmlns:a16="http://schemas.microsoft.com/office/drawing/2014/main" id="{F707E20D-0404-8548-A014-55C02AB21026}"/>
                </a:ext>
              </a:extLst>
            </p:cNvPr>
            <p:cNvSpPr/>
            <p:nvPr/>
          </p:nvSpPr>
          <p:spPr bwMode="auto">
            <a:xfrm>
              <a:off x="1193942" y="2737464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2</a:t>
              </a:r>
              <a:endParaRPr lang="zh-TW" altLang="en-US" sz="2000" dirty="0"/>
            </a:p>
          </p:txBody>
        </p:sp>
        <p:cxnSp>
          <p:nvCxnSpPr>
            <p:cNvPr id="204" name="直線接點 28">
              <a:extLst>
                <a:ext uri="{FF2B5EF4-FFF2-40B4-BE49-F238E27FC236}">
                  <a16:creationId xmlns:a16="http://schemas.microsoft.com/office/drawing/2014/main" id="{A800810C-2ACB-0545-B82F-8499659E5D05}"/>
                </a:ext>
              </a:extLst>
            </p:cNvPr>
            <p:cNvCxnSpPr>
              <a:cxnSpLocks/>
              <a:stCxn id="192" idx="0"/>
              <a:endCxn id="203" idx="5"/>
            </p:cNvCxnSpPr>
            <p:nvPr/>
          </p:nvCxnSpPr>
          <p:spPr bwMode="auto">
            <a:xfrm flipH="1" flipV="1">
              <a:off x="1605280" y="3148802"/>
              <a:ext cx="465412" cy="261095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線接點 24">
              <a:extLst>
                <a:ext uri="{FF2B5EF4-FFF2-40B4-BE49-F238E27FC236}">
                  <a16:creationId xmlns:a16="http://schemas.microsoft.com/office/drawing/2014/main" id="{479A74B0-BD7C-6A48-84CF-8A39A3F07761}"/>
                </a:ext>
              </a:extLst>
            </p:cNvPr>
            <p:cNvCxnSpPr>
              <a:cxnSpLocks/>
              <a:endCxn id="203" idx="3"/>
            </p:cNvCxnSpPr>
            <p:nvPr/>
          </p:nvCxnSpPr>
          <p:spPr bwMode="auto">
            <a:xfrm flipV="1">
              <a:off x="903321" y="3148802"/>
              <a:ext cx="361196" cy="18796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文字方塊 114">
                  <a:extLst>
                    <a:ext uri="{FF2B5EF4-FFF2-40B4-BE49-F238E27FC236}">
                      <a16:creationId xmlns:a16="http://schemas.microsoft.com/office/drawing/2014/main" id="{76B0AF21-EC6D-F940-A317-7144B05FC7F1}"/>
                    </a:ext>
                  </a:extLst>
                </p:cNvPr>
                <p:cNvSpPr txBox="1"/>
                <p:nvPr/>
              </p:nvSpPr>
              <p:spPr>
                <a:xfrm>
                  <a:off x="624911" y="3394502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206" name="文字方塊 114">
                  <a:extLst>
                    <a:ext uri="{FF2B5EF4-FFF2-40B4-BE49-F238E27FC236}">
                      <a16:creationId xmlns:a16="http://schemas.microsoft.com/office/drawing/2014/main" id="{76B0AF21-EC6D-F940-A317-7144B05FC7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911" y="3394502"/>
                  <a:ext cx="650591" cy="46166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5" name="文字方塊 254">
            <a:extLst>
              <a:ext uri="{FF2B5EF4-FFF2-40B4-BE49-F238E27FC236}">
                <a16:creationId xmlns:a16="http://schemas.microsoft.com/office/drawing/2014/main" id="{13018701-5A7C-5F46-936B-4A5BC268C3F0}"/>
              </a:ext>
            </a:extLst>
          </p:cNvPr>
          <p:cNvSpPr txBox="1"/>
          <p:nvPr/>
        </p:nvSpPr>
        <p:spPr>
          <a:xfrm>
            <a:off x="2326757" y="4922619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Initial: </a:t>
            </a:r>
            <a:r>
              <a:rPr lang="en-US" altLang="zh-TW" sz="2800" dirty="0">
                <a:solidFill>
                  <a:srgbClr val="C00000"/>
                </a:solidFill>
              </a:rPr>
              <a:t>RR</a:t>
            </a:r>
            <a:endParaRPr kumimoji="1" lang="zh-TW" altLang="en-US" sz="2800" dirty="0">
              <a:solidFill>
                <a:srgbClr val="C00000"/>
              </a:solidFill>
            </a:endParaRPr>
          </a:p>
        </p:txBody>
      </p:sp>
      <p:sp>
        <p:nvSpPr>
          <p:cNvPr id="256" name="文字方塊 255">
            <a:extLst>
              <a:ext uri="{FF2B5EF4-FFF2-40B4-BE49-F238E27FC236}">
                <a16:creationId xmlns:a16="http://schemas.microsoft.com/office/drawing/2014/main" id="{32D918DB-43A5-C14F-AF91-32AFA9CB915A}"/>
              </a:ext>
            </a:extLst>
          </p:cNvPr>
          <p:cNvSpPr txBox="1"/>
          <p:nvPr/>
        </p:nvSpPr>
        <p:spPr>
          <a:xfrm>
            <a:off x="5799815" y="6285228"/>
            <a:ext cx="3344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After RR rotation: </a:t>
            </a:r>
            <a:r>
              <a:rPr lang="en-US" altLang="zh-TW" sz="2800" dirty="0">
                <a:solidFill>
                  <a:srgbClr val="C00000"/>
                </a:solidFill>
              </a:rPr>
              <a:t>LL</a:t>
            </a:r>
            <a:endParaRPr kumimoji="1" lang="zh-TW" altLang="en-US" sz="2800" dirty="0">
              <a:solidFill>
                <a:srgbClr val="C00000"/>
              </a:solidFill>
            </a:endParaRPr>
          </a:p>
        </p:txBody>
      </p:sp>
      <p:cxnSp>
        <p:nvCxnSpPr>
          <p:cNvPr id="254" name="直線箭頭接點 253">
            <a:extLst>
              <a:ext uri="{FF2B5EF4-FFF2-40B4-BE49-F238E27FC236}">
                <a16:creationId xmlns:a16="http://schemas.microsoft.com/office/drawing/2014/main" id="{20EB89D2-F153-0A45-BAC0-109C06ED2D99}"/>
              </a:ext>
            </a:extLst>
          </p:cNvPr>
          <p:cNvCxnSpPr/>
          <p:nvPr/>
        </p:nvCxnSpPr>
        <p:spPr bwMode="auto">
          <a:xfrm>
            <a:off x="1193942" y="4760856"/>
            <a:ext cx="361324" cy="31931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0" name="直線箭頭接點 259">
            <a:extLst>
              <a:ext uri="{FF2B5EF4-FFF2-40B4-BE49-F238E27FC236}">
                <a16:creationId xmlns:a16="http://schemas.microsoft.com/office/drawing/2014/main" id="{7749273D-0947-0242-AB3A-BA133A23A47D}"/>
              </a:ext>
            </a:extLst>
          </p:cNvPr>
          <p:cNvCxnSpPr>
            <a:cxnSpLocks/>
          </p:cNvCxnSpPr>
          <p:nvPr/>
        </p:nvCxnSpPr>
        <p:spPr bwMode="auto">
          <a:xfrm>
            <a:off x="1829735" y="5302278"/>
            <a:ext cx="386676" cy="21510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2" name="直線箭頭接點 261">
            <a:extLst>
              <a:ext uri="{FF2B5EF4-FFF2-40B4-BE49-F238E27FC236}">
                <a16:creationId xmlns:a16="http://schemas.microsoft.com/office/drawing/2014/main" id="{01AEA758-E4FF-904F-BD70-4DC63607CF05}"/>
              </a:ext>
            </a:extLst>
          </p:cNvPr>
          <p:cNvCxnSpPr>
            <a:cxnSpLocks/>
          </p:cNvCxnSpPr>
          <p:nvPr/>
        </p:nvCxnSpPr>
        <p:spPr bwMode="auto">
          <a:xfrm flipH="1">
            <a:off x="5903141" y="4171453"/>
            <a:ext cx="457120" cy="26649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5" name="直線箭頭接點 264">
            <a:extLst>
              <a:ext uri="{FF2B5EF4-FFF2-40B4-BE49-F238E27FC236}">
                <a16:creationId xmlns:a16="http://schemas.microsoft.com/office/drawing/2014/main" id="{636CDD8D-C5E3-0E49-BE65-73836654526D}"/>
              </a:ext>
            </a:extLst>
          </p:cNvPr>
          <p:cNvCxnSpPr>
            <a:cxnSpLocks/>
          </p:cNvCxnSpPr>
          <p:nvPr/>
        </p:nvCxnSpPr>
        <p:spPr bwMode="auto">
          <a:xfrm flipH="1">
            <a:off x="6607877" y="3554961"/>
            <a:ext cx="457120" cy="26649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21940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412" y="14695"/>
            <a:ext cx="8464043" cy="1143000"/>
          </a:xfrm>
        </p:spPr>
        <p:txBody>
          <a:bodyPr/>
          <a:lstStyle/>
          <a:p>
            <a:pPr algn="ctr"/>
            <a:r>
              <a:rPr lang="en-US" altLang="zh-TW" dirty="0"/>
              <a:t>Example for the Splay Operation (2)</a:t>
            </a:r>
          </a:p>
        </p:txBody>
      </p:sp>
      <p:sp>
        <p:nvSpPr>
          <p:cNvPr id="61" name="向右箭號 60">
            <a:extLst>
              <a:ext uri="{FF2B5EF4-FFF2-40B4-BE49-F238E27FC236}">
                <a16:creationId xmlns:a16="http://schemas.microsoft.com/office/drawing/2014/main" id="{9D4F478E-5628-8741-B525-B76F18A2E2DE}"/>
              </a:ext>
            </a:extLst>
          </p:cNvPr>
          <p:cNvSpPr/>
          <p:nvPr/>
        </p:nvSpPr>
        <p:spPr bwMode="auto">
          <a:xfrm>
            <a:off x="4207285" y="3261547"/>
            <a:ext cx="1128156" cy="62149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763B5183-91CC-D743-80DA-3DB9C54C4038}"/>
              </a:ext>
            </a:extLst>
          </p:cNvPr>
          <p:cNvGrpSpPr/>
          <p:nvPr/>
        </p:nvGrpSpPr>
        <p:grpSpPr>
          <a:xfrm>
            <a:off x="0" y="841618"/>
            <a:ext cx="4989892" cy="6016382"/>
            <a:chOff x="4154108" y="885136"/>
            <a:chExt cx="4989892" cy="6016382"/>
          </a:xfrm>
        </p:grpSpPr>
        <p:grpSp>
          <p:nvGrpSpPr>
            <p:cNvPr id="184" name="群組 183">
              <a:extLst>
                <a:ext uri="{FF2B5EF4-FFF2-40B4-BE49-F238E27FC236}">
                  <a16:creationId xmlns:a16="http://schemas.microsoft.com/office/drawing/2014/main" id="{384EEBBB-120F-2E48-9789-DD681CF4151C}"/>
                </a:ext>
              </a:extLst>
            </p:cNvPr>
            <p:cNvGrpSpPr/>
            <p:nvPr/>
          </p:nvGrpSpPr>
          <p:grpSpPr>
            <a:xfrm>
              <a:off x="4154108" y="885136"/>
              <a:ext cx="4846033" cy="6016382"/>
              <a:chOff x="-1165870" y="921711"/>
              <a:chExt cx="4846033" cy="6016382"/>
            </a:xfrm>
          </p:grpSpPr>
          <p:cxnSp>
            <p:nvCxnSpPr>
              <p:cNvPr id="185" name="直線接點 28">
                <a:extLst>
                  <a:ext uri="{FF2B5EF4-FFF2-40B4-BE49-F238E27FC236}">
                    <a16:creationId xmlns:a16="http://schemas.microsoft.com/office/drawing/2014/main" id="{03C6E50A-6800-3043-9CB1-1F5AC9C37809}"/>
                  </a:ext>
                </a:extLst>
              </p:cNvPr>
              <p:cNvCxnSpPr>
                <a:cxnSpLocks/>
                <a:stCxn id="215" idx="0"/>
                <a:endCxn id="219" idx="3"/>
              </p:cNvCxnSpPr>
              <p:nvPr/>
            </p:nvCxnSpPr>
            <p:spPr bwMode="auto">
              <a:xfrm flipV="1">
                <a:off x="-214719" y="5612775"/>
                <a:ext cx="457119" cy="1478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6" name="群組 185">
                <a:extLst>
                  <a:ext uri="{FF2B5EF4-FFF2-40B4-BE49-F238E27FC236}">
                    <a16:creationId xmlns:a16="http://schemas.microsoft.com/office/drawing/2014/main" id="{E44FD0EF-B001-E347-BB2A-AF673ADDB1BD}"/>
                  </a:ext>
                </a:extLst>
              </p:cNvPr>
              <p:cNvGrpSpPr/>
              <p:nvPr/>
            </p:nvGrpSpPr>
            <p:grpSpPr>
              <a:xfrm>
                <a:off x="-455676" y="4556475"/>
                <a:ext cx="2218896" cy="2376792"/>
                <a:chOff x="3028251" y="776569"/>
                <a:chExt cx="2218896" cy="2376792"/>
              </a:xfrm>
            </p:grpSpPr>
            <p:grpSp>
              <p:nvGrpSpPr>
                <p:cNvPr id="214" name="群組 213">
                  <a:extLst>
                    <a:ext uri="{FF2B5EF4-FFF2-40B4-BE49-F238E27FC236}">
                      <a16:creationId xmlns:a16="http://schemas.microsoft.com/office/drawing/2014/main" id="{BC8828E9-00FB-DA49-81C4-8BCF573E8D27}"/>
                    </a:ext>
                  </a:extLst>
                </p:cNvPr>
                <p:cNvGrpSpPr/>
                <p:nvPr/>
              </p:nvGrpSpPr>
              <p:grpSpPr>
                <a:xfrm>
                  <a:off x="3028251" y="776569"/>
                  <a:ext cx="2218896" cy="2376792"/>
                  <a:chOff x="63949" y="3656626"/>
                  <a:chExt cx="2218896" cy="2376792"/>
                </a:xfrm>
              </p:grpSpPr>
              <p:sp>
                <p:nvSpPr>
                  <p:cNvPr id="216" name="橢圓 8">
                    <a:extLst>
                      <a:ext uri="{FF2B5EF4-FFF2-40B4-BE49-F238E27FC236}">
                        <a16:creationId xmlns:a16="http://schemas.microsoft.com/office/drawing/2014/main" id="{6C007106-0F42-8C41-BD53-7775D7EBA0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59130" y="3656626"/>
                    <a:ext cx="481913" cy="481913"/>
                  </a:xfrm>
                  <a:prstGeom prst="ellipse">
                    <a:avLst/>
                  </a:prstGeom>
                  <a:solidFill>
                    <a:srgbClr val="FFC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r>
                      <a:rPr lang="en-US" altLang="zh-TW" sz="2000" dirty="0"/>
                      <a:t>5</a:t>
                    </a:r>
                    <a:endParaRPr lang="zh-TW" altLang="en-US" sz="2000" dirty="0"/>
                  </a:p>
                </p:txBody>
              </p:sp>
              <p:cxnSp>
                <p:nvCxnSpPr>
                  <p:cNvPr id="217" name="直線接點 216">
                    <a:extLst>
                      <a:ext uri="{FF2B5EF4-FFF2-40B4-BE49-F238E27FC236}">
                        <a16:creationId xmlns:a16="http://schemas.microsoft.com/office/drawing/2014/main" id="{F4F6AEEF-6E5A-8F49-8B68-60FE6BB1AED6}"/>
                      </a:ext>
                    </a:extLst>
                  </p:cNvPr>
                  <p:cNvCxnSpPr>
                    <a:cxnSpLocks/>
                    <a:stCxn id="224" idx="0"/>
                    <a:endCxn id="216" idx="5"/>
                  </p:cNvCxnSpPr>
                  <p:nvPr/>
                </p:nvCxnSpPr>
                <p:spPr bwMode="auto">
                  <a:xfrm flipH="1" flipV="1">
                    <a:off x="1470468" y="4067964"/>
                    <a:ext cx="487082" cy="29787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18" name="直線接點 24">
                    <a:extLst>
                      <a:ext uri="{FF2B5EF4-FFF2-40B4-BE49-F238E27FC236}">
                        <a16:creationId xmlns:a16="http://schemas.microsoft.com/office/drawing/2014/main" id="{8FBB4DCD-BD5E-2F48-A25B-452CEFC7B50D}"/>
                      </a:ext>
                    </a:extLst>
                  </p:cNvPr>
                  <p:cNvCxnSpPr>
                    <a:cxnSpLocks/>
                    <a:stCxn id="222" idx="0"/>
                    <a:endCxn id="215" idx="5"/>
                  </p:cNvCxnSpPr>
                  <p:nvPr/>
                </p:nvCxnSpPr>
                <p:spPr bwMode="auto">
                  <a:xfrm flipV="1">
                    <a:off x="389245" y="5272155"/>
                    <a:ext cx="86042" cy="29959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19" name="橢圓 34">
                    <a:extLst>
                      <a:ext uri="{FF2B5EF4-FFF2-40B4-BE49-F238E27FC236}">
                        <a16:creationId xmlns:a16="http://schemas.microsoft.com/office/drawing/2014/main" id="{695E138E-8DFF-9F48-A93F-5B087F9BB3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91450" y="4301588"/>
                    <a:ext cx="481913" cy="481913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r>
                      <a:rPr lang="en-US" altLang="zh-TW" sz="2000" dirty="0"/>
                      <a:t>4</a:t>
                    </a:r>
                    <a:endParaRPr lang="zh-TW" altLang="en-US" sz="2000" dirty="0"/>
                  </a:p>
                </p:txBody>
              </p:sp>
              <p:cxnSp>
                <p:nvCxnSpPr>
                  <p:cNvPr id="220" name="直線接點 28">
                    <a:extLst>
                      <a:ext uri="{FF2B5EF4-FFF2-40B4-BE49-F238E27FC236}">
                        <a16:creationId xmlns:a16="http://schemas.microsoft.com/office/drawing/2014/main" id="{56EBCE70-2E3B-3E4F-BE0F-07DDC25DAD5E}"/>
                      </a:ext>
                    </a:extLst>
                  </p:cNvPr>
                  <p:cNvCxnSpPr>
                    <a:cxnSpLocks/>
                    <a:stCxn id="219" idx="0"/>
                    <a:endCxn id="216" idx="3"/>
                  </p:cNvCxnSpPr>
                  <p:nvPr/>
                </p:nvCxnSpPr>
                <p:spPr bwMode="auto">
                  <a:xfrm flipV="1">
                    <a:off x="932407" y="4067964"/>
                    <a:ext cx="197298" cy="233624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線接點 24">
                    <a:extLst>
                      <a:ext uri="{FF2B5EF4-FFF2-40B4-BE49-F238E27FC236}">
                        <a16:creationId xmlns:a16="http://schemas.microsoft.com/office/drawing/2014/main" id="{030997FE-33BD-524C-BC97-8F40AB2F4F4C}"/>
                      </a:ext>
                    </a:extLst>
                  </p:cNvPr>
                  <p:cNvCxnSpPr>
                    <a:cxnSpLocks/>
                    <a:stCxn id="223" idx="0"/>
                    <a:endCxn id="219" idx="5"/>
                  </p:cNvCxnSpPr>
                  <p:nvPr/>
                </p:nvCxnSpPr>
                <p:spPr bwMode="auto">
                  <a:xfrm flipH="1" flipV="1">
                    <a:off x="1102788" y="4712926"/>
                    <a:ext cx="202019" cy="19775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2" name="文字方塊 114">
                        <a:extLst>
                          <a:ext uri="{FF2B5EF4-FFF2-40B4-BE49-F238E27FC236}">
                            <a16:creationId xmlns:a16="http://schemas.microsoft.com/office/drawing/2014/main" id="{849DCCE8-E157-1448-BA5A-45F2E95F1E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949" y="5571753"/>
                        <a:ext cx="65059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m:oMathPara>
                        </a14:m>
                        <a:endParaRPr kumimoji="1" lang="zh-TW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22" name="文字方塊 114">
                        <a:extLst>
                          <a:ext uri="{FF2B5EF4-FFF2-40B4-BE49-F238E27FC236}">
                            <a16:creationId xmlns:a16="http://schemas.microsoft.com/office/drawing/2014/main" id="{849DCCE8-E157-1448-BA5A-45F2E95F1E8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949" y="5571753"/>
                        <a:ext cx="650591" cy="46166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3" name="文字方塊 114">
                        <a:extLst>
                          <a:ext uri="{FF2B5EF4-FFF2-40B4-BE49-F238E27FC236}">
                            <a16:creationId xmlns:a16="http://schemas.microsoft.com/office/drawing/2014/main" id="{5CAF1722-CA66-AA41-B435-9460594665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79511" y="4910682"/>
                        <a:ext cx="65059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oMath>
                          </m:oMathPara>
                        </a14:m>
                        <a:endParaRPr kumimoji="1" lang="zh-TW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23" name="文字方塊 114">
                        <a:extLst>
                          <a:ext uri="{FF2B5EF4-FFF2-40B4-BE49-F238E27FC236}">
                            <a16:creationId xmlns:a16="http://schemas.microsoft.com/office/drawing/2014/main" id="{5CAF1722-CA66-AA41-B435-94605946657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79511" y="4910682"/>
                        <a:ext cx="650591" cy="46166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4" name="文字方塊 114">
                        <a:extLst>
                          <a:ext uri="{FF2B5EF4-FFF2-40B4-BE49-F238E27FC236}">
                            <a16:creationId xmlns:a16="http://schemas.microsoft.com/office/drawing/2014/main" id="{C487902C-68B6-6E41-A60F-8588D36AC0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32254" y="4365839"/>
                        <a:ext cx="65059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m:oMathPara>
                        </a14:m>
                        <a:endParaRPr kumimoji="1" lang="zh-TW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24" name="文字方塊 114">
                        <a:extLst>
                          <a:ext uri="{FF2B5EF4-FFF2-40B4-BE49-F238E27FC236}">
                            <a16:creationId xmlns:a16="http://schemas.microsoft.com/office/drawing/2014/main" id="{C487902C-68B6-6E41-A60F-8588D36AC08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32254" y="4365839"/>
                        <a:ext cx="650591" cy="46166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162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15" name="橢圓 34">
                  <a:extLst>
                    <a:ext uri="{FF2B5EF4-FFF2-40B4-BE49-F238E27FC236}">
                      <a16:creationId xmlns:a16="http://schemas.microsoft.com/office/drawing/2014/main" id="{0467E140-AD9D-A348-B2D5-895A55D3F837}"/>
                    </a:ext>
                  </a:extLst>
                </p:cNvPr>
                <p:cNvSpPr/>
                <p:nvPr/>
              </p:nvSpPr>
              <p:spPr bwMode="auto">
                <a:xfrm>
                  <a:off x="3028251" y="1980760"/>
                  <a:ext cx="481913" cy="48191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/>
                    <a:t>3</a:t>
                  </a:r>
                  <a:endParaRPr lang="zh-TW" altLang="en-US" sz="2000" dirty="0"/>
                </a:p>
              </p:txBody>
            </p:sp>
          </p:grpSp>
          <p:cxnSp>
            <p:nvCxnSpPr>
              <p:cNvPr id="187" name="直線接點 24">
                <a:extLst>
                  <a:ext uri="{FF2B5EF4-FFF2-40B4-BE49-F238E27FC236}">
                    <a16:creationId xmlns:a16="http://schemas.microsoft.com/office/drawing/2014/main" id="{6FD374CB-C990-7A49-A313-F76EA106A39D}"/>
                  </a:ext>
                </a:extLst>
              </p:cNvPr>
              <p:cNvCxnSpPr>
                <a:cxnSpLocks/>
                <a:stCxn id="188" idx="0"/>
                <a:endCxn id="215" idx="3"/>
              </p:cNvCxnSpPr>
              <p:nvPr/>
            </p:nvCxnSpPr>
            <p:spPr bwMode="auto">
              <a:xfrm flipV="1">
                <a:off x="-840574" y="6172004"/>
                <a:ext cx="455473" cy="30442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文字方塊 114">
                    <a:extLst>
                      <a:ext uri="{FF2B5EF4-FFF2-40B4-BE49-F238E27FC236}">
                        <a16:creationId xmlns:a16="http://schemas.microsoft.com/office/drawing/2014/main" id="{8E7E1349-614E-8540-8D84-2ADC5C0E8393}"/>
                      </a:ext>
                    </a:extLst>
                  </p:cNvPr>
                  <p:cNvSpPr txBox="1"/>
                  <p:nvPr/>
                </p:nvSpPr>
                <p:spPr>
                  <a:xfrm>
                    <a:off x="-1165870" y="6476428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88" name="文字方塊 114">
                    <a:extLst>
                      <a:ext uri="{FF2B5EF4-FFF2-40B4-BE49-F238E27FC236}">
                        <a16:creationId xmlns:a16="http://schemas.microsoft.com/office/drawing/2014/main" id="{8E7E1349-614E-8540-8D84-2ADC5C0E8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165870" y="6476428"/>
                    <a:ext cx="650591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9" name="橢圓 8">
                <a:extLst>
                  <a:ext uri="{FF2B5EF4-FFF2-40B4-BE49-F238E27FC236}">
                    <a16:creationId xmlns:a16="http://schemas.microsoft.com/office/drawing/2014/main" id="{E7FDD1EF-ABC0-484E-B016-90B51AEF10B0}"/>
                  </a:ext>
                </a:extLst>
              </p:cNvPr>
              <p:cNvSpPr/>
              <p:nvPr/>
            </p:nvSpPr>
            <p:spPr bwMode="auto">
              <a:xfrm>
                <a:off x="2096722" y="2138025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8</a:t>
                </a:r>
                <a:endParaRPr lang="zh-TW" altLang="en-US" sz="2000" dirty="0"/>
              </a:p>
            </p:txBody>
          </p:sp>
          <p:cxnSp>
            <p:nvCxnSpPr>
              <p:cNvPr id="190" name="直線接點 24">
                <a:extLst>
                  <a:ext uri="{FF2B5EF4-FFF2-40B4-BE49-F238E27FC236}">
                    <a16:creationId xmlns:a16="http://schemas.microsoft.com/office/drawing/2014/main" id="{34FA00F2-2B73-AC4E-99E4-253C3104F577}"/>
                  </a:ext>
                </a:extLst>
              </p:cNvPr>
              <p:cNvCxnSpPr>
                <a:cxnSpLocks/>
                <a:endCxn id="189" idx="5"/>
              </p:cNvCxnSpPr>
              <p:nvPr/>
            </p:nvCxnSpPr>
            <p:spPr bwMode="auto">
              <a:xfrm flipH="1" flipV="1">
                <a:off x="2508060" y="2549363"/>
                <a:ext cx="187240" cy="446398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1" name="直線接點 24">
                <a:extLst>
                  <a:ext uri="{FF2B5EF4-FFF2-40B4-BE49-F238E27FC236}">
                    <a16:creationId xmlns:a16="http://schemas.microsoft.com/office/drawing/2014/main" id="{8991E838-EF3F-8249-84A9-251ED6D5EED5}"/>
                  </a:ext>
                </a:extLst>
              </p:cNvPr>
              <p:cNvCxnSpPr>
                <a:cxnSpLocks/>
                <a:stCxn id="198" idx="0"/>
                <a:endCxn id="192" idx="3"/>
              </p:cNvCxnSpPr>
              <p:nvPr/>
            </p:nvCxnSpPr>
            <p:spPr bwMode="auto">
              <a:xfrm flipV="1">
                <a:off x="1384885" y="3821235"/>
                <a:ext cx="515425" cy="12972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2" name="橢圓 34">
                <a:extLst>
                  <a:ext uri="{FF2B5EF4-FFF2-40B4-BE49-F238E27FC236}">
                    <a16:creationId xmlns:a16="http://schemas.microsoft.com/office/drawing/2014/main" id="{0FB7EB04-F3AA-C249-AF8E-798AA88702CD}"/>
                  </a:ext>
                </a:extLst>
              </p:cNvPr>
              <p:cNvSpPr/>
              <p:nvPr/>
            </p:nvSpPr>
            <p:spPr bwMode="auto">
              <a:xfrm>
                <a:off x="1829735" y="3409897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7</a:t>
                </a:r>
                <a:endParaRPr lang="zh-TW" altLang="en-US" sz="2000" dirty="0"/>
              </a:p>
            </p:txBody>
          </p:sp>
          <p:cxnSp>
            <p:nvCxnSpPr>
              <p:cNvPr id="193" name="直線接點 28">
                <a:extLst>
                  <a:ext uri="{FF2B5EF4-FFF2-40B4-BE49-F238E27FC236}">
                    <a16:creationId xmlns:a16="http://schemas.microsoft.com/office/drawing/2014/main" id="{053888DB-7B26-1941-9134-9C4C0B1C8790}"/>
                  </a:ext>
                </a:extLst>
              </p:cNvPr>
              <p:cNvCxnSpPr>
                <a:cxnSpLocks/>
                <a:stCxn id="203" idx="7"/>
                <a:endCxn id="189" idx="3"/>
              </p:cNvCxnSpPr>
              <p:nvPr/>
            </p:nvCxnSpPr>
            <p:spPr bwMode="auto">
              <a:xfrm flipV="1">
                <a:off x="1605280" y="2549363"/>
                <a:ext cx="562017" cy="258676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24">
                <a:extLst>
                  <a:ext uri="{FF2B5EF4-FFF2-40B4-BE49-F238E27FC236}">
                    <a16:creationId xmlns:a16="http://schemas.microsoft.com/office/drawing/2014/main" id="{B8C7AC8F-0A1B-764F-85D7-91FCA4BEA6DC}"/>
                  </a:ext>
                </a:extLst>
              </p:cNvPr>
              <p:cNvCxnSpPr>
                <a:cxnSpLocks/>
                <a:stCxn id="196" idx="0"/>
                <a:endCxn id="192" idx="5"/>
              </p:cNvCxnSpPr>
              <p:nvPr/>
            </p:nvCxnSpPr>
            <p:spPr bwMode="auto">
              <a:xfrm flipH="1" flipV="1">
                <a:off x="2241073" y="3821235"/>
                <a:ext cx="459579" cy="25703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文字方塊 114">
                    <a:extLst>
                      <a:ext uri="{FF2B5EF4-FFF2-40B4-BE49-F238E27FC236}">
                        <a16:creationId xmlns:a16="http://schemas.microsoft.com/office/drawing/2014/main" id="{3FCE1766-EFB4-D340-A566-D325BA7BE02C}"/>
                      </a:ext>
                    </a:extLst>
                  </p:cNvPr>
                  <p:cNvSpPr txBox="1"/>
                  <p:nvPr/>
                </p:nvSpPr>
                <p:spPr>
                  <a:xfrm>
                    <a:off x="1570187" y="4681331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95" name="文字方塊 114">
                    <a:extLst>
                      <a:ext uri="{FF2B5EF4-FFF2-40B4-BE49-F238E27FC236}">
                        <a16:creationId xmlns:a16="http://schemas.microsoft.com/office/drawing/2014/main" id="{3FCE1766-EFB4-D340-A566-D325BA7BE0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0187" y="4681331"/>
                    <a:ext cx="650591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789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文字方塊 114">
                    <a:extLst>
                      <a:ext uri="{FF2B5EF4-FFF2-40B4-BE49-F238E27FC236}">
                        <a16:creationId xmlns:a16="http://schemas.microsoft.com/office/drawing/2014/main" id="{903BDEBC-0568-7741-9EB0-6FAB4C4033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356" y="4078274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96" name="文字方塊 114">
                    <a:extLst>
                      <a:ext uri="{FF2B5EF4-FFF2-40B4-BE49-F238E27FC236}">
                        <a16:creationId xmlns:a16="http://schemas.microsoft.com/office/drawing/2014/main" id="{903BDEBC-0568-7741-9EB0-6FAB4C4033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356" y="4078274"/>
                    <a:ext cx="650591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文字方塊 114">
                    <a:extLst>
                      <a:ext uri="{FF2B5EF4-FFF2-40B4-BE49-F238E27FC236}">
                        <a16:creationId xmlns:a16="http://schemas.microsoft.com/office/drawing/2014/main" id="{6CE3D547-EC4A-8C4F-B190-F16082E358CE}"/>
                      </a:ext>
                    </a:extLst>
                  </p:cNvPr>
                  <p:cNvSpPr txBox="1"/>
                  <p:nvPr/>
                </p:nvSpPr>
                <p:spPr>
                  <a:xfrm>
                    <a:off x="2416890" y="3053493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97" name="文字方塊 114">
                    <a:extLst>
                      <a:ext uri="{FF2B5EF4-FFF2-40B4-BE49-F238E27FC236}">
                        <a16:creationId xmlns:a16="http://schemas.microsoft.com/office/drawing/2014/main" id="{6CE3D547-EC4A-8C4F-B190-F16082E358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6890" y="3053493"/>
                    <a:ext cx="650591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8" name="橢圓 34">
                <a:extLst>
                  <a:ext uri="{FF2B5EF4-FFF2-40B4-BE49-F238E27FC236}">
                    <a16:creationId xmlns:a16="http://schemas.microsoft.com/office/drawing/2014/main" id="{9D792632-04A3-064D-8B99-88D5DA876EA0}"/>
                  </a:ext>
                </a:extLst>
              </p:cNvPr>
              <p:cNvSpPr/>
              <p:nvPr/>
            </p:nvSpPr>
            <p:spPr bwMode="auto">
              <a:xfrm>
                <a:off x="1143928" y="3950959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6</a:t>
                </a:r>
                <a:endParaRPr lang="zh-TW" altLang="en-US" sz="2000" dirty="0"/>
              </a:p>
            </p:txBody>
          </p:sp>
          <p:cxnSp>
            <p:nvCxnSpPr>
              <p:cNvPr id="199" name="直線接點 24">
                <a:extLst>
                  <a:ext uri="{FF2B5EF4-FFF2-40B4-BE49-F238E27FC236}">
                    <a16:creationId xmlns:a16="http://schemas.microsoft.com/office/drawing/2014/main" id="{2F62B4F6-8825-7743-8051-83D5F4DEAE39}"/>
                  </a:ext>
                </a:extLst>
              </p:cNvPr>
              <p:cNvCxnSpPr>
                <a:cxnSpLocks/>
                <a:stCxn id="216" idx="0"/>
                <a:endCxn id="198" idx="3"/>
              </p:cNvCxnSpPr>
              <p:nvPr/>
            </p:nvCxnSpPr>
            <p:spPr bwMode="auto">
              <a:xfrm flipV="1">
                <a:off x="780462" y="4362297"/>
                <a:ext cx="434041" cy="194178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0" name="直線接點 24">
                <a:extLst>
                  <a:ext uri="{FF2B5EF4-FFF2-40B4-BE49-F238E27FC236}">
                    <a16:creationId xmlns:a16="http://schemas.microsoft.com/office/drawing/2014/main" id="{633F0972-19F6-0343-8EC7-9E94178E26BB}"/>
                  </a:ext>
                </a:extLst>
              </p:cNvPr>
              <p:cNvCxnSpPr>
                <a:cxnSpLocks/>
                <a:stCxn id="195" idx="0"/>
                <a:endCxn id="198" idx="5"/>
              </p:cNvCxnSpPr>
              <p:nvPr/>
            </p:nvCxnSpPr>
            <p:spPr bwMode="auto">
              <a:xfrm flipH="1" flipV="1">
                <a:off x="1555266" y="4362297"/>
                <a:ext cx="340217" cy="31903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01" name="群組 200">
                <a:extLst>
                  <a:ext uri="{FF2B5EF4-FFF2-40B4-BE49-F238E27FC236}">
                    <a16:creationId xmlns:a16="http://schemas.microsoft.com/office/drawing/2014/main" id="{9BCB4D1A-E464-6C41-9904-3C03D8C44E24}"/>
                  </a:ext>
                </a:extLst>
              </p:cNvPr>
              <p:cNvGrpSpPr/>
              <p:nvPr/>
            </p:nvGrpSpPr>
            <p:grpSpPr>
              <a:xfrm>
                <a:off x="1644087" y="921711"/>
                <a:ext cx="2036076" cy="1825323"/>
                <a:chOff x="1614489" y="246699"/>
                <a:chExt cx="2036076" cy="1825323"/>
              </a:xfrm>
            </p:grpSpPr>
            <p:cxnSp>
              <p:nvCxnSpPr>
                <p:cNvPr id="207" name="直線接點 28">
                  <a:extLst>
                    <a:ext uri="{FF2B5EF4-FFF2-40B4-BE49-F238E27FC236}">
                      <a16:creationId xmlns:a16="http://schemas.microsoft.com/office/drawing/2014/main" id="{2DF90A59-0CFD-0F42-98FD-F5A9F86E45CB}"/>
                    </a:ext>
                  </a:extLst>
                </p:cNvPr>
                <p:cNvCxnSpPr>
                  <a:cxnSpLocks/>
                  <a:stCxn id="211" idx="5"/>
                  <a:endCxn id="209" idx="1"/>
                </p:cNvCxnSpPr>
                <p:nvPr/>
              </p:nvCxnSpPr>
              <p:spPr bwMode="auto">
                <a:xfrm>
                  <a:off x="2483703" y="658037"/>
                  <a:ext cx="172986" cy="284325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4">
                  <a:extLst>
                    <a:ext uri="{FF2B5EF4-FFF2-40B4-BE49-F238E27FC236}">
                      <a16:creationId xmlns:a16="http://schemas.microsoft.com/office/drawing/2014/main" id="{F8997E60-D013-8245-B544-54D361475FD7}"/>
                    </a:ext>
                  </a:extLst>
                </p:cNvPr>
                <p:cNvCxnSpPr>
                  <a:cxnSpLocks/>
                  <a:stCxn id="210" idx="0"/>
                  <a:endCxn id="209" idx="5"/>
                </p:cNvCxnSpPr>
                <p:nvPr/>
              </p:nvCxnSpPr>
              <p:spPr bwMode="auto">
                <a:xfrm flipH="1" flipV="1">
                  <a:off x="2997452" y="1283125"/>
                  <a:ext cx="327818" cy="327232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9" name="橢圓 34">
                  <a:extLst>
                    <a:ext uri="{FF2B5EF4-FFF2-40B4-BE49-F238E27FC236}">
                      <a16:creationId xmlns:a16="http://schemas.microsoft.com/office/drawing/2014/main" id="{B059A52C-9ACB-0341-9970-D9A05A78F7D6}"/>
                    </a:ext>
                  </a:extLst>
                </p:cNvPr>
                <p:cNvSpPr/>
                <p:nvPr/>
              </p:nvSpPr>
              <p:spPr bwMode="auto">
                <a:xfrm>
                  <a:off x="2586114" y="871787"/>
                  <a:ext cx="481913" cy="48191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/>
                    <a:t>9</a:t>
                  </a:r>
                  <a:endParaRPr lang="zh-TW" altLang="en-US" sz="2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0" name="文字方塊 114">
                      <a:extLst>
                        <a:ext uri="{FF2B5EF4-FFF2-40B4-BE49-F238E27FC236}">
                          <a16:creationId xmlns:a16="http://schemas.microsoft.com/office/drawing/2014/main" id="{65B7B4CF-23F2-9946-83B4-20879B864E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99974" y="1610357"/>
                      <a:ext cx="650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210" name="文字方塊 114">
                      <a:extLst>
                        <a:ext uri="{FF2B5EF4-FFF2-40B4-BE49-F238E27FC236}">
                          <a16:creationId xmlns:a16="http://schemas.microsoft.com/office/drawing/2014/main" id="{65B7B4CF-23F2-9946-83B4-20879B864E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99974" y="1610357"/>
                      <a:ext cx="650591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62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1" name="橢圓 34">
                  <a:extLst>
                    <a:ext uri="{FF2B5EF4-FFF2-40B4-BE49-F238E27FC236}">
                      <a16:creationId xmlns:a16="http://schemas.microsoft.com/office/drawing/2014/main" id="{92EE35C3-FF86-BD43-B9E9-13E346120F01}"/>
                    </a:ext>
                  </a:extLst>
                </p:cNvPr>
                <p:cNvSpPr/>
                <p:nvPr/>
              </p:nvSpPr>
              <p:spPr bwMode="auto">
                <a:xfrm>
                  <a:off x="2072365" y="246699"/>
                  <a:ext cx="481913" cy="48191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/>
                    <a:t>1</a:t>
                  </a:r>
                  <a:endParaRPr lang="zh-TW" altLang="en-US" sz="2000" dirty="0"/>
                </a:p>
              </p:txBody>
            </p:sp>
            <p:cxnSp>
              <p:nvCxnSpPr>
                <p:cNvPr id="212" name="直線接點 24">
                  <a:extLst>
                    <a:ext uri="{FF2B5EF4-FFF2-40B4-BE49-F238E27FC236}">
                      <a16:creationId xmlns:a16="http://schemas.microsoft.com/office/drawing/2014/main" id="{D4F183FE-EC4A-F04B-B326-13313616C678}"/>
                    </a:ext>
                  </a:extLst>
                </p:cNvPr>
                <p:cNvCxnSpPr>
                  <a:cxnSpLocks/>
                  <a:stCxn id="213" idx="0"/>
                  <a:endCxn id="211" idx="3"/>
                </p:cNvCxnSpPr>
                <p:nvPr/>
              </p:nvCxnSpPr>
              <p:spPr bwMode="auto">
                <a:xfrm flipV="1">
                  <a:off x="1939785" y="658037"/>
                  <a:ext cx="203155" cy="253628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3" name="文字方塊 114">
                      <a:extLst>
                        <a:ext uri="{FF2B5EF4-FFF2-40B4-BE49-F238E27FC236}">
                          <a16:creationId xmlns:a16="http://schemas.microsoft.com/office/drawing/2014/main" id="{FFA2A0B7-8E89-9D47-93C6-19E8F2450B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14489" y="911665"/>
                      <a:ext cx="650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213" name="文字方塊 114">
                      <a:extLst>
                        <a:ext uri="{FF2B5EF4-FFF2-40B4-BE49-F238E27FC236}">
                          <a16:creationId xmlns:a16="http://schemas.microsoft.com/office/drawing/2014/main" id="{FFA2A0B7-8E89-9D47-93C6-19E8F2450B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14489" y="911665"/>
                      <a:ext cx="650591" cy="46166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02" name="直線接點 28">
                <a:extLst>
                  <a:ext uri="{FF2B5EF4-FFF2-40B4-BE49-F238E27FC236}">
                    <a16:creationId xmlns:a16="http://schemas.microsoft.com/office/drawing/2014/main" id="{CFD61889-5F7E-6B4D-8355-A0578A8C18C5}"/>
                  </a:ext>
                </a:extLst>
              </p:cNvPr>
              <p:cNvCxnSpPr>
                <a:cxnSpLocks/>
                <a:stCxn id="189" idx="7"/>
                <a:endCxn id="209" idx="3"/>
              </p:cNvCxnSpPr>
              <p:nvPr/>
            </p:nvCxnSpPr>
            <p:spPr bwMode="auto">
              <a:xfrm flipV="1">
                <a:off x="2508060" y="1958137"/>
                <a:ext cx="178227" cy="250463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3" name="橢圓 8">
                <a:extLst>
                  <a:ext uri="{FF2B5EF4-FFF2-40B4-BE49-F238E27FC236}">
                    <a16:creationId xmlns:a16="http://schemas.microsoft.com/office/drawing/2014/main" id="{F707E20D-0404-8548-A014-55C02AB21026}"/>
                  </a:ext>
                </a:extLst>
              </p:cNvPr>
              <p:cNvSpPr/>
              <p:nvPr/>
            </p:nvSpPr>
            <p:spPr bwMode="auto">
              <a:xfrm>
                <a:off x="1193942" y="2737464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2</a:t>
                </a:r>
                <a:endParaRPr lang="zh-TW" altLang="en-US" sz="2000" dirty="0"/>
              </a:p>
            </p:txBody>
          </p:sp>
          <p:cxnSp>
            <p:nvCxnSpPr>
              <p:cNvPr id="204" name="直線接點 28">
                <a:extLst>
                  <a:ext uri="{FF2B5EF4-FFF2-40B4-BE49-F238E27FC236}">
                    <a16:creationId xmlns:a16="http://schemas.microsoft.com/office/drawing/2014/main" id="{A800810C-2ACB-0545-B82F-8499659E5D05}"/>
                  </a:ext>
                </a:extLst>
              </p:cNvPr>
              <p:cNvCxnSpPr>
                <a:cxnSpLocks/>
                <a:stCxn id="192" idx="0"/>
                <a:endCxn id="203" idx="5"/>
              </p:cNvCxnSpPr>
              <p:nvPr/>
            </p:nvCxnSpPr>
            <p:spPr bwMode="auto">
              <a:xfrm flipH="1" flipV="1">
                <a:off x="1605280" y="3148802"/>
                <a:ext cx="465412" cy="26109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4">
                <a:extLst>
                  <a:ext uri="{FF2B5EF4-FFF2-40B4-BE49-F238E27FC236}">
                    <a16:creationId xmlns:a16="http://schemas.microsoft.com/office/drawing/2014/main" id="{479A74B0-BD7C-6A48-84CF-8A39A3F07761}"/>
                  </a:ext>
                </a:extLst>
              </p:cNvPr>
              <p:cNvCxnSpPr>
                <a:cxnSpLocks/>
                <a:endCxn id="203" idx="3"/>
              </p:cNvCxnSpPr>
              <p:nvPr/>
            </p:nvCxnSpPr>
            <p:spPr bwMode="auto">
              <a:xfrm flipV="1">
                <a:off x="903321" y="3148802"/>
                <a:ext cx="361196" cy="187968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文字方塊 114">
                    <a:extLst>
                      <a:ext uri="{FF2B5EF4-FFF2-40B4-BE49-F238E27FC236}">
                        <a16:creationId xmlns:a16="http://schemas.microsoft.com/office/drawing/2014/main" id="{76B0AF21-EC6D-F940-A317-7144B05FC7F1}"/>
                      </a:ext>
                    </a:extLst>
                  </p:cNvPr>
                  <p:cNvSpPr txBox="1"/>
                  <p:nvPr/>
                </p:nvSpPr>
                <p:spPr>
                  <a:xfrm>
                    <a:off x="624911" y="3394502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206" name="文字方塊 114">
                    <a:extLst>
                      <a:ext uri="{FF2B5EF4-FFF2-40B4-BE49-F238E27FC236}">
                        <a16:creationId xmlns:a16="http://schemas.microsoft.com/office/drawing/2014/main" id="{76B0AF21-EC6D-F940-A317-7144B05FC7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4911" y="3394502"/>
                    <a:ext cx="650591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6" name="文字方塊 255">
              <a:extLst>
                <a:ext uri="{FF2B5EF4-FFF2-40B4-BE49-F238E27FC236}">
                  <a16:creationId xmlns:a16="http://schemas.microsoft.com/office/drawing/2014/main" id="{32D918DB-43A5-C14F-AF91-32AFA9CB915A}"/>
                </a:ext>
              </a:extLst>
            </p:cNvPr>
            <p:cNvSpPr txBox="1"/>
            <p:nvPr/>
          </p:nvSpPr>
          <p:spPr>
            <a:xfrm>
              <a:off x="5799815" y="6285228"/>
              <a:ext cx="33441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After RR rotation: </a:t>
              </a:r>
              <a:r>
                <a:rPr lang="en-US" altLang="zh-TW" sz="2800" dirty="0">
                  <a:solidFill>
                    <a:srgbClr val="C00000"/>
                  </a:solidFill>
                </a:rPr>
                <a:t>LL</a:t>
              </a:r>
              <a:endParaRPr kumimoji="1" lang="zh-TW" altLang="en-US" sz="2800" dirty="0">
                <a:solidFill>
                  <a:srgbClr val="C00000"/>
                </a:solidFill>
              </a:endParaRPr>
            </a:p>
          </p:txBody>
        </p:sp>
        <p:cxnSp>
          <p:nvCxnSpPr>
            <p:cNvPr id="262" name="直線箭頭接點 261">
              <a:extLst>
                <a:ext uri="{FF2B5EF4-FFF2-40B4-BE49-F238E27FC236}">
                  <a16:creationId xmlns:a16="http://schemas.microsoft.com/office/drawing/2014/main" id="{01AEA758-E4FF-904F-BD70-4DC63607CF0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903141" y="4171453"/>
              <a:ext cx="457120" cy="26649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5" name="直線箭頭接點 264">
              <a:extLst>
                <a:ext uri="{FF2B5EF4-FFF2-40B4-BE49-F238E27FC236}">
                  <a16:creationId xmlns:a16="http://schemas.microsoft.com/office/drawing/2014/main" id="{636CDD8D-C5E3-0E49-BE65-73836654526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607877" y="3554961"/>
              <a:ext cx="457120" cy="26649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B76491F1-BE48-E347-9382-F924BD4E72BB}"/>
              </a:ext>
            </a:extLst>
          </p:cNvPr>
          <p:cNvGrpSpPr/>
          <p:nvPr/>
        </p:nvGrpSpPr>
        <p:grpSpPr>
          <a:xfrm>
            <a:off x="4926259" y="1044750"/>
            <a:ext cx="3787386" cy="5531645"/>
            <a:chOff x="4949876" y="1000024"/>
            <a:chExt cx="3787386" cy="5531645"/>
          </a:xfrm>
        </p:grpSpPr>
        <p:grpSp>
          <p:nvGrpSpPr>
            <p:cNvPr id="94" name="群組 93">
              <a:extLst>
                <a:ext uri="{FF2B5EF4-FFF2-40B4-BE49-F238E27FC236}">
                  <a16:creationId xmlns:a16="http://schemas.microsoft.com/office/drawing/2014/main" id="{61F1584D-8B97-9247-A469-BA8EB427D477}"/>
                </a:ext>
              </a:extLst>
            </p:cNvPr>
            <p:cNvGrpSpPr/>
            <p:nvPr/>
          </p:nvGrpSpPr>
          <p:grpSpPr>
            <a:xfrm>
              <a:off x="4949876" y="1000024"/>
              <a:ext cx="3787386" cy="4851649"/>
              <a:chOff x="-370102" y="1036599"/>
              <a:chExt cx="3787386" cy="4851649"/>
            </a:xfrm>
          </p:grpSpPr>
          <p:cxnSp>
            <p:nvCxnSpPr>
              <p:cNvPr id="98" name="直線接點 28">
                <a:extLst>
                  <a:ext uri="{FF2B5EF4-FFF2-40B4-BE49-F238E27FC236}">
                    <a16:creationId xmlns:a16="http://schemas.microsoft.com/office/drawing/2014/main" id="{D9F08F57-5415-B94A-B9B6-E1902969FD6C}"/>
                  </a:ext>
                </a:extLst>
              </p:cNvPr>
              <p:cNvCxnSpPr>
                <a:cxnSpLocks/>
                <a:stCxn id="140" idx="0"/>
                <a:endCxn id="144" idx="3"/>
              </p:cNvCxnSpPr>
              <p:nvPr/>
            </p:nvCxnSpPr>
            <p:spPr bwMode="auto">
              <a:xfrm flipV="1">
                <a:off x="320463" y="4510180"/>
                <a:ext cx="309060" cy="18810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9" name="群組 98">
                <a:extLst>
                  <a:ext uri="{FF2B5EF4-FFF2-40B4-BE49-F238E27FC236}">
                    <a16:creationId xmlns:a16="http://schemas.microsoft.com/office/drawing/2014/main" id="{AA92F843-7102-7642-8354-C1C7E765A227}"/>
                  </a:ext>
                </a:extLst>
              </p:cNvPr>
              <p:cNvGrpSpPr/>
              <p:nvPr/>
            </p:nvGrpSpPr>
            <p:grpSpPr>
              <a:xfrm>
                <a:off x="79506" y="3482802"/>
                <a:ext cx="1974024" cy="2376792"/>
                <a:chOff x="3563433" y="-297104"/>
                <a:chExt cx="1974024" cy="2376792"/>
              </a:xfrm>
            </p:grpSpPr>
            <p:grpSp>
              <p:nvGrpSpPr>
                <p:cNvPr id="139" name="群組 138">
                  <a:extLst>
                    <a:ext uri="{FF2B5EF4-FFF2-40B4-BE49-F238E27FC236}">
                      <a16:creationId xmlns:a16="http://schemas.microsoft.com/office/drawing/2014/main" id="{583C929B-365A-C543-A9E9-0FCA49BD3F2F}"/>
                    </a:ext>
                  </a:extLst>
                </p:cNvPr>
                <p:cNvGrpSpPr/>
                <p:nvPr/>
              </p:nvGrpSpPr>
              <p:grpSpPr>
                <a:xfrm>
                  <a:off x="3824019" y="-297104"/>
                  <a:ext cx="1713438" cy="2376792"/>
                  <a:chOff x="859717" y="2582953"/>
                  <a:chExt cx="1713438" cy="2376792"/>
                </a:xfrm>
              </p:grpSpPr>
              <p:sp>
                <p:nvSpPr>
                  <p:cNvPr id="141" name="橢圓 8">
                    <a:extLst>
                      <a:ext uri="{FF2B5EF4-FFF2-40B4-BE49-F238E27FC236}">
                        <a16:creationId xmlns:a16="http://schemas.microsoft.com/office/drawing/2014/main" id="{B4F4D08C-1782-6C41-B3A0-8227F48493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54898" y="2582953"/>
                    <a:ext cx="481913" cy="481913"/>
                  </a:xfrm>
                  <a:prstGeom prst="ellipse">
                    <a:avLst/>
                  </a:prstGeom>
                  <a:solidFill>
                    <a:srgbClr val="FFC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r>
                      <a:rPr lang="en-US" altLang="zh-TW" sz="2000" dirty="0"/>
                      <a:t>5</a:t>
                    </a:r>
                    <a:endParaRPr lang="zh-TW" altLang="en-US" sz="2000" dirty="0"/>
                  </a:p>
                </p:txBody>
              </p:sp>
              <p:cxnSp>
                <p:nvCxnSpPr>
                  <p:cNvPr id="142" name="直線接點 141">
                    <a:extLst>
                      <a:ext uri="{FF2B5EF4-FFF2-40B4-BE49-F238E27FC236}">
                        <a16:creationId xmlns:a16="http://schemas.microsoft.com/office/drawing/2014/main" id="{024C751F-88EE-F34F-9AFD-20AF510B3490}"/>
                      </a:ext>
                    </a:extLst>
                  </p:cNvPr>
                  <p:cNvCxnSpPr>
                    <a:cxnSpLocks/>
                    <a:stCxn id="149" idx="0"/>
                    <a:endCxn id="111" idx="3"/>
                  </p:cNvCxnSpPr>
                  <p:nvPr/>
                </p:nvCxnSpPr>
                <p:spPr bwMode="auto">
                  <a:xfrm flipV="1">
                    <a:off x="2247860" y="3603647"/>
                    <a:ext cx="231473" cy="28301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43" name="直線接點 24">
                    <a:extLst>
                      <a:ext uri="{FF2B5EF4-FFF2-40B4-BE49-F238E27FC236}">
                        <a16:creationId xmlns:a16="http://schemas.microsoft.com/office/drawing/2014/main" id="{0E0CA56F-2368-7E44-AAF2-6DF5E01B2030}"/>
                      </a:ext>
                    </a:extLst>
                  </p:cNvPr>
                  <p:cNvCxnSpPr>
                    <a:cxnSpLocks/>
                    <a:stCxn id="147" idx="0"/>
                    <a:endCxn id="140" idx="5"/>
                  </p:cNvCxnSpPr>
                  <p:nvPr/>
                </p:nvCxnSpPr>
                <p:spPr bwMode="auto">
                  <a:xfrm flipH="1" flipV="1">
                    <a:off x="1010469" y="4209770"/>
                    <a:ext cx="174544" cy="28831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44" name="橢圓 34">
                    <a:extLst>
                      <a:ext uri="{FF2B5EF4-FFF2-40B4-BE49-F238E27FC236}">
                        <a16:creationId xmlns:a16="http://schemas.microsoft.com/office/drawing/2014/main" id="{46927964-CB73-FD41-BF58-BD1E3F63AE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78573" y="3198993"/>
                    <a:ext cx="481913" cy="481913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r>
                      <a:rPr lang="en-US" altLang="zh-TW" sz="2000" dirty="0"/>
                      <a:t>4</a:t>
                    </a:r>
                    <a:endParaRPr lang="zh-TW" altLang="en-US" sz="2000" dirty="0"/>
                  </a:p>
                </p:txBody>
              </p:sp>
              <p:cxnSp>
                <p:nvCxnSpPr>
                  <p:cNvPr id="145" name="直線接點 28">
                    <a:extLst>
                      <a:ext uri="{FF2B5EF4-FFF2-40B4-BE49-F238E27FC236}">
                        <a16:creationId xmlns:a16="http://schemas.microsoft.com/office/drawing/2014/main" id="{81018FC6-E61E-EA45-A737-19ABE7879002}"/>
                      </a:ext>
                    </a:extLst>
                  </p:cNvPr>
                  <p:cNvCxnSpPr>
                    <a:cxnSpLocks/>
                    <a:stCxn id="144" idx="0"/>
                    <a:endCxn id="141" idx="3"/>
                  </p:cNvCxnSpPr>
                  <p:nvPr/>
                </p:nvCxnSpPr>
                <p:spPr bwMode="auto">
                  <a:xfrm flipV="1">
                    <a:off x="1319530" y="2994291"/>
                    <a:ext cx="605943" cy="204702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直線接點 24">
                    <a:extLst>
                      <a:ext uri="{FF2B5EF4-FFF2-40B4-BE49-F238E27FC236}">
                        <a16:creationId xmlns:a16="http://schemas.microsoft.com/office/drawing/2014/main" id="{C4F90A83-8069-4E40-BA8B-DDBBAC31DF78}"/>
                      </a:ext>
                    </a:extLst>
                  </p:cNvPr>
                  <p:cNvCxnSpPr>
                    <a:cxnSpLocks/>
                    <a:stCxn id="148" idx="0"/>
                    <a:endCxn id="144" idx="5"/>
                  </p:cNvCxnSpPr>
                  <p:nvPr/>
                </p:nvCxnSpPr>
                <p:spPr bwMode="auto">
                  <a:xfrm flipH="1" flipV="1">
                    <a:off x="1489911" y="3610331"/>
                    <a:ext cx="254343" cy="25600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7" name="文字方塊 114">
                        <a:extLst>
                          <a:ext uri="{FF2B5EF4-FFF2-40B4-BE49-F238E27FC236}">
                            <a16:creationId xmlns:a16="http://schemas.microsoft.com/office/drawing/2014/main" id="{6EAA88C8-2129-074D-A74C-E0817228A6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59717" y="4498080"/>
                        <a:ext cx="65059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m:oMathPara>
                        </a14:m>
                        <a:endParaRPr kumimoji="1" lang="zh-TW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47" name="文字方塊 114">
                        <a:extLst>
                          <a:ext uri="{FF2B5EF4-FFF2-40B4-BE49-F238E27FC236}">
                            <a16:creationId xmlns:a16="http://schemas.microsoft.com/office/drawing/2014/main" id="{6EAA88C8-2129-074D-A74C-E0817228A6C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9717" y="4498080"/>
                        <a:ext cx="650591" cy="461665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8" name="文字方塊 114">
                        <a:extLst>
                          <a:ext uri="{FF2B5EF4-FFF2-40B4-BE49-F238E27FC236}">
                            <a16:creationId xmlns:a16="http://schemas.microsoft.com/office/drawing/2014/main" id="{5BE1A02E-F199-FD4A-8B5D-87420D53B6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18958" y="3866336"/>
                        <a:ext cx="65059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oMath>
                          </m:oMathPara>
                        </a14:m>
                        <a:endParaRPr kumimoji="1" lang="zh-TW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48" name="文字方塊 114">
                        <a:extLst>
                          <a:ext uri="{FF2B5EF4-FFF2-40B4-BE49-F238E27FC236}">
                            <a16:creationId xmlns:a16="http://schemas.microsoft.com/office/drawing/2014/main" id="{5BE1A02E-F199-FD4A-8B5D-87420D53B6F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18958" y="3866336"/>
                        <a:ext cx="650591" cy="461665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9" name="文字方塊 114">
                        <a:extLst>
                          <a:ext uri="{FF2B5EF4-FFF2-40B4-BE49-F238E27FC236}">
                            <a16:creationId xmlns:a16="http://schemas.microsoft.com/office/drawing/2014/main" id="{ACF937F5-514F-E748-B9EF-4F2C006FE9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22564" y="3886658"/>
                        <a:ext cx="65059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m:oMathPara>
                        </a14:m>
                        <a:endParaRPr kumimoji="1" lang="zh-TW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49" name="文字方塊 114">
                        <a:extLst>
                          <a:ext uri="{FF2B5EF4-FFF2-40B4-BE49-F238E27FC236}">
                            <a16:creationId xmlns:a16="http://schemas.microsoft.com/office/drawing/2014/main" id="{ACF937F5-514F-E748-B9EF-4F2C006FE97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22564" y="3886658"/>
                        <a:ext cx="650591" cy="461665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b="-162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40" name="橢圓 34">
                  <a:extLst>
                    <a:ext uri="{FF2B5EF4-FFF2-40B4-BE49-F238E27FC236}">
                      <a16:creationId xmlns:a16="http://schemas.microsoft.com/office/drawing/2014/main" id="{6DECEE41-8FF3-6647-818A-57710CF4C03D}"/>
                    </a:ext>
                  </a:extLst>
                </p:cNvPr>
                <p:cNvSpPr/>
                <p:nvPr/>
              </p:nvSpPr>
              <p:spPr bwMode="auto">
                <a:xfrm>
                  <a:off x="3563433" y="918375"/>
                  <a:ext cx="481913" cy="48191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/>
                    <a:t>3</a:t>
                  </a:r>
                  <a:endParaRPr lang="zh-TW" altLang="en-US" sz="2000" dirty="0"/>
                </a:p>
              </p:txBody>
            </p:sp>
          </p:grpSp>
          <p:cxnSp>
            <p:nvCxnSpPr>
              <p:cNvPr id="100" name="直線接點 24">
                <a:extLst>
                  <a:ext uri="{FF2B5EF4-FFF2-40B4-BE49-F238E27FC236}">
                    <a16:creationId xmlns:a16="http://schemas.microsoft.com/office/drawing/2014/main" id="{EB0A3ACF-37F5-5B41-91A0-56A9F9679BE8}"/>
                  </a:ext>
                </a:extLst>
              </p:cNvPr>
              <p:cNvCxnSpPr>
                <a:cxnSpLocks/>
                <a:stCxn id="101" idx="0"/>
                <a:endCxn id="140" idx="3"/>
              </p:cNvCxnSpPr>
              <p:nvPr/>
            </p:nvCxnSpPr>
            <p:spPr bwMode="auto">
              <a:xfrm flipV="1">
                <a:off x="-44806" y="5109619"/>
                <a:ext cx="194887" cy="293136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文字方塊 114">
                    <a:extLst>
                      <a:ext uri="{FF2B5EF4-FFF2-40B4-BE49-F238E27FC236}">
                        <a16:creationId xmlns:a16="http://schemas.microsoft.com/office/drawing/2014/main" id="{101554C5-968D-B043-8502-4B0590EEFFE0}"/>
                      </a:ext>
                    </a:extLst>
                  </p:cNvPr>
                  <p:cNvSpPr txBox="1"/>
                  <p:nvPr/>
                </p:nvSpPr>
                <p:spPr>
                  <a:xfrm>
                    <a:off x="-370102" y="5402755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01" name="文字方塊 114">
                    <a:extLst>
                      <a:ext uri="{FF2B5EF4-FFF2-40B4-BE49-F238E27FC236}">
                        <a16:creationId xmlns:a16="http://schemas.microsoft.com/office/drawing/2014/main" id="{101554C5-968D-B043-8502-4B0590EEFF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70102" y="5402755"/>
                    <a:ext cx="650591" cy="46166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2" name="橢圓 8">
                <a:extLst>
                  <a:ext uri="{FF2B5EF4-FFF2-40B4-BE49-F238E27FC236}">
                    <a16:creationId xmlns:a16="http://schemas.microsoft.com/office/drawing/2014/main" id="{BDDDDFCB-EC1B-7B4F-BFA0-2C68E56BCD0C}"/>
                  </a:ext>
                </a:extLst>
              </p:cNvPr>
              <p:cNvSpPr/>
              <p:nvPr/>
            </p:nvSpPr>
            <p:spPr bwMode="auto">
              <a:xfrm>
                <a:off x="1561844" y="2252913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8</a:t>
                </a:r>
                <a:endParaRPr lang="zh-TW" altLang="en-US" sz="2000" dirty="0"/>
              </a:p>
            </p:txBody>
          </p:sp>
          <p:cxnSp>
            <p:nvCxnSpPr>
              <p:cNvPr id="103" name="直線接點 24">
                <a:extLst>
                  <a:ext uri="{FF2B5EF4-FFF2-40B4-BE49-F238E27FC236}">
                    <a16:creationId xmlns:a16="http://schemas.microsoft.com/office/drawing/2014/main" id="{397449B7-E557-0A4A-985C-7A03CAF40A47}"/>
                  </a:ext>
                </a:extLst>
              </p:cNvPr>
              <p:cNvCxnSpPr>
                <a:cxnSpLocks/>
                <a:endCxn id="102" idx="5"/>
              </p:cNvCxnSpPr>
              <p:nvPr/>
            </p:nvCxnSpPr>
            <p:spPr bwMode="auto">
              <a:xfrm flipH="1" flipV="1">
                <a:off x="1973182" y="2664251"/>
                <a:ext cx="187240" cy="446398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" name="直線接點 24">
                <a:extLst>
                  <a:ext uri="{FF2B5EF4-FFF2-40B4-BE49-F238E27FC236}">
                    <a16:creationId xmlns:a16="http://schemas.microsoft.com/office/drawing/2014/main" id="{DC23792C-E699-4B48-8C50-1CFD474008C2}"/>
                  </a:ext>
                </a:extLst>
              </p:cNvPr>
              <p:cNvCxnSpPr>
                <a:cxnSpLocks/>
                <a:stCxn id="111" idx="5"/>
                <a:endCxn id="105" idx="0"/>
              </p:cNvCxnSpPr>
              <p:nvPr/>
            </p:nvCxnSpPr>
            <p:spPr bwMode="auto">
              <a:xfrm>
                <a:off x="2300471" y="4503496"/>
                <a:ext cx="295841" cy="263667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5" name="橢圓 34">
                <a:extLst>
                  <a:ext uri="{FF2B5EF4-FFF2-40B4-BE49-F238E27FC236}">
                    <a16:creationId xmlns:a16="http://schemas.microsoft.com/office/drawing/2014/main" id="{7DEF5373-7620-4C4C-ACFE-372C531EBE9A}"/>
                  </a:ext>
                </a:extLst>
              </p:cNvPr>
              <p:cNvSpPr/>
              <p:nvPr/>
            </p:nvSpPr>
            <p:spPr bwMode="auto">
              <a:xfrm>
                <a:off x="2355355" y="4767163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7</a:t>
                </a:r>
                <a:endParaRPr lang="zh-TW" altLang="en-US" sz="2000" dirty="0"/>
              </a:p>
            </p:txBody>
          </p:sp>
          <p:cxnSp>
            <p:nvCxnSpPr>
              <p:cNvPr id="106" name="直線接點 28">
                <a:extLst>
                  <a:ext uri="{FF2B5EF4-FFF2-40B4-BE49-F238E27FC236}">
                    <a16:creationId xmlns:a16="http://schemas.microsoft.com/office/drawing/2014/main" id="{14F05A83-21B2-4B4D-9889-92BE6EF94E2F}"/>
                  </a:ext>
                </a:extLst>
              </p:cNvPr>
              <p:cNvCxnSpPr>
                <a:cxnSpLocks/>
                <a:stCxn id="116" idx="7"/>
                <a:endCxn id="102" idx="3"/>
              </p:cNvCxnSpPr>
              <p:nvPr/>
            </p:nvCxnSpPr>
            <p:spPr bwMode="auto">
              <a:xfrm flipV="1">
                <a:off x="1070402" y="2664251"/>
                <a:ext cx="562017" cy="258676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直線接點 24">
                <a:extLst>
                  <a:ext uri="{FF2B5EF4-FFF2-40B4-BE49-F238E27FC236}">
                    <a16:creationId xmlns:a16="http://schemas.microsoft.com/office/drawing/2014/main" id="{2865D4F0-30F8-C848-808F-7805142007F5}"/>
                  </a:ext>
                </a:extLst>
              </p:cNvPr>
              <p:cNvCxnSpPr>
                <a:cxnSpLocks/>
                <a:stCxn id="109" idx="0"/>
                <a:endCxn id="105" idx="5"/>
              </p:cNvCxnSpPr>
              <p:nvPr/>
            </p:nvCxnSpPr>
            <p:spPr bwMode="auto">
              <a:xfrm flipH="1" flipV="1">
                <a:off x="2766693" y="5178501"/>
                <a:ext cx="325296" cy="248082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文字方塊 114">
                    <a:extLst>
                      <a:ext uri="{FF2B5EF4-FFF2-40B4-BE49-F238E27FC236}">
                        <a16:creationId xmlns:a16="http://schemas.microsoft.com/office/drawing/2014/main" id="{5FFF3E2D-C532-D644-9012-D736DB722D3E}"/>
                      </a:ext>
                    </a:extLst>
                  </p:cNvPr>
                  <p:cNvSpPr txBox="1"/>
                  <p:nvPr/>
                </p:nvSpPr>
                <p:spPr>
                  <a:xfrm>
                    <a:off x="1898616" y="5363845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08" name="文字方塊 114">
                    <a:extLst>
                      <a:ext uri="{FF2B5EF4-FFF2-40B4-BE49-F238E27FC236}">
                        <a16:creationId xmlns:a16="http://schemas.microsoft.com/office/drawing/2014/main" id="{5FFF3E2D-C532-D644-9012-D736DB722D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8616" y="5363845"/>
                    <a:ext cx="650591" cy="4616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810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文字方塊 114">
                    <a:extLst>
                      <a:ext uri="{FF2B5EF4-FFF2-40B4-BE49-F238E27FC236}">
                        <a16:creationId xmlns:a16="http://schemas.microsoft.com/office/drawing/2014/main" id="{DF681416-D840-2147-A843-A1889217B89B}"/>
                      </a:ext>
                    </a:extLst>
                  </p:cNvPr>
                  <p:cNvSpPr txBox="1"/>
                  <p:nvPr/>
                </p:nvSpPr>
                <p:spPr>
                  <a:xfrm>
                    <a:off x="2766693" y="5426583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09" name="文字方塊 114">
                    <a:extLst>
                      <a:ext uri="{FF2B5EF4-FFF2-40B4-BE49-F238E27FC236}">
                        <a16:creationId xmlns:a16="http://schemas.microsoft.com/office/drawing/2014/main" id="{DF681416-D840-2147-A843-A1889217B8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6693" y="5426583"/>
                    <a:ext cx="650591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文字方塊 114">
                    <a:extLst>
                      <a:ext uri="{FF2B5EF4-FFF2-40B4-BE49-F238E27FC236}">
                        <a16:creationId xmlns:a16="http://schemas.microsoft.com/office/drawing/2014/main" id="{8117EB74-7CBB-5543-B9AF-2A5126A32434}"/>
                      </a:ext>
                    </a:extLst>
                  </p:cNvPr>
                  <p:cNvSpPr txBox="1"/>
                  <p:nvPr/>
                </p:nvSpPr>
                <p:spPr>
                  <a:xfrm>
                    <a:off x="1882012" y="3168381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10" name="文字方塊 114">
                    <a:extLst>
                      <a:ext uri="{FF2B5EF4-FFF2-40B4-BE49-F238E27FC236}">
                        <a16:creationId xmlns:a16="http://schemas.microsoft.com/office/drawing/2014/main" id="{8117EB74-7CBB-5543-B9AF-2A5126A324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2012" y="3168381"/>
                    <a:ext cx="650591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1" name="橢圓 34">
                <a:extLst>
                  <a:ext uri="{FF2B5EF4-FFF2-40B4-BE49-F238E27FC236}">
                    <a16:creationId xmlns:a16="http://schemas.microsoft.com/office/drawing/2014/main" id="{7B3A4320-9E79-8840-91FF-AE37D6DF1648}"/>
                  </a:ext>
                </a:extLst>
              </p:cNvPr>
              <p:cNvSpPr/>
              <p:nvPr/>
            </p:nvSpPr>
            <p:spPr bwMode="auto">
              <a:xfrm>
                <a:off x="1889133" y="4092158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6</a:t>
                </a:r>
                <a:endParaRPr lang="zh-TW" altLang="en-US" sz="2000" dirty="0"/>
              </a:p>
            </p:txBody>
          </p:sp>
          <p:cxnSp>
            <p:nvCxnSpPr>
              <p:cNvPr id="112" name="直線接點 24">
                <a:extLst>
                  <a:ext uri="{FF2B5EF4-FFF2-40B4-BE49-F238E27FC236}">
                    <a16:creationId xmlns:a16="http://schemas.microsoft.com/office/drawing/2014/main" id="{D5EBCB4F-A653-854F-BBEB-1603C7A10EB4}"/>
                  </a:ext>
                </a:extLst>
              </p:cNvPr>
              <p:cNvCxnSpPr>
                <a:cxnSpLocks/>
                <a:stCxn id="141" idx="5"/>
                <a:endCxn id="111" idx="0"/>
              </p:cNvCxnSpPr>
              <p:nvPr/>
            </p:nvCxnSpPr>
            <p:spPr bwMode="auto">
              <a:xfrm>
                <a:off x="1746611" y="3894140"/>
                <a:ext cx="383479" cy="198018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" name="直線接點 24">
                <a:extLst>
                  <a:ext uri="{FF2B5EF4-FFF2-40B4-BE49-F238E27FC236}">
                    <a16:creationId xmlns:a16="http://schemas.microsoft.com/office/drawing/2014/main" id="{FA71B668-919E-6F4D-A673-4309D0F7AD88}"/>
                  </a:ext>
                </a:extLst>
              </p:cNvPr>
              <p:cNvCxnSpPr>
                <a:cxnSpLocks/>
                <a:stCxn id="108" idx="0"/>
                <a:endCxn id="105" idx="3"/>
              </p:cNvCxnSpPr>
              <p:nvPr/>
            </p:nvCxnSpPr>
            <p:spPr bwMode="auto">
              <a:xfrm flipV="1">
                <a:off x="2223912" y="5178501"/>
                <a:ext cx="202018" cy="18534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14" name="群組 113">
                <a:extLst>
                  <a:ext uri="{FF2B5EF4-FFF2-40B4-BE49-F238E27FC236}">
                    <a16:creationId xmlns:a16="http://schemas.microsoft.com/office/drawing/2014/main" id="{D8D493B0-1CFE-3F4E-9225-3D7B866F7896}"/>
                  </a:ext>
                </a:extLst>
              </p:cNvPr>
              <p:cNvGrpSpPr/>
              <p:nvPr/>
            </p:nvGrpSpPr>
            <p:grpSpPr>
              <a:xfrm>
                <a:off x="1109209" y="1036599"/>
                <a:ext cx="2036076" cy="1825323"/>
                <a:chOff x="1079611" y="361587"/>
                <a:chExt cx="2036076" cy="1825323"/>
              </a:xfrm>
            </p:grpSpPr>
            <p:cxnSp>
              <p:nvCxnSpPr>
                <p:cNvPr id="120" name="直線接點 28">
                  <a:extLst>
                    <a:ext uri="{FF2B5EF4-FFF2-40B4-BE49-F238E27FC236}">
                      <a16:creationId xmlns:a16="http://schemas.microsoft.com/office/drawing/2014/main" id="{5E291D1F-EC63-384E-BBBB-453A08938770}"/>
                    </a:ext>
                  </a:extLst>
                </p:cNvPr>
                <p:cNvCxnSpPr>
                  <a:cxnSpLocks/>
                  <a:stCxn id="133" idx="5"/>
                  <a:endCxn id="122" idx="1"/>
                </p:cNvCxnSpPr>
                <p:nvPr/>
              </p:nvCxnSpPr>
              <p:spPr bwMode="auto">
                <a:xfrm>
                  <a:off x="1948825" y="772925"/>
                  <a:ext cx="172986" cy="284325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線接點 24">
                  <a:extLst>
                    <a:ext uri="{FF2B5EF4-FFF2-40B4-BE49-F238E27FC236}">
                      <a16:creationId xmlns:a16="http://schemas.microsoft.com/office/drawing/2014/main" id="{5945C6F7-D9A8-0245-AD3D-7CE0318DD5D4}"/>
                    </a:ext>
                  </a:extLst>
                </p:cNvPr>
                <p:cNvCxnSpPr>
                  <a:cxnSpLocks/>
                  <a:stCxn id="132" idx="0"/>
                  <a:endCxn id="122" idx="5"/>
                </p:cNvCxnSpPr>
                <p:nvPr/>
              </p:nvCxnSpPr>
              <p:spPr bwMode="auto">
                <a:xfrm flipH="1" flipV="1">
                  <a:off x="2462574" y="1398013"/>
                  <a:ext cx="327818" cy="327232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22" name="橢圓 34">
                  <a:extLst>
                    <a:ext uri="{FF2B5EF4-FFF2-40B4-BE49-F238E27FC236}">
                      <a16:creationId xmlns:a16="http://schemas.microsoft.com/office/drawing/2014/main" id="{7D9725DE-E804-6A43-8CE6-60A5E0DEABA7}"/>
                    </a:ext>
                  </a:extLst>
                </p:cNvPr>
                <p:cNvSpPr/>
                <p:nvPr/>
              </p:nvSpPr>
              <p:spPr bwMode="auto">
                <a:xfrm>
                  <a:off x="2051236" y="986675"/>
                  <a:ext cx="481913" cy="48191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/>
                    <a:t>9</a:t>
                  </a:r>
                  <a:endParaRPr lang="zh-TW" altLang="en-US" sz="2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文字方塊 114">
                      <a:extLst>
                        <a:ext uri="{FF2B5EF4-FFF2-40B4-BE49-F238E27FC236}">
                          <a16:creationId xmlns:a16="http://schemas.microsoft.com/office/drawing/2014/main" id="{51E21497-E775-6A4F-8514-DD02568517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5096" y="1725245"/>
                      <a:ext cx="650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132" name="文字方塊 114">
                      <a:extLst>
                        <a:ext uri="{FF2B5EF4-FFF2-40B4-BE49-F238E27FC236}">
                          <a16:creationId xmlns:a16="http://schemas.microsoft.com/office/drawing/2014/main" id="{51E21497-E775-6A4F-8514-DD025685171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65096" y="1725245"/>
                      <a:ext cx="650591" cy="46166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135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3" name="橢圓 34">
                  <a:extLst>
                    <a:ext uri="{FF2B5EF4-FFF2-40B4-BE49-F238E27FC236}">
                      <a16:creationId xmlns:a16="http://schemas.microsoft.com/office/drawing/2014/main" id="{74428C5D-39E5-5B4C-B32B-C5D007921018}"/>
                    </a:ext>
                  </a:extLst>
                </p:cNvPr>
                <p:cNvSpPr/>
                <p:nvPr/>
              </p:nvSpPr>
              <p:spPr bwMode="auto">
                <a:xfrm>
                  <a:off x="1537487" y="361587"/>
                  <a:ext cx="481913" cy="48191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/>
                    <a:t>1</a:t>
                  </a:r>
                  <a:endParaRPr lang="zh-TW" altLang="en-US" sz="2000" dirty="0"/>
                </a:p>
              </p:txBody>
            </p:sp>
            <p:cxnSp>
              <p:nvCxnSpPr>
                <p:cNvPr id="135" name="直線接點 24">
                  <a:extLst>
                    <a:ext uri="{FF2B5EF4-FFF2-40B4-BE49-F238E27FC236}">
                      <a16:creationId xmlns:a16="http://schemas.microsoft.com/office/drawing/2014/main" id="{C75ACF96-2CE0-D34F-82B5-8D2F18FBA05C}"/>
                    </a:ext>
                  </a:extLst>
                </p:cNvPr>
                <p:cNvCxnSpPr>
                  <a:cxnSpLocks/>
                  <a:stCxn id="137" idx="0"/>
                  <a:endCxn id="133" idx="3"/>
                </p:cNvCxnSpPr>
                <p:nvPr/>
              </p:nvCxnSpPr>
              <p:spPr bwMode="auto">
                <a:xfrm flipV="1">
                  <a:off x="1404907" y="772925"/>
                  <a:ext cx="203155" cy="253628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文字方塊 114">
                      <a:extLst>
                        <a:ext uri="{FF2B5EF4-FFF2-40B4-BE49-F238E27FC236}">
                          <a16:creationId xmlns:a16="http://schemas.microsoft.com/office/drawing/2014/main" id="{BEDD7284-51E9-C64F-8F2E-70BCD924D7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9611" y="1026553"/>
                      <a:ext cx="650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137" name="文字方塊 114">
                      <a:extLst>
                        <a:ext uri="{FF2B5EF4-FFF2-40B4-BE49-F238E27FC236}">
                          <a16:creationId xmlns:a16="http://schemas.microsoft.com/office/drawing/2014/main" id="{BEDD7284-51E9-C64F-8F2E-70BCD924D7E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9611" y="1026553"/>
                      <a:ext cx="650591" cy="461665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5" name="直線接點 28">
                <a:extLst>
                  <a:ext uri="{FF2B5EF4-FFF2-40B4-BE49-F238E27FC236}">
                    <a16:creationId xmlns:a16="http://schemas.microsoft.com/office/drawing/2014/main" id="{3A0B23F9-64B9-264D-93D4-8A51B9918DE2}"/>
                  </a:ext>
                </a:extLst>
              </p:cNvPr>
              <p:cNvCxnSpPr>
                <a:cxnSpLocks/>
                <a:stCxn id="102" idx="7"/>
                <a:endCxn id="122" idx="3"/>
              </p:cNvCxnSpPr>
              <p:nvPr/>
            </p:nvCxnSpPr>
            <p:spPr bwMode="auto">
              <a:xfrm flipV="1">
                <a:off x="1973182" y="2073025"/>
                <a:ext cx="178227" cy="250463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6" name="橢圓 8">
                <a:extLst>
                  <a:ext uri="{FF2B5EF4-FFF2-40B4-BE49-F238E27FC236}">
                    <a16:creationId xmlns:a16="http://schemas.microsoft.com/office/drawing/2014/main" id="{2B52C6DE-0F23-3E4D-BD3B-C3B586031A39}"/>
                  </a:ext>
                </a:extLst>
              </p:cNvPr>
              <p:cNvSpPr/>
              <p:nvPr/>
            </p:nvSpPr>
            <p:spPr bwMode="auto">
              <a:xfrm>
                <a:off x="659064" y="2852352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2</a:t>
                </a:r>
                <a:endParaRPr lang="zh-TW" altLang="en-US" sz="2000" dirty="0"/>
              </a:p>
            </p:txBody>
          </p:sp>
          <p:cxnSp>
            <p:nvCxnSpPr>
              <p:cNvPr id="117" name="直線接點 28">
                <a:extLst>
                  <a:ext uri="{FF2B5EF4-FFF2-40B4-BE49-F238E27FC236}">
                    <a16:creationId xmlns:a16="http://schemas.microsoft.com/office/drawing/2014/main" id="{B1B2D2A9-C84C-344A-88A8-AD3965C51BDA}"/>
                  </a:ext>
                </a:extLst>
              </p:cNvPr>
              <p:cNvCxnSpPr>
                <a:cxnSpLocks/>
                <a:stCxn id="141" idx="0"/>
                <a:endCxn id="116" idx="5"/>
              </p:cNvCxnSpPr>
              <p:nvPr/>
            </p:nvCxnSpPr>
            <p:spPr bwMode="auto">
              <a:xfrm flipH="1" flipV="1">
                <a:off x="1070402" y="3263690"/>
                <a:ext cx="505828" cy="21911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24">
                <a:extLst>
                  <a:ext uri="{FF2B5EF4-FFF2-40B4-BE49-F238E27FC236}">
                    <a16:creationId xmlns:a16="http://schemas.microsoft.com/office/drawing/2014/main" id="{C5794966-AFD3-0A42-9EEE-28EDAAF1807C}"/>
                  </a:ext>
                </a:extLst>
              </p:cNvPr>
              <p:cNvCxnSpPr>
                <a:cxnSpLocks/>
                <a:endCxn id="116" idx="3"/>
              </p:cNvCxnSpPr>
              <p:nvPr/>
            </p:nvCxnSpPr>
            <p:spPr bwMode="auto">
              <a:xfrm flipV="1">
                <a:off x="368443" y="3263690"/>
                <a:ext cx="361196" cy="187968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文字方塊 114">
                    <a:extLst>
                      <a:ext uri="{FF2B5EF4-FFF2-40B4-BE49-F238E27FC236}">
                        <a16:creationId xmlns:a16="http://schemas.microsoft.com/office/drawing/2014/main" id="{5E25F56C-7064-124A-A7ED-224E26C54001}"/>
                      </a:ext>
                    </a:extLst>
                  </p:cNvPr>
                  <p:cNvSpPr txBox="1"/>
                  <p:nvPr/>
                </p:nvSpPr>
                <p:spPr>
                  <a:xfrm>
                    <a:off x="90033" y="3509390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19" name="文字方塊 114">
                    <a:extLst>
                      <a:ext uri="{FF2B5EF4-FFF2-40B4-BE49-F238E27FC236}">
                        <a16:creationId xmlns:a16="http://schemas.microsoft.com/office/drawing/2014/main" id="{5E25F56C-7064-124A-A7ED-224E26C540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033" y="3509390"/>
                    <a:ext cx="650591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68FD741E-FEE5-644D-B80A-5425E3CC6467}"/>
                </a:ext>
              </a:extLst>
            </p:cNvPr>
            <p:cNvSpPr txBox="1"/>
            <p:nvPr/>
          </p:nvSpPr>
          <p:spPr>
            <a:xfrm>
              <a:off x="5392406" y="6008449"/>
              <a:ext cx="33116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After LL rotation: </a:t>
              </a:r>
              <a:r>
                <a:rPr lang="en-US" altLang="zh-TW" sz="2800" dirty="0">
                  <a:solidFill>
                    <a:srgbClr val="C00000"/>
                  </a:solidFill>
                </a:rPr>
                <a:t>LR</a:t>
              </a:r>
              <a:endParaRPr kumimoji="1" lang="zh-TW" altLang="en-US" sz="2800" dirty="0">
                <a:solidFill>
                  <a:srgbClr val="C00000"/>
                </a:solidFill>
              </a:endParaRPr>
            </a:p>
          </p:txBody>
        </p:sp>
        <p:cxnSp>
          <p:nvCxnSpPr>
            <p:cNvPr id="96" name="直線箭頭接點 95">
              <a:extLst>
                <a:ext uri="{FF2B5EF4-FFF2-40B4-BE49-F238E27FC236}">
                  <a16:creationId xmlns:a16="http://schemas.microsoft.com/office/drawing/2014/main" id="{CAE5CCEA-5A41-F845-A8A1-2AD3CE806E1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323977" y="2415160"/>
              <a:ext cx="457120" cy="26649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直線箭頭接點 96">
              <a:extLst>
                <a:ext uri="{FF2B5EF4-FFF2-40B4-BE49-F238E27FC236}">
                  <a16:creationId xmlns:a16="http://schemas.microsoft.com/office/drawing/2014/main" id="{12A7E8F0-A223-0F47-B78D-AB7D5EF3AFC9}"/>
                </a:ext>
              </a:extLst>
            </p:cNvPr>
            <p:cNvCxnSpPr>
              <a:cxnSpLocks/>
              <a:endCxn id="110" idx="1"/>
            </p:cNvCxnSpPr>
            <p:nvPr/>
          </p:nvCxnSpPr>
          <p:spPr bwMode="auto">
            <a:xfrm>
              <a:off x="6602913" y="3032921"/>
              <a:ext cx="599077" cy="329718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45350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412" y="14695"/>
            <a:ext cx="8464043" cy="1143000"/>
          </a:xfrm>
        </p:spPr>
        <p:txBody>
          <a:bodyPr/>
          <a:lstStyle/>
          <a:p>
            <a:pPr algn="ctr"/>
            <a:r>
              <a:rPr lang="en-US" altLang="zh-TW" dirty="0"/>
              <a:t>Example for the Splay Operation (3)</a:t>
            </a:r>
          </a:p>
        </p:txBody>
      </p:sp>
      <p:sp>
        <p:nvSpPr>
          <p:cNvPr id="61" name="向右箭號 60">
            <a:extLst>
              <a:ext uri="{FF2B5EF4-FFF2-40B4-BE49-F238E27FC236}">
                <a16:creationId xmlns:a16="http://schemas.microsoft.com/office/drawing/2014/main" id="{9D4F478E-5628-8741-B525-B76F18A2E2DE}"/>
              </a:ext>
            </a:extLst>
          </p:cNvPr>
          <p:cNvSpPr/>
          <p:nvPr/>
        </p:nvSpPr>
        <p:spPr bwMode="auto">
          <a:xfrm>
            <a:off x="4207285" y="3261547"/>
            <a:ext cx="1128156" cy="62149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B76491F1-BE48-E347-9382-F924BD4E72BB}"/>
              </a:ext>
            </a:extLst>
          </p:cNvPr>
          <p:cNvGrpSpPr/>
          <p:nvPr/>
        </p:nvGrpSpPr>
        <p:grpSpPr>
          <a:xfrm>
            <a:off x="33707" y="1197150"/>
            <a:ext cx="3787386" cy="5531645"/>
            <a:chOff x="4949876" y="1000024"/>
            <a:chExt cx="3787386" cy="5531645"/>
          </a:xfrm>
        </p:grpSpPr>
        <p:grpSp>
          <p:nvGrpSpPr>
            <p:cNvPr id="94" name="群組 93">
              <a:extLst>
                <a:ext uri="{FF2B5EF4-FFF2-40B4-BE49-F238E27FC236}">
                  <a16:creationId xmlns:a16="http://schemas.microsoft.com/office/drawing/2014/main" id="{61F1584D-8B97-9247-A469-BA8EB427D477}"/>
                </a:ext>
              </a:extLst>
            </p:cNvPr>
            <p:cNvGrpSpPr/>
            <p:nvPr/>
          </p:nvGrpSpPr>
          <p:grpSpPr>
            <a:xfrm>
              <a:off x="4949876" y="1000024"/>
              <a:ext cx="3787386" cy="4851649"/>
              <a:chOff x="-370102" y="1036599"/>
              <a:chExt cx="3787386" cy="4851649"/>
            </a:xfrm>
          </p:grpSpPr>
          <p:cxnSp>
            <p:nvCxnSpPr>
              <p:cNvPr id="98" name="直線接點 28">
                <a:extLst>
                  <a:ext uri="{FF2B5EF4-FFF2-40B4-BE49-F238E27FC236}">
                    <a16:creationId xmlns:a16="http://schemas.microsoft.com/office/drawing/2014/main" id="{D9F08F57-5415-B94A-B9B6-E1902969FD6C}"/>
                  </a:ext>
                </a:extLst>
              </p:cNvPr>
              <p:cNvCxnSpPr>
                <a:cxnSpLocks/>
                <a:stCxn id="140" idx="0"/>
                <a:endCxn id="144" idx="3"/>
              </p:cNvCxnSpPr>
              <p:nvPr/>
            </p:nvCxnSpPr>
            <p:spPr bwMode="auto">
              <a:xfrm flipV="1">
                <a:off x="320463" y="4510180"/>
                <a:ext cx="309060" cy="18810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9" name="群組 98">
                <a:extLst>
                  <a:ext uri="{FF2B5EF4-FFF2-40B4-BE49-F238E27FC236}">
                    <a16:creationId xmlns:a16="http://schemas.microsoft.com/office/drawing/2014/main" id="{AA92F843-7102-7642-8354-C1C7E765A227}"/>
                  </a:ext>
                </a:extLst>
              </p:cNvPr>
              <p:cNvGrpSpPr/>
              <p:nvPr/>
            </p:nvGrpSpPr>
            <p:grpSpPr>
              <a:xfrm>
                <a:off x="79506" y="3482802"/>
                <a:ext cx="1974024" cy="2376792"/>
                <a:chOff x="3563433" y="-297104"/>
                <a:chExt cx="1974024" cy="2376792"/>
              </a:xfrm>
            </p:grpSpPr>
            <p:grpSp>
              <p:nvGrpSpPr>
                <p:cNvPr id="139" name="群組 138">
                  <a:extLst>
                    <a:ext uri="{FF2B5EF4-FFF2-40B4-BE49-F238E27FC236}">
                      <a16:creationId xmlns:a16="http://schemas.microsoft.com/office/drawing/2014/main" id="{583C929B-365A-C543-A9E9-0FCA49BD3F2F}"/>
                    </a:ext>
                  </a:extLst>
                </p:cNvPr>
                <p:cNvGrpSpPr/>
                <p:nvPr/>
              </p:nvGrpSpPr>
              <p:grpSpPr>
                <a:xfrm>
                  <a:off x="3824019" y="-297104"/>
                  <a:ext cx="1713438" cy="2376792"/>
                  <a:chOff x="859717" y="2582953"/>
                  <a:chExt cx="1713438" cy="2376792"/>
                </a:xfrm>
              </p:grpSpPr>
              <p:sp>
                <p:nvSpPr>
                  <p:cNvPr id="141" name="橢圓 8">
                    <a:extLst>
                      <a:ext uri="{FF2B5EF4-FFF2-40B4-BE49-F238E27FC236}">
                        <a16:creationId xmlns:a16="http://schemas.microsoft.com/office/drawing/2014/main" id="{B4F4D08C-1782-6C41-B3A0-8227F48493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54898" y="2582953"/>
                    <a:ext cx="481913" cy="481913"/>
                  </a:xfrm>
                  <a:prstGeom prst="ellipse">
                    <a:avLst/>
                  </a:prstGeom>
                  <a:solidFill>
                    <a:srgbClr val="FFC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r>
                      <a:rPr lang="en-US" altLang="zh-TW" sz="2000" dirty="0"/>
                      <a:t>5</a:t>
                    </a:r>
                    <a:endParaRPr lang="zh-TW" altLang="en-US" sz="2000" dirty="0"/>
                  </a:p>
                </p:txBody>
              </p:sp>
              <p:cxnSp>
                <p:nvCxnSpPr>
                  <p:cNvPr id="142" name="直線接點 141">
                    <a:extLst>
                      <a:ext uri="{FF2B5EF4-FFF2-40B4-BE49-F238E27FC236}">
                        <a16:creationId xmlns:a16="http://schemas.microsoft.com/office/drawing/2014/main" id="{024C751F-88EE-F34F-9AFD-20AF510B3490}"/>
                      </a:ext>
                    </a:extLst>
                  </p:cNvPr>
                  <p:cNvCxnSpPr>
                    <a:cxnSpLocks/>
                    <a:stCxn id="149" idx="0"/>
                    <a:endCxn id="111" idx="3"/>
                  </p:cNvCxnSpPr>
                  <p:nvPr/>
                </p:nvCxnSpPr>
                <p:spPr bwMode="auto">
                  <a:xfrm flipV="1">
                    <a:off x="2247860" y="3603647"/>
                    <a:ext cx="231473" cy="28301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43" name="直線接點 24">
                    <a:extLst>
                      <a:ext uri="{FF2B5EF4-FFF2-40B4-BE49-F238E27FC236}">
                        <a16:creationId xmlns:a16="http://schemas.microsoft.com/office/drawing/2014/main" id="{0E0CA56F-2368-7E44-AAF2-6DF5E01B2030}"/>
                      </a:ext>
                    </a:extLst>
                  </p:cNvPr>
                  <p:cNvCxnSpPr>
                    <a:cxnSpLocks/>
                    <a:stCxn id="147" idx="0"/>
                    <a:endCxn id="140" idx="5"/>
                  </p:cNvCxnSpPr>
                  <p:nvPr/>
                </p:nvCxnSpPr>
                <p:spPr bwMode="auto">
                  <a:xfrm flipH="1" flipV="1">
                    <a:off x="1010469" y="4209770"/>
                    <a:ext cx="174544" cy="28831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44" name="橢圓 34">
                    <a:extLst>
                      <a:ext uri="{FF2B5EF4-FFF2-40B4-BE49-F238E27FC236}">
                        <a16:creationId xmlns:a16="http://schemas.microsoft.com/office/drawing/2014/main" id="{46927964-CB73-FD41-BF58-BD1E3F63AE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78573" y="3198993"/>
                    <a:ext cx="481913" cy="481913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r>
                      <a:rPr lang="en-US" altLang="zh-TW" sz="2000" dirty="0"/>
                      <a:t>4</a:t>
                    </a:r>
                    <a:endParaRPr lang="zh-TW" altLang="en-US" sz="2000" dirty="0"/>
                  </a:p>
                </p:txBody>
              </p:sp>
              <p:cxnSp>
                <p:nvCxnSpPr>
                  <p:cNvPr id="145" name="直線接點 28">
                    <a:extLst>
                      <a:ext uri="{FF2B5EF4-FFF2-40B4-BE49-F238E27FC236}">
                        <a16:creationId xmlns:a16="http://schemas.microsoft.com/office/drawing/2014/main" id="{81018FC6-E61E-EA45-A737-19ABE7879002}"/>
                      </a:ext>
                    </a:extLst>
                  </p:cNvPr>
                  <p:cNvCxnSpPr>
                    <a:cxnSpLocks/>
                    <a:stCxn id="144" idx="0"/>
                    <a:endCxn id="141" idx="3"/>
                  </p:cNvCxnSpPr>
                  <p:nvPr/>
                </p:nvCxnSpPr>
                <p:spPr bwMode="auto">
                  <a:xfrm flipV="1">
                    <a:off x="1319530" y="2994291"/>
                    <a:ext cx="605943" cy="204702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直線接點 24">
                    <a:extLst>
                      <a:ext uri="{FF2B5EF4-FFF2-40B4-BE49-F238E27FC236}">
                        <a16:creationId xmlns:a16="http://schemas.microsoft.com/office/drawing/2014/main" id="{C4F90A83-8069-4E40-BA8B-DDBBAC31DF78}"/>
                      </a:ext>
                    </a:extLst>
                  </p:cNvPr>
                  <p:cNvCxnSpPr>
                    <a:cxnSpLocks/>
                    <a:stCxn id="148" idx="0"/>
                    <a:endCxn id="144" idx="5"/>
                  </p:cNvCxnSpPr>
                  <p:nvPr/>
                </p:nvCxnSpPr>
                <p:spPr bwMode="auto">
                  <a:xfrm flipH="1" flipV="1">
                    <a:off x="1489911" y="3610331"/>
                    <a:ext cx="254343" cy="25600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7" name="文字方塊 114">
                        <a:extLst>
                          <a:ext uri="{FF2B5EF4-FFF2-40B4-BE49-F238E27FC236}">
                            <a16:creationId xmlns:a16="http://schemas.microsoft.com/office/drawing/2014/main" id="{6EAA88C8-2129-074D-A74C-E0817228A6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59717" y="4498080"/>
                        <a:ext cx="65059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m:oMathPara>
                        </a14:m>
                        <a:endParaRPr kumimoji="1" lang="zh-TW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47" name="文字方塊 114">
                        <a:extLst>
                          <a:ext uri="{FF2B5EF4-FFF2-40B4-BE49-F238E27FC236}">
                            <a16:creationId xmlns:a16="http://schemas.microsoft.com/office/drawing/2014/main" id="{6EAA88C8-2129-074D-A74C-E0817228A6C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9717" y="4498080"/>
                        <a:ext cx="650591" cy="46166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8" name="文字方塊 114">
                        <a:extLst>
                          <a:ext uri="{FF2B5EF4-FFF2-40B4-BE49-F238E27FC236}">
                            <a16:creationId xmlns:a16="http://schemas.microsoft.com/office/drawing/2014/main" id="{5BE1A02E-F199-FD4A-8B5D-87420D53B6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18958" y="3866336"/>
                        <a:ext cx="65059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oMath>
                          </m:oMathPara>
                        </a14:m>
                        <a:endParaRPr kumimoji="1" lang="zh-TW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48" name="文字方塊 114">
                        <a:extLst>
                          <a:ext uri="{FF2B5EF4-FFF2-40B4-BE49-F238E27FC236}">
                            <a16:creationId xmlns:a16="http://schemas.microsoft.com/office/drawing/2014/main" id="{5BE1A02E-F199-FD4A-8B5D-87420D53B6F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18958" y="3866336"/>
                        <a:ext cx="650591" cy="46166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9" name="文字方塊 114">
                        <a:extLst>
                          <a:ext uri="{FF2B5EF4-FFF2-40B4-BE49-F238E27FC236}">
                            <a16:creationId xmlns:a16="http://schemas.microsoft.com/office/drawing/2014/main" id="{ACF937F5-514F-E748-B9EF-4F2C006FE9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22564" y="3886658"/>
                        <a:ext cx="65059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m:oMathPara>
                        </a14:m>
                        <a:endParaRPr kumimoji="1" lang="zh-TW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49" name="文字方塊 114">
                        <a:extLst>
                          <a:ext uri="{FF2B5EF4-FFF2-40B4-BE49-F238E27FC236}">
                            <a16:creationId xmlns:a16="http://schemas.microsoft.com/office/drawing/2014/main" id="{ACF937F5-514F-E748-B9EF-4F2C006FE97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22564" y="3886658"/>
                        <a:ext cx="650591" cy="46166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162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40" name="橢圓 34">
                  <a:extLst>
                    <a:ext uri="{FF2B5EF4-FFF2-40B4-BE49-F238E27FC236}">
                      <a16:creationId xmlns:a16="http://schemas.microsoft.com/office/drawing/2014/main" id="{6DECEE41-8FF3-6647-818A-57710CF4C03D}"/>
                    </a:ext>
                  </a:extLst>
                </p:cNvPr>
                <p:cNvSpPr/>
                <p:nvPr/>
              </p:nvSpPr>
              <p:spPr bwMode="auto">
                <a:xfrm>
                  <a:off x="3563433" y="918375"/>
                  <a:ext cx="481913" cy="48191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/>
                    <a:t>3</a:t>
                  </a:r>
                  <a:endParaRPr lang="zh-TW" altLang="en-US" sz="2000" dirty="0"/>
                </a:p>
              </p:txBody>
            </p:sp>
          </p:grpSp>
          <p:cxnSp>
            <p:nvCxnSpPr>
              <p:cNvPr id="100" name="直線接點 24">
                <a:extLst>
                  <a:ext uri="{FF2B5EF4-FFF2-40B4-BE49-F238E27FC236}">
                    <a16:creationId xmlns:a16="http://schemas.microsoft.com/office/drawing/2014/main" id="{EB0A3ACF-37F5-5B41-91A0-56A9F9679BE8}"/>
                  </a:ext>
                </a:extLst>
              </p:cNvPr>
              <p:cNvCxnSpPr>
                <a:cxnSpLocks/>
                <a:stCxn id="101" idx="0"/>
                <a:endCxn id="140" idx="3"/>
              </p:cNvCxnSpPr>
              <p:nvPr/>
            </p:nvCxnSpPr>
            <p:spPr bwMode="auto">
              <a:xfrm flipV="1">
                <a:off x="-44806" y="5109619"/>
                <a:ext cx="194887" cy="293136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文字方塊 114">
                    <a:extLst>
                      <a:ext uri="{FF2B5EF4-FFF2-40B4-BE49-F238E27FC236}">
                        <a16:creationId xmlns:a16="http://schemas.microsoft.com/office/drawing/2014/main" id="{101554C5-968D-B043-8502-4B0590EEFFE0}"/>
                      </a:ext>
                    </a:extLst>
                  </p:cNvPr>
                  <p:cNvSpPr txBox="1"/>
                  <p:nvPr/>
                </p:nvSpPr>
                <p:spPr>
                  <a:xfrm>
                    <a:off x="-370102" y="5402755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01" name="文字方塊 114">
                    <a:extLst>
                      <a:ext uri="{FF2B5EF4-FFF2-40B4-BE49-F238E27FC236}">
                        <a16:creationId xmlns:a16="http://schemas.microsoft.com/office/drawing/2014/main" id="{101554C5-968D-B043-8502-4B0590EEFF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70102" y="5402755"/>
                    <a:ext cx="650591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2" name="橢圓 8">
                <a:extLst>
                  <a:ext uri="{FF2B5EF4-FFF2-40B4-BE49-F238E27FC236}">
                    <a16:creationId xmlns:a16="http://schemas.microsoft.com/office/drawing/2014/main" id="{BDDDDFCB-EC1B-7B4F-BFA0-2C68E56BCD0C}"/>
                  </a:ext>
                </a:extLst>
              </p:cNvPr>
              <p:cNvSpPr/>
              <p:nvPr/>
            </p:nvSpPr>
            <p:spPr bwMode="auto">
              <a:xfrm>
                <a:off x="1561844" y="2252913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8</a:t>
                </a:r>
                <a:endParaRPr lang="zh-TW" altLang="en-US" sz="2000" dirty="0"/>
              </a:p>
            </p:txBody>
          </p:sp>
          <p:cxnSp>
            <p:nvCxnSpPr>
              <p:cNvPr id="103" name="直線接點 24">
                <a:extLst>
                  <a:ext uri="{FF2B5EF4-FFF2-40B4-BE49-F238E27FC236}">
                    <a16:creationId xmlns:a16="http://schemas.microsoft.com/office/drawing/2014/main" id="{397449B7-E557-0A4A-985C-7A03CAF40A47}"/>
                  </a:ext>
                </a:extLst>
              </p:cNvPr>
              <p:cNvCxnSpPr>
                <a:cxnSpLocks/>
                <a:endCxn id="102" idx="5"/>
              </p:cNvCxnSpPr>
              <p:nvPr/>
            </p:nvCxnSpPr>
            <p:spPr bwMode="auto">
              <a:xfrm flipH="1" flipV="1">
                <a:off x="1973182" y="2664251"/>
                <a:ext cx="187240" cy="446398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" name="直線接點 24">
                <a:extLst>
                  <a:ext uri="{FF2B5EF4-FFF2-40B4-BE49-F238E27FC236}">
                    <a16:creationId xmlns:a16="http://schemas.microsoft.com/office/drawing/2014/main" id="{DC23792C-E699-4B48-8C50-1CFD474008C2}"/>
                  </a:ext>
                </a:extLst>
              </p:cNvPr>
              <p:cNvCxnSpPr>
                <a:cxnSpLocks/>
                <a:stCxn id="111" idx="5"/>
                <a:endCxn id="105" idx="0"/>
              </p:cNvCxnSpPr>
              <p:nvPr/>
            </p:nvCxnSpPr>
            <p:spPr bwMode="auto">
              <a:xfrm>
                <a:off x="2300471" y="4503496"/>
                <a:ext cx="295841" cy="263667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5" name="橢圓 34">
                <a:extLst>
                  <a:ext uri="{FF2B5EF4-FFF2-40B4-BE49-F238E27FC236}">
                    <a16:creationId xmlns:a16="http://schemas.microsoft.com/office/drawing/2014/main" id="{7DEF5373-7620-4C4C-ACFE-372C531EBE9A}"/>
                  </a:ext>
                </a:extLst>
              </p:cNvPr>
              <p:cNvSpPr/>
              <p:nvPr/>
            </p:nvSpPr>
            <p:spPr bwMode="auto">
              <a:xfrm>
                <a:off x="2355355" y="4767163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7</a:t>
                </a:r>
                <a:endParaRPr lang="zh-TW" altLang="en-US" sz="2000" dirty="0"/>
              </a:p>
            </p:txBody>
          </p:sp>
          <p:cxnSp>
            <p:nvCxnSpPr>
              <p:cNvPr id="106" name="直線接點 28">
                <a:extLst>
                  <a:ext uri="{FF2B5EF4-FFF2-40B4-BE49-F238E27FC236}">
                    <a16:creationId xmlns:a16="http://schemas.microsoft.com/office/drawing/2014/main" id="{14F05A83-21B2-4B4D-9889-92BE6EF94E2F}"/>
                  </a:ext>
                </a:extLst>
              </p:cNvPr>
              <p:cNvCxnSpPr>
                <a:cxnSpLocks/>
                <a:stCxn id="116" idx="7"/>
                <a:endCxn id="102" idx="3"/>
              </p:cNvCxnSpPr>
              <p:nvPr/>
            </p:nvCxnSpPr>
            <p:spPr bwMode="auto">
              <a:xfrm flipV="1">
                <a:off x="1070402" y="2664251"/>
                <a:ext cx="562017" cy="258676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直線接點 24">
                <a:extLst>
                  <a:ext uri="{FF2B5EF4-FFF2-40B4-BE49-F238E27FC236}">
                    <a16:creationId xmlns:a16="http://schemas.microsoft.com/office/drawing/2014/main" id="{2865D4F0-30F8-C848-808F-7805142007F5}"/>
                  </a:ext>
                </a:extLst>
              </p:cNvPr>
              <p:cNvCxnSpPr>
                <a:cxnSpLocks/>
                <a:stCxn id="109" idx="0"/>
                <a:endCxn id="105" idx="5"/>
              </p:cNvCxnSpPr>
              <p:nvPr/>
            </p:nvCxnSpPr>
            <p:spPr bwMode="auto">
              <a:xfrm flipH="1" flipV="1">
                <a:off x="2766693" y="5178501"/>
                <a:ext cx="325296" cy="248082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文字方塊 114">
                    <a:extLst>
                      <a:ext uri="{FF2B5EF4-FFF2-40B4-BE49-F238E27FC236}">
                        <a16:creationId xmlns:a16="http://schemas.microsoft.com/office/drawing/2014/main" id="{5FFF3E2D-C532-D644-9012-D736DB722D3E}"/>
                      </a:ext>
                    </a:extLst>
                  </p:cNvPr>
                  <p:cNvSpPr txBox="1"/>
                  <p:nvPr/>
                </p:nvSpPr>
                <p:spPr>
                  <a:xfrm>
                    <a:off x="1898616" y="5363845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08" name="文字方塊 114">
                    <a:extLst>
                      <a:ext uri="{FF2B5EF4-FFF2-40B4-BE49-F238E27FC236}">
                        <a16:creationId xmlns:a16="http://schemas.microsoft.com/office/drawing/2014/main" id="{5FFF3E2D-C532-D644-9012-D736DB722D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8616" y="5363845"/>
                    <a:ext cx="650591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810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文字方塊 114">
                    <a:extLst>
                      <a:ext uri="{FF2B5EF4-FFF2-40B4-BE49-F238E27FC236}">
                        <a16:creationId xmlns:a16="http://schemas.microsoft.com/office/drawing/2014/main" id="{DF681416-D840-2147-A843-A1889217B89B}"/>
                      </a:ext>
                    </a:extLst>
                  </p:cNvPr>
                  <p:cNvSpPr txBox="1"/>
                  <p:nvPr/>
                </p:nvSpPr>
                <p:spPr>
                  <a:xfrm>
                    <a:off x="2766693" y="5426583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09" name="文字方塊 114">
                    <a:extLst>
                      <a:ext uri="{FF2B5EF4-FFF2-40B4-BE49-F238E27FC236}">
                        <a16:creationId xmlns:a16="http://schemas.microsoft.com/office/drawing/2014/main" id="{DF681416-D840-2147-A843-A1889217B8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6693" y="5426583"/>
                    <a:ext cx="650591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文字方塊 114">
                    <a:extLst>
                      <a:ext uri="{FF2B5EF4-FFF2-40B4-BE49-F238E27FC236}">
                        <a16:creationId xmlns:a16="http://schemas.microsoft.com/office/drawing/2014/main" id="{8117EB74-7CBB-5543-B9AF-2A5126A32434}"/>
                      </a:ext>
                    </a:extLst>
                  </p:cNvPr>
                  <p:cNvSpPr txBox="1"/>
                  <p:nvPr/>
                </p:nvSpPr>
                <p:spPr>
                  <a:xfrm>
                    <a:off x="1882012" y="3168381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10" name="文字方塊 114">
                    <a:extLst>
                      <a:ext uri="{FF2B5EF4-FFF2-40B4-BE49-F238E27FC236}">
                        <a16:creationId xmlns:a16="http://schemas.microsoft.com/office/drawing/2014/main" id="{8117EB74-7CBB-5543-B9AF-2A5126A324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2012" y="3168381"/>
                    <a:ext cx="650591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1" name="橢圓 34">
                <a:extLst>
                  <a:ext uri="{FF2B5EF4-FFF2-40B4-BE49-F238E27FC236}">
                    <a16:creationId xmlns:a16="http://schemas.microsoft.com/office/drawing/2014/main" id="{7B3A4320-9E79-8840-91FF-AE37D6DF1648}"/>
                  </a:ext>
                </a:extLst>
              </p:cNvPr>
              <p:cNvSpPr/>
              <p:nvPr/>
            </p:nvSpPr>
            <p:spPr bwMode="auto">
              <a:xfrm>
                <a:off x="1889133" y="4092158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6</a:t>
                </a:r>
                <a:endParaRPr lang="zh-TW" altLang="en-US" sz="2000" dirty="0"/>
              </a:p>
            </p:txBody>
          </p:sp>
          <p:cxnSp>
            <p:nvCxnSpPr>
              <p:cNvPr id="112" name="直線接點 24">
                <a:extLst>
                  <a:ext uri="{FF2B5EF4-FFF2-40B4-BE49-F238E27FC236}">
                    <a16:creationId xmlns:a16="http://schemas.microsoft.com/office/drawing/2014/main" id="{D5EBCB4F-A653-854F-BBEB-1603C7A10EB4}"/>
                  </a:ext>
                </a:extLst>
              </p:cNvPr>
              <p:cNvCxnSpPr>
                <a:cxnSpLocks/>
                <a:stCxn id="141" idx="5"/>
                <a:endCxn id="111" idx="0"/>
              </p:cNvCxnSpPr>
              <p:nvPr/>
            </p:nvCxnSpPr>
            <p:spPr bwMode="auto">
              <a:xfrm>
                <a:off x="1746611" y="3894140"/>
                <a:ext cx="383479" cy="198018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" name="直線接點 24">
                <a:extLst>
                  <a:ext uri="{FF2B5EF4-FFF2-40B4-BE49-F238E27FC236}">
                    <a16:creationId xmlns:a16="http://schemas.microsoft.com/office/drawing/2014/main" id="{FA71B668-919E-6F4D-A673-4309D0F7AD88}"/>
                  </a:ext>
                </a:extLst>
              </p:cNvPr>
              <p:cNvCxnSpPr>
                <a:cxnSpLocks/>
                <a:stCxn id="108" idx="0"/>
                <a:endCxn id="105" idx="3"/>
              </p:cNvCxnSpPr>
              <p:nvPr/>
            </p:nvCxnSpPr>
            <p:spPr bwMode="auto">
              <a:xfrm flipV="1">
                <a:off x="2223912" y="5178501"/>
                <a:ext cx="202018" cy="18534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14" name="群組 113">
                <a:extLst>
                  <a:ext uri="{FF2B5EF4-FFF2-40B4-BE49-F238E27FC236}">
                    <a16:creationId xmlns:a16="http://schemas.microsoft.com/office/drawing/2014/main" id="{D8D493B0-1CFE-3F4E-9225-3D7B866F7896}"/>
                  </a:ext>
                </a:extLst>
              </p:cNvPr>
              <p:cNvGrpSpPr/>
              <p:nvPr/>
            </p:nvGrpSpPr>
            <p:grpSpPr>
              <a:xfrm>
                <a:off x="1109209" y="1036599"/>
                <a:ext cx="2036076" cy="1825323"/>
                <a:chOff x="1079611" y="361587"/>
                <a:chExt cx="2036076" cy="1825323"/>
              </a:xfrm>
            </p:grpSpPr>
            <p:cxnSp>
              <p:nvCxnSpPr>
                <p:cNvPr id="120" name="直線接點 28">
                  <a:extLst>
                    <a:ext uri="{FF2B5EF4-FFF2-40B4-BE49-F238E27FC236}">
                      <a16:creationId xmlns:a16="http://schemas.microsoft.com/office/drawing/2014/main" id="{5E291D1F-EC63-384E-BBBB-453A08938770}"/>
                    </a:ext>
                  </a:extLst>
                </p:cNvPr>
                <p:cNvCxnSpPr>
                  <a:cxnSpLocks/>
                  <a:stCxn id="133" idx="5"/>
                  <a:endCxn id="122" idx="1"/>
                </p:cNvCxnSpPr>
                <p:nvPr/>
              </p:nvCxnSpPr>
              <p:spPr bwMode="auto">
                <a:xfrm>
                  <a:off x="1948825" y="772925"/>
                  <a:ext cx="172986" cy="284325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線接點 24">
                  <a:extLst>
                    <a:ext uri="{FF2B5EF4-FFF2-40B4-BE49-F238E27FC236}">
                      <a16:creationId xmlns:a16="http://schemas.microsoft.com/office/drawing/2014/main" id="{5945C6F7-D9A8-0245-AD3D-7CE0318DD5D4}"/>
                    </a:ext>
                  </a:extLst>
                </p:cNvPr>
                <p:cNvCxnSpPr>
                  <a:cxnSpLocks/>
                  <a:stCxn id="132" idx="0"/>
                  <a:endCxn id="122" idx="5"/>
                </p:cNvCxnSpPr>
                <p:nvPr/>
              </p:nvCxnSpPr>
              <p:spPr bwMode="auto">
                <a:xfrm flipH="1" flipV="1">
                  <a:off x="2462574" y="1398013"/>
                  <a:ext cx="327818" cy="327232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22" name="橢圓 34">
                  <a:extLst>
                    <a:ext uri="{FF2B5EF4-FFF2-40B4-BE49-F238E27FC236}">
                      <a16:creationId xmlns:a16="http://schemas.microsoft.com/office/drawing/2014/main" id="{7D9725DE-E804-6A43-8CE6-60A5E0DEABA7}"/>
                    </a:ext>
                  </a:extLst>
                </p:cNvPr>
                <p:cNvSpPr/>
                <p:nvPr/>
              </p:nvSpPr>
              <p:spPr bwMode="auto">
                <a:xfrm>
                  <a:off x="2051236" y="986675"/>
                  <a:ext cx="481913" cy="48191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/>
                    <a:t>9</a:t>
                  </a:r>
                  <a:endParaRPr lang="zh-TW" altLang="en-US" sz="2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文字方塊 114">
                      <a:extLst>
                        <a:ext uri="{FF2B5EF4-FFF2-40B4-BE49-F238E27FC236}">
                          <a16:creationId xmlns:a16="http://schemas.microsoft.com/office/drawing/2014/main" id="{51E21497-E775-6A4F-8514-DD02568517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5096" y="1725245"/>
                      <a:ext cx="650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132" name="文字方塊 114">
                      <a:extLst>
                        <a:ext uri="{FF2B5EF4-FFF2-40B4-BE49-F238E27FC236}">
                          <a16:creationId xmlns:a16="http://schemas.microsoft.com/office/drawing/2014/main" id="{51E21497-E775-6A4F-8514-DD025685171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65096" y="1725245"/>
                      <a:ext cx="650591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35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3" name="橢圓 34">
                  <a:extLst>
                    <a:ext uri="{FF2B5EF4-FFF2-40B4-BE49-F238E27FC236}">
                      <a16:creationId xmlns:a16="http://schemas.microsoft.com/office/drawing/2014/main" id="{74428C5D-39E5-5B4C-B32B-C5D007921018}"/>
                    </a:ext>
                  </a:extLst>
                </p:cNvPr>
                <p:cNvSpPr/>
                <p:nvPr/>
              </p:nvSpPr>
              <p:spPr bwMode="auto">
                <a:xfrm>
                  <a:off x="1537487" y="361587"/>
                  <a:ext cx="481913" cy="48191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/>
                    <a:t>1</a:t>
                  </a:r>
                  <a:endParaRPr lang="zh-TW" altLang="en-US" sz="2000" dirty="0"/>
                </a:p>
              </p:txBody>
            </p:sp>
            <p:cxnSp>
              <p:nvCxnSpPr>
                <p:cNvPr id="135" name="直線接點 24">
                  <a:extLst>
                    <a:ext uri="{FF2B5EF4-FFF2-40B4-BE49-F238E27FC236}">
                      <a16:creationId xmlns:a16="http://schemas.microsoft.com/office/drawing/2014/main" id="{C75ACF96-2CE0-D34F-82B5-8D2F18FBA05C}"/>
                    </a:ext>
                  </a:extLst>
                </p:cNvPr>
                <p:cNvCxnSpPr>
                  <a:cxnSpLocks/>
                  <a:stCxn id="137" idx="0"/>
                  <a:endCxn id="133" idx="3"/>
                </p:cNvCxnSpPr>
                <p:nvPr/>
              </p:nvCxnSpPr>
              <p:spPr bwMode="auto">
                <a:xfrm flipV="1">
                  <a:off x="1404907" y="772925"/>
                  <a:ext cx="203155" cy="253628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文字方塊 114">
                      <a:extLst>
                        <a:ext uri="{FF2B5EF4-FFF2-40B4-BE49-F238E27FC236}">
                          <a16:creationId xmlns:a16="http://schemas.microsoft.com/office/drawing/2014/main" id="{BEDD7284-51E9-C64F-8F2E-70BCD924D7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9611" y="1026553"/>
                      <a:ext cx="650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137" name="文字方塊 114">
                      <a:extLst>
                        <a:ext uri="{FF2B5EF4-FFF2-40B4-BE49-F238E27FC236}">
                          <a16:creationId xmlns:a16="http://schemas.microsoft.com/office/drawing/2014/main" id="{BEDD7284-51E9-C64F-8F2E-70BCD924D7E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9611" y="1026553"/>
                      <a:ext cx="650591" cy="46166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5" name="直線接點 28">
                <a:extLst>
                  <a:ext uri="{FF2B5EF4-FFF2-40B4-BE49-F238E27FC236}">
                    <a16:creationId xmlns:a16="http://schemas.microsoft.com/office/drawing/2014/main" id="{3A0B23F9-64B9-264D-93D4-8A51B9918DE2}"/>
                  </a:ext>
                </a:extLst>
              </p:cNvPr>
              <p:cNvCxnSpPr>
                <a:cxnSpLocks/>
                <a:stCxn id="102" idx="7"/>
                <a:endCxn id="122" idx="3"/>
              </p:cNvCxnSpPr>
              <p:nvPr/>
            </p:nvCxnSpPr>
            <p:spPr bwMode="auto">
              <a:xfrm flipV="1">
                <a:off x="1973182" y="2073025"/>
                <a:ext cx="178227" cy="250463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6" name="橢圓 8">
                <a:extLst>
                  <a:ext uri="{FF2B5EF4-FFF2-40B4-BE49-F238E27FC236}">
                    <a16:creationId xmlns:a16="http://schemas.microsoft.com/office/drawing/2014/main" id="{2B52C6DE-0F23-3E4D-BD3B-C3B586031A39}"/>
                  </a:ext>
                </a:extLst>
              </p:cNvPr>
              <p:cNvSpPr/>
              <p:nvPr/>
            </p:nvSpPr>
            <p:spPr bwMode="auto">
              <a:xfrm>
                <a:off x="659064" y="2852352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2</a:t>
                </a:r>
                <a:endParaRPr lang="zh-TW" altLang="en-US" sz="2000" dirty="0"/>
              </a:p>
            </p:txBody>
          </p:sp>
          <p:cxnSp>
            <p:nvCxnSpPr>
              <p:cNvPr id="117" name="直線接點 28">
                <a:extLst>
                  <a:ext uri="{FF2B5EF4-FFF2-40B4-BE49-F238E27FC236}">
                    <a16:creationId xmlns:a16="http://schemas.microsoft.com/office/drawing/2014/main" id="{B1B2D2A9-C84C-344A-88A8-AD3965C51BDA}"/>
                  </a:ext>
                </a:extLst>
              </p:cNvPr>
              <p:cNvCxnSpPr>
                <a:cxnSpLocks/>
                <a:stCxn id="141" idx="0"/>
                <a:endCxn id="116" idx="5"/>
              </p:cNvCxnSpPr>
              <p:nvPr/>
            </p:nvCxnSpPr>
            <p:spPr bwMode="auto">
              <a:xfrm flipH="1" flipV="1">
                <a:off x="1070402" y="3263690"/>
                <a:ext cx="505828" cy="21911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24">
                <a:extLst>
                  <a:ext uri="{FF2B5EF4-FFF2-40B4-BE49-F238E27FC236}">
                    <a16:creationId xmlns:a16="http://schemas.microsoft.com/office/drawing/2014/main" id="{C5794966-AFD3-0A42-9EEE-28EDAAF1807C}"/>
                  </a:ext>
                </a:extLst>
              </p:cNvPr>
              <p:cNvCxnSpPr>
                <a:cxnSpLocks/>
                <a:endCxn id="116" idx="3"/>
              </p:cNvCxnSpPr>
              <p:nvPr/>
            </p:nvCxnSpPr>
            <p:spPr bwMode="auto">
              <a:xfrm flipV="1">
                <a:off x="368443" y="3263690"/>
                <a:ext cx="361196" cy="187968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文字方塊 114">
                    <a:extLst>
                      <a:ext uri="{FF2B5EF4-FFF2-40B4-BE49-F238E27FC236}">
                        <a16:creationId xmlns:a16="http://schemas.microsoft.com/office/drawing/2014/main" id="{5E25F56C-7064-124A-A7ED-224E26C54001}"/>
                      </a:ext>
                    </a:extLst>
                  </p:cNvPr>
                  <p:cNvSpPr txBox="1"/>
                  <p:nvPr/>
                </p:nvSpPr>
                <p:spPr>
                  <a:xfrm>
                    <a:off x="90033" y="3509390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19" name="文字方塊 114">
                    <a:extLst>
                      <a:ext uri="{FF2B5EF4-FFF2-40B4-BE49-F238E27FC236}">
                        <a16:creationId xmlns:a16="http://schemas.microsoft.com/office/drawing/2014/main" id="{5E25F56C-7064-124A-A7ED-224E26C540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033" y="3509390"/>
                    <a:ext cx="650591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68FD741E-FEE5-644D-B80A-5425E3CC6467}"/>
                </a:ext>
              </a:extLst>
            </p:cNvPr>
            <p:cNvSpPr txBox="1"/>
            <p:nvPr/>
          </p:nvSpPr>
          <p:spPr>
            <a:xfrm>
              <a:off x="5392406" y="6008449"/>
              <a:ext cx="33116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After LL rotation: </a:t>
              </a:r>
              <a:r>
                <a:rPr lang="en-US" altLang="zh-TW" sz="2800" dirty="0">
                  <a:solidFill>
                    <a:srgbClr val="C00000"/>
                  </a:solidFill>
                </a:rPr>
                <a:t>LR</a:t>
              </a:r>
              <a:endParaRPr kumimoji="1" lang="zh-TW" altLang="en-US" sz="2800" dirty="0">
                <a:solidFill>
                  <a:srgbClr val="C00000"/>
                </a:solidFill>
              </a:endParaRPr>
            </a:p>
          </p:txBody>
        </p:sp>
        <p:cxnSp>
          <p:nvCxnSpPr>
            <p:cNvPr id="96" name="直線箭頭接點 95">
              <a:extLst>
                <a:ext uri="{FF2B5EF4-FFF2-40B4-BE49-F238E27FC236}">
                  <a16:creationId xmlns:a16="http://schemas.microsoft.com/office/drawing/2014/main" id="{CAE5CCEA-5A41-F845-A8A1-2AD3CE806E1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323977" y="2415160"/>
              <a:ext cx="457120" cy="26649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直線箭頭接點 96">
              <a:extLst>
                <a:ext uri="{FF2B5EF4-FFF2-40B4-BE49-F238E27FC236}">
                  <a16:creationId xmlns:a16="http://schemas.microsoft.com/office/drawing/2014/main" id="{12A7E8F0-A223-0F47-B78D-AB7D5EF3AFC9}"/>
                </a:ext>
              </a:extLst>
            </p:cNvPr>
            <p:cNvCxnSpPr>
              <a:cxnSpLocks/>
              <a:endCxn id="110" idx="1"/>
            </p:cNvCxnSpPr>
            <p:nvPr/>
          </p:nvCxnSpPr>
          <p:spPr bwMode="auto">
            <a:xfrm>
              <a:off x="6602913" y="3032921"/>
              <a:ext cx="599077" cy="329718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3" name="群組 122">
            <a:extLst>
              <a:ext uri="{FF2B5EF4-FFF2-40B4-BE49-F238E27FC236}">
                <a16:creationId xmlns:a16="http://schemas.microsoft.com/office/drawing/2014/main" id="{0DDBEA9E-38E6-0946-A72A-9B1B8BDC4BE1}"/>
              </a:ext>
            </a:extLst>
          </p:cNvPr>
          <p:cNvGrpSpPr/>
          <p:nvPr/>
        </p:nvGrpSpPr>
        <p:grpSpPr>
          <a:xfrm>
            <a:off x="5179003" y="1197150"/>
            <a:ext cx="3700895" cy="5531645"/>
            <a:chOff x="5050220" y="1000024"/>
            <a:chExt cx="3700895" cy="5531645"/>
          </a:xfrm>
        </p:grpSpPr>
        <p:grpSp>
          <p:nvGrpSpPr>
            <p:cNvPr id="124" name="群組 123">
              <a:extLst>
                <a:ext uri="{FF2B5EF4-FFF2-40B4-BE49-F238E27FC236}">
                  <a16:creationId xmlns:a16="http://schemas.microsoft.com/office/drawing/2014/main" id="{2328897B-706B-3945-B605-FE3E942AA8EE}"/>
                </a:ext>
              </a:extLst>
            </p:cNvPr>
            <p:cNvGrpSpPr/>
            <p:nvPr/>
          </p:nvGrpSpPr>
          <p:grpSpPr>
            <a:xfrm>
              <a:off x="5050220" y="1000024"/>
              <a:ext cx="3700895" cy="4197420"/>
              <a:chOff x="-269758" y="1036599"/>
              <a:chExt cx="3700895" cy="4197420"/>
            </a:xfrm>
          </p:grpSpPr>
          <p:cxnSp>
            <p:nvCxnSpPr>
              <p:cNvPr id="128" name="直線接點 28">
                <a:extLst>
                  <a:ext uri="{FF2B5EF4-FFF2-40B4-BE49-F238E27FC236}">
                    <a16:creationId xmlns:a16="http://schemas.microsoft.com/office/drawing/2014/main" id="{5FF29C83-D16F-C54B-8F65-4E29F0AEC8F1}"/>
                  </a:ext>
                </a:extLst>
              </p:cNvPr>
              <p:cNvCxnSpPr>
                <a:cxnSpLocks/>
                <a:stCxn id="173" idx="0"/>
                <a:endCxn id="177" idx="3"/>
              </p:cNvCxnSpPr>
              <p:nvPr/>
            </p:nvCxnSpPr>
            <p:spPr bwMode="auto">
              <a:xfrm flipV="1">
                <a:off x="420807" y="3879779"/>
                <a:ext cx="309060" cy="18810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9" name="群組 128">
                <a:extLst>
                  <a:ext uri="{FF2B5EF4-FFF2-40B4-BE49-F238E27FC236}">
                    <a16:creationId xmlns:a16="http://schemas.microsoft.com/office/drawing/2014/main" id="{0CC0C457-4A3D-2941-88B8-2638CD11E540}"/>
                  </a:ext>
                </a:extLst>
              </p:cNvPr>
              <p:cNvGrpSpPr/>
              <p:nvPr/>
            </p:nvGrpSpPr>
            <p:grpSpPr>
              <a:xfrm>
                <a:off x="179850" y="2247945"/>
                <a:ext cx="1829904" cy="2981248"/>
                <a:chOff x="3663777" y="-1531961"/>
                <a:chExt cx="1829904" cy="2981248"/>
              </a:xfrm>
            </p:grpSpPr>
            <p:grpSp>
              <p:nvGrpSpPr>
                <p:cNvPr id="172" name="群組 171">
                  <a:extLst>
                    <a:ext uri="{FF2B5EF4-FFF2-40B4-BE49-F238E27FC236}">
                      <a16:creationId xmlns:a16="http://schemas.microsoft.com/office/drawing/2014/main" id="{CAC9E2E6-7AFE-5245-A2F3-D75611DF5590}"/>
                    </a:ext>
                  </a:extLst>
                </p:cNvPr>
                <p:cNvGrpSpPr/>
                <p:nvPr/>
              </p:nvGrpSpPr>
              <p:grpSpPr>
                <a:xfrm>
                  <a:off x="3924363" y="-1531961"/>
                  <a:ext cx="1569318" cy="2981248"/>
                  <a:chOff x="960061" y="1348096"/>
                  <a:chExt cx="1569318" cy="2981248"/>
                </a:xfrm>
              </p:grpSpPr>
              <p:sp>
                <p:nvSpPr>
                  <p:cNvPr id="174" name="橢圓 8">
                    <a:extLst>
                      <a:ext uri="{FF2B5EF4-FFF2-40B4-BE49-F238E27FC236}">
                        <a16:creationId xmlns:a16="http://schemas.microsoft.com/office/drawing/2014/main" id="{24680E7C-38A7-2A4F-B5BA-B037188D76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70509" y="1348096"/>
                    <a:ext cx="481913" cy="481913"/>
                  </a:xfrm>
                  <a:prstGeom prst="ellipse">
                    <a:avLst/>
                  </a:prstGeom>
                  <a:solidFill>
                    <a:srgbClr val="FFC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r>
                      <a:rPr lang="en-US" altLang="zh-TW" sz="2000" dirty="0"/>
                      <a:t>5</a:t>
                    </a:r>
                    <a:endParaRPr lang="zh-TW" altLang="en-US" sz="2000" dirty="0"/>
                  </a:p>
                </p:txBody>
              </p:sp>
              <p:cxnSp>
                <p:nvCxnSpPr>
                  <p:cNvPr id="175" name="直線接點 174">
                    <a:extLst>
                      <a:ext uri="{FF2B5EF4-FFF2-40B4-BE49-F238E27FC236}">
                        <a16:creationId xmlns:a16="http://schemas.microsoft.com/office/drawing/2014/main" id="{145F559C-1A58-D842-A43F-077F64FF24F5}"/>
                      </a:ext>
                    </a:extLst>
                  </p:cNvPr>
                  <p:cNvCxnSpPr>
                    <a:cxnSpLocks/>
                    <a:stCxn id="182" idx="0"/>
                    <a:endCxn id="156" idx="3"/>
                  </p:cNvCxnSpPr>
                  <p:nvPr/>
                </p:nvCxnSpPr>
                <p:spPr bwMode="auto">
                  <a:xfrm flipV="1">
                    <a:off x="2204084" y="2937153"/>
                    <a:ext cx="231473" cy="28301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76" name="直線接點 24">
                    <a:extLst>
                      <a:ext uri="{FF2B5EF4-FFF2-40B4-BE49-F238E27FC236}">
                        <a16:creationId xmlns:a16="http://schemas.microsoft.com/office/drawing/2014/main" id="{6395E7C0-93CC-A845-AF2E-BA9BEEC1A775}"/>
                      </a:ext>
                    </a:extLst>
                  </p:cNvPr>
                  <p:cNvCxnSpPr>
                    <a:cxnSpLocks/>
                    <a:stCxn id="180" idx="0"/>
                    <a:endCxn id="173" idx="5"/>
                  </p:cNvCxnSpPr>
                  <p:nvPr/>
                </p:nvCxnSpPr>
                <p:spPr bwMode="auto">
                  <a:xfrm flipH="1" flipV="1">
                    <a:off x="1110813" y="3579369"/>
                    <a:ext cx="174544" cy="28831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77" name="橢圓 34">
                    <a:extLst>
                      <a:ext uri="{FF2B5EF4-FFF2-40B4-BE49-F238E27FC236}">
                        <a16:creationId xmlns:a16="http://schemas.microsoft.com/office/drawing/2014/main" id="{C7AE9690-8D51-5043-B5CE-674199A27D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78917" y="2568592"/>
                    <a:ext cx="481913" cy="481913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r>
                      <a:rPr lang="en-US" altLang="zh-TW" sz="2000" dirty="0"/>
                      <a:t>4</a:t>
                    </a:r>
                    <a:endParaRPr lang="zh-TW" altLang="en-US" sz="2000" dirty="0"/>
                  </a:p>
                </p:txBody>
              </p:sp>
              <p:cxnSp>
                <p:nvCxnSpPr>
                  <p:cNvPr id="178" name="直線接點 28">
                    <a:extLst>
                      <a:ext uri="{FF2B5EF4-FFF2-40B4-BE49-F238E27FC236}">
                        <a16:creationId xmlns:a16="http://schemas.microsoft.com/office/drawing/2014/main" id="{9C87F6A0-A8CD-704D-8C24-96EF205D602C}"/>
                      </a:ext>
                    </a:extLst>
                  </p:cNvPr>
                  <p:cNvCxnSpPr>
                    <a:cxnSpLocks/>
                    <a:stCxn id="177" idx="0"/>
                    <a:endCxn id="161" idx="5"/>
                  </p:cNvCxnSpPr>
                  <p:nvPr/>
                </p:nvCxnSpPr>
                <p:spPr bwMode="auto">
                  <a:xfrm flipH="1" flipV="1">
                    <a:off x="1255649" y="2382475"/>
                    <a:ext cx="164225" cy="186117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直線接點 24">
                    <a:extLst>
                      <a:ext uri="{FF2B5EF4-FFF2-40B4-BE49-F238E27FC236}">
                        <a16:creationId xmlns:a16="http://schemas.microsoft.com/office/drawing/2014/main" id="{1935BF2A-3554-1D49-9947-77951445B6F2}"/>
                      </a:ext>
                    </a:extLst>
                  </p:cNvPr>
                  <p:cNvCxnSpPr>
                    <a:cxnSpLocks/>
                    <a:stCxn id="181" idx="0"/>
                    <a:endCxn id="177" idx="5"/>
                  </p:cNvCxnSpPr>
                  <p:nvPr/>
                </p:nvCxnSpPr>
                <p:spPr bwMode="auto">
                  <a:xfrm flipH="1" flipV="1">
                    <a:off x="1590255" y="2979930"/>
                    <a:ext cx="254343" cy="25600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0" name="文字方塊 114">
                        <a:extLst>
                          <a:ext uri="{FF2B5EF4-FFF2-40B4-BE49-F238E27FC236}">
                            <a16:creationId xmlns:a16="http://schemas.microsoft.com/office/drawing/2014/main" id="{E35E246F-CD2E-1A48-B729-7889D709A7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60061" y="3867679"/>
                        <a:ext cx="65059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m:oMathPara>
                        </a14:m>
                        <a:endParaRPr kumimoji="1" lang="zh-TW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80" name="文字方塊 114">
                        <a:extLst>
                          <a:ext uri="{FF2B5EF4-FFF2-40B4-BE49-F238E27FC236}">
                            <a16:creationId xmlns:a16="http://schemas.microsoft.com/office/drawing/2014/main" id="{E35E246F-CD2E-1A48-B729-7889D709A7E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0061" y="3867679"/>
                        <a:ext cx="650591" cy="461665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1" name="文字方塊 114">
                        <a:extLst>
                          <a:ext uri="{FF2B5EF4-FFF2-40B4-BE49-F238E27FC236}">
                            <a16:creationId xmlns:a16="http://schemas.microsoft.com/office/drawing/2014/main" id="{28B9DD54-78E5-194D-A5C4-1C9C3B072D3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19302" y="3235935"/>
                        <a:ext cx="65059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oMath>
                          </m:oMathPara>
                        </a14:m>
                        <a:endParaRPr kumimoji="1" lang="zh-TW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81" name="文字方塊 114">
                        <a:extLst>
                          <a:ext uri="{FF2B5EF4-FFF2-40B4-BE49-F238E27FC236}">
                            <a16:creationId xmlns:a16="http://schemas.microsoft.com/office/drawing/2014/main" id="{28B9DD54-78E5-194D-A5C4-1C9C3B072D3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19302" y="3235935"/>
                        <a:ext cx="650591" cy="461665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2" name="文字方塊 114">
                        <a:extLst>
                          <a:ext uri="{FF2B5EF4-FFF2-40B4-BE49-F238E27FC236}">
                            <a16:creationId xmlns:a16="http://schemas.microsoft.com/office/drawing/2014/main" id="{827E78B4-93A3-AF41-8495-16C04B4825F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78788" y="3220164"/>
                        <a:ext cx="65059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m:oMathPara>
                        </a14:m>
                        <a:endParaRPr kumimoji="1" lang="zh-TW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82" name="文字方塊 114">
                        <a:extLst>
                          <a:ext uri="{FF2B5EF4-FFF2-40B4-BE49-F238E27FC236}">
                            <a16:creationId xmlns:a16="http://schemas.microsoft.com/office/drawing/2014/main" id="{827E78B4-93A3-AF41-8495-16C04B4825F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78788" y="3220164"/>
                        <a:ext cx="650591" cy="461665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b="-162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73" name="橢圓 34">
                  <a:extLst>
                    <a:ext uri="{FF2B5EF4-FFF2-40B4-BE49-F238E27FC236}">
                      <a16:creationId xmlns:a16="http://schemas.microsoft.com/office/drawing/2014/main" id="{8331FB0D-4B6F-794C-87A0-86ECB5299189}"/>
                    </a:ext>
                  </a:extLst>
                </p:cNvPr>
                <p:cNvSpPr/>
                <p:nvPr/>
              </p:nvSpPr>
              <p:spPr bwMode="auto">
                <a:xfrm>
                  <a:off x="3663777" y="287974"/>
                  <a:ext cx="481913" cy="48191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/>
                    <a:t>3</a:t>
                  </a:r>
                  <a:endParaRPr lang="zh-TW" altLang="en-US" sz="2000" dirty="0"/>
                </a:p>
              </p:txBody>
            </p:sp>
          </p:grpSp>
          <p:cxnSp>
            <p:nvCxnSpPr>
              <p:cNvPr id="130" name="直線接點 24">
                <a:extLst>
                  <a:ext uri="{FF2B5EF4-FFF2-40B4-BE49-F238E27FC236}">
                    <a16:creationId xmlns:a16="http://schemas.microsoft.com/office/drawing/2014/main" id="{F1319173-93A5-1040-8554-870537AD4E27}"/>
                  </a:ext>
                </a:extLst>
              </p:cNvPr>
              <p:cNvCxnSpPr>
                <a:cxnSpLocks/>
                <a:stCxn id="131" idx="0"/>
                <a:endCxn id="173" idx="3"/>
              </p:cNvCxnSpPr>
              <p:nvPr/>
            </p:nvCxnSpPr>
            <p:spPr bwMode="auto">
              <a:xfrm flipV="1">
                <a:off x="55538" y="4479218"/>
                <a:ext cx="194887" cy="293136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文字方塊 114">
                    <a:extLst>
                      <a:ext uri="{FF2B5EF4-FFF2-40B4-BE49-F238E27FC236}">
                        <a16:creationId xmlns:a16="http://schemas.microsoft.com/office/drawing/2014/main" id="{6EA694C4-5905-6446-9FDC-9550EBA0E751}"/>
                      </a:ext>
                    </a:extLst>
                  </p:cNvPr>
                  <p:cNvSpPr txBox="1"/>
                  <p:nvPr/>
                </p:nvSpPr>
                <p:spPr>
                  <a:xfrm>
                    <a:off x="-269758" y="4772354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31" name="文字方塊 114">
                    <a:extLst>
                      <a:ext uri="{FF2B5EF4-FFF2-40B4-BE49-F238E27FC236}">
                        <a16:creationId xmlns:a16="http://schemas.microsoft.com/office/drawing/2014/main" id="{6EA694C4-5905-6446-9FDC-9550EBA0E7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69758" y="4772354"/>
                    <a:ext cx="650591" cy="46166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4" name="橢圓 8">
                <a:extLst>
                  <a:ext uri="{FF2B5EF4-FFF2-40B4-BE49-F238E27FC236}">
                    <a16:creationId xmlns:a16="http://schemas.microsoft.com/office/drawing/2014/main" id="{160D7D9B-1DB3-9D49-B2FC-E7B81E3E7790}"/>
                  </a:ext>
                </a:extLst>
              </p:cNvPr>
              <p:cNvSpPr/>
              <p:nvPr/>
            </p:nvSpPr>
            <p:spPr bwMode="auto">
              <a:xfrm>
                <a:off x="2241004" y="2830120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8</a:t>
                </a:r>
                <a:endParaRPr lang="zh-TW" altLang="en-US" sz="2000" dirty="0"/>
              </a:p>
            </p:txBody>
          </p:sp>
          <p:cxnSp>
            <p:nvCxnSpPr>
              <p:cNvPr id="136" name="直線接點 24">
                <a:extLst>
                  <a:ext uri="{FF2B5EF4-FFF2-40B4-BE49-F238E27FC236}">
                    <a16:creationId xmlns:a16="http://schemas.microsoft.com/office/drawing/2014/main" id="{D5D0F940-1157-0B44-8788-61BBC7E06789}"/>
                  </a:ext>
                </a:extLst>
              </p:cNvPr>
              <p:cNvCxnSpPr>
                <a:cxnSpLocks/>
                <a:stCxn id="155" idx="0"/>
                <a:endCxn id="134" idx="5"/>
              </p:cNvCxnSpPr>
              <p:nvPr/>
            </p:nvCxnSpPr>
            <p:spPr bwMode="auto">
              <a:xfrm flipH="1" flipV="1">
                <a:off x="2652342" y="3241458"/>
                <a:ext cx="453500" cy="19621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8" name="直線接點 24">
                <a:extLst>
                  <a:ext uri="{FF2B5EF4-FFF2-40B4-BE49-F238E27FC236}">
                    <a16:creationId xmlns:a16="http://schemas.microsoft.com/office/drawing/2014/main" id="{AF6339AC-CCB5-CE4A-B8CB-9A7B25E9D73D}"/>
                  </a:ext>
                </a:extLst>
              </p:cNvPr>
              <p:cNvCxnSpPr>
                <a:cxnSpLocks/>
                <a:stCxn id="156" idx="5"/>
                <a:endCxn id="150" idx="0"/>
              </p:cNvCxnSpPr>
              <p:nvPr/>
            </p:nvCxnSpPr>
            <p:spPr bwMode="auto">
              <a:xfrm>
                <a:off x="2256695" y="3837002"/>
                <a:ext cx="295841" cy="263667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0" name="橢圓 34">
                <a:extLst>
                  <a:ext uri="{FF2B5EF4-FFF2-40B4-BE49-F238E27FC236}">
                    <a16:creationId xmlns:a16="http://schemas.microsoft.com/office/drawing/2014/main" id="{29C78465-5A21-9A43-A967-4EADEE49BA93}"/>
                  </a:ext>
                </a:extLst>
              </p:cNvPr>
              <p:cNvSpPr/>
              <p:nvPr/>
            </p:nvSpPr>
            <p:spPr bwMode="auto">
              <a:xfrm>
                <a:off x="2311579" y="4100669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7</a:t>
                </a:r>
                <a:endParaRPr lang="zh-TW" altLang="en-US" sz="2000" dirty="0"/>
              </a:p>
            </p:txBody>
          </p:sp>
          <p:cxnSp>
            <p:nvCxnSpPr>
              <p:cNvPr id="151" name="直線接點 28">
                <a:extLst>
                  <a:ext uri="{FF2B5EF4-FFF2-40B4-BE49-F238E27FC236}">
                    <a16:creationId xmlns:a16="http://schemas.microsoft.com/office/drawing/2014/main" id="{7C20E761-D0D8-AF49-95CA-76BB73FBD735}"/>
                  </a:ext>
                </a:extLst>
              </p:cNvPr>
              <p:cNvCxnSpPr>
                <a:cxnSpLocks/>
                <a:stCxn id="156" idx="0"/>
                <a:endCxn id="134" idx="3"/>
              </p:cNvCxnSpPr>
              <p:nvPr/>
            </p:nvCxnSpPr>
            <p:spPr bwMode="auto">
              <a:xfrm flipV="1">
                <a:off x="2086314" y="3241458"/>
                <a:ext cx="225265" cy="184206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直線接點 24">
                <a:extLst>
                  <a:ext uri="{FF2B5EF4-FFF2-40B4-BE49-F238E27FC236}">
                    <a16:creationId xmlns:a16="http://schemas.microsoft.com/office/drawing/2014/main" id="{ABF2DDFA-2B8D-1E40-A794-2B13EA7946CA}"/>
                  </a:ext>
                </a:extLst>
              </p:cNvPr>
              <p:cNvCxnSpPr>
                <a:cxnSpLocks/>
                <a:stCxn id="154" idx="0"/>
                <a:endCxn id="150" idx="5"/>
              </p:cNvCxnSpPr>
              <p:nvPr/>
            </p:nvCxnSpPr>
            <p:spPr bwMode="auto">
              <a:xfrm flipH="1" flipV="1">
                <a:off x="2722917" y="4512007"/>
                <a:ext cx="325296" cy="248082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文字方塊 114">
                    <a:extLst>
                      <a:ext uri="{FF2B5EF4-FFF2-40B4-BE49-F238E27FC236}">
                        <a16:creationId xmlns:a16="http://schemas.microsoft.com/office/drawing/2014/main" id="{B6B0CC5A-FFC8-F248-BD4E-53A38259002E}"/>
                      </a:ext>
                    </a:extLst>
                  </p:cNvPr>
                  <p:cNvSpPr txBox="1"/>
                  <p:nvPr/>
                </p:nvSpPr>
                <p:spPr>
                  <a:xfrm>
                    <a:off x="1854840" y="4697351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53" name="文字方塊 114">
                    <a:extLst>
                      <a:ext uri="{FF2B5EF4-FFF2-40B4-BE49-F238E27FC236}">
                        <a16:creationId xmlns:a16="http://schemas.microsoft.com/office/drawing/2014/main" id="{B6B0CC5A-FFC8-F248-BD4E-53A3825900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4840" y="4697351"/>
                    <a:ext cx="650591" cy="4616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810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文字方塊 114">
                    <a:extLst>
                      <a:ext uri="{FF2B5EF4-FFF2-40B4-BE49-F238E27FC236}">
                        <a16:creationId xmlns:a16="http://schemas.microsoft.com/office/drawing/2014/main" id="{7E912869-22A7-A044-BA7C-A602FF7E9F70}"/>
                      </a:ext>
                    </a:extLst>
                  </p:cNvPr>
                  <p:cNvSpPr txBox="1"/>
                  <p:nvPr/>
                </p:nvSpPr>
                <p:spPr>
                  <a:xfrm>
                    <a:off x="2722917" y="4760089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54" name="文字方塊 114">
                    <a:extLst>
                      <a:ext uri="{FF2B5EF4-FFF2-40B4-BE49-F238E27FC236}">
                        <a16:creationId xmlns:a16="http://schemas.microsoft.com/office/drawing/2014/main" id="{7E912869-22A7-A044-BA7C-A602FF7E9F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2917" y="4760089"/>
                    <a:ext cx="650591" cy="461665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文字方塊 114">
                    <a:extLst>
                      <a:ext uri="{FF2B5EF4-FFF2-40B4-BE49-F238E27FC236}">
                        <a16:creationId xmlns:a16="http://schemas.microsoft.com/office/drawing/2014/main" id="{5197C3D5-8544-D64E-87F7-FB6D74CF57BC}"/>
                      </a:ext>
                    </a:extLst>
                  </p:cNvPr>
                  <p:cNvSpPr txBox="1"/>
                  <p:nvPr/>
                </p:nvSpPr>
                <p:spPr>
                  <a:xfrm>
                    <a:off x="2780546" y="3437668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55" name="文字方塊 114">
                    <a:extLst>
                      <a:ext uri="{FF2B5EF4-FFF2-40B4-BE49-F238E27FC236}">
                        <a16:creationId xmlns:a16="http://schemas.microsoft.com/office/drawing/2014/main" id="{5197C3D5-8544-D64E-87F7-FB6D74CF57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0546" y="3437668"/>
                    <a:ext cx="650591" cy="461665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6" name="橢圓 34">
                <a:extLst>
                  <a:ext uri="{FF2B5EF4-FFF2-40B4-BE49-F238E27FC236}">
                    <a16:creationId xmlns:a16="http://schemas.microsoft.com/office/drawing/2014/main" id="{AF45919D-34CB-6641-8587-729D3DCBAD18}"/>
                  </a:ext>
                </a:extLst>
              </p:cNvPr>
              <p:cNvSpPr/>
              <p:nvPr/>
            </p:nvSpPr>
            <p:spPr bwMode="auto">
              <a:xfrm>
                <a:off x="1845357" y="3425664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6</a:t>
                </a:r>
                <a:endParaRPr lang="zh-TW" altLang="en-US" sz="2000" dirty="0"/>
              </a:p>
            </p:txBody>
          </p:sp>
          <p:cxnSp>
            <p:nvCxnSpPr>
              <p:cNvPr id="157" name="直線接點 24">
                <a:extLst>
                  <a:ext uri="{FF2B5EF4-FFF2-40B4-BE49-F238E27FC236}">
                    <a16:creationId xmlns:a16="http://schemas.microsoft.com/office/drawing/2014/main" id="{2409E292-2526-0249-9874-340A5BAC48CB}"/>
                  </a:ext>
                </a:extLst>
              </p:cNvPr>
              <p:cNvCxnSpPr>
                <a:cxnSpLocks/>
                <a:stCxn id="174" idx="5"/>
                <a:endCxn id="134" idx="0"/>
              </p:cNvCxnSpPr>
              <p:nvPr/>
            </p:nvCxnSpPr>
            <p:spPr bwMode="auto">
              <a:xfrm>
                <a:off x="1662222" y="2659283"/>
                <a:ext cx="819739" cy="170837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8" name="直線接點 24">
                <a:extLst>
                  <a:ext uri="{FF2B5EF4-FFF2-40B4-BE49-F238E27FC236}">
                    <a16:creationId xmlns:a16="http://schemas.microsoft.com/office/drawing/2014/main" id="{BC62DFF0-9E3E-3F46-AAAC-F08A18F4479E}"/>
                  </a:ext>
                </a:extLst>
              </p:cNvPr>
              <p:cNvCxnSpPr>
                <a:cxnSpLocks/>
                <a:stCxn id="153" idx="0"/>
                <a:endCxn id="150" idx="3"/>
              </p:cNvCxnSpPr>
              <p:nvPr/>
            </p:nvCxnSpPr>
            <p:spPr bwMode="auto">
              <a:xfrm flipV="1">
                <a:off x="2180136" y="4512007"/>
                <a:ext cx="202018" cy="18534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59" name="群組 158">
                <a:extLst>
                  <a:ext uri="{FF2B5EF4-FFF2-40B4-BE49-F238E27FC236}">
                    <a16:creationId xmlns:a16="http://schemas.microsoft.com/office/drawing/2014/main" id="{DC0FD8FC-FC3B-F94D-8ADB-93AB8B8A2B26}"/>
                  </a:ext>
                </a:extLst>
              </p:cNvPr>
              <p:cNvGrpSpPr/>
              <p:nvPr/>
            </p:nvGrpSpPr>
            <p:grpSpPr>
              <a:xfrm>
                <a:off x="631953" y="1036599"/>
                <a:ext cx="2513332" cy="1825323"/>
                <a:chOff x="602355" y="361587"/>
                <a:chExt cx="2513332" cy="1825323"/>
              </a:xfrm>
            </p:grpSpPr>
            <p:cxnSp>
              <p:nvCxnSpPr>
                <p:cNvPr id="165" name="直線接點 28">
                  <a:extLst>
                    <a:ext uri="{FF2B5EF4-FFF2-40B4-BE49-F238E27FC236}">
                      <a16:creationId xmlns:a16="http://schemas.microsoft.com/office/drawing/2014/main" id="{57B03E11-C04C-7A40-A152-BFAA4BE90A68}"/>
                    </a:ext>
                  </a:extLst>
                </p:cNvPr>
                <p:cNvCxnSpPr>
                  <a:cxnSpLocks/>
                  <a:stCxn id="169" idx="5"/>
                  <a:endCxn id="167" idx="1"/>
                </p:cNvCxnSpPr>
                <p:nvPr/>
              </p:nvCxnSpPr>
              <p:spPr bwMode="auto">
                <a:xfrm>
                  <a:off x="1948825" y="772925"/>
                  <a:ext cx="172986" cy="284325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線接點 24">
                  <a:extLst>
                    <a:ext uri="{FF2B5EF4-FFF2-40B4-BE49-F238E27FC236}">
                      <a16:creationId xmlns:a16="http://schemas.microsoft.com/office/drawing/2014/main" id="{22E078CB-E69D-2247-96F3-28E0EF39B2A2}"/>
                    </a:ext>
                  </a:extLst>
                </p:cNvPr>
                <p:cNvCxnSpPr>
                  <a:cxnSpLocks/>
                  <a:stCxn id="168" idx="0"/>
                  <a:endCxn id="167" idx="5"/>
                </p:cNvCxnSpPr>
                <p:nvPr/>
              </p:nvCxnSpPr>
              <p:spPr bwMode="auto">
                <a:xfrm flipH="1" flipV="1">
                  <a:off x="2462574" y="1398013"/>
                  <a:ext cx="327818" cy="327232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67" name="橢圓 34">
                  <a:extLst>
                    <a:ext uri="{FF2B5EF4-FFF2-40B4-BE49-F238E27FC236}">
                      <a16:creationId xmlns:a16="http://schemas.microsoft.com/office/drawing/2014/main" id="{DE652875-96E7-5847-AF2F-FC440ED82F1C}"/>
                    </a:ext>
                  </a:extLst>
                </p:cNvPr>
                <p:cNvSpPr/>
                <p:nvPr/>
              </p:nvSpPr>
              <p:spPr bwMode="auto">
                <a:xfrm>
                  <a:off x="2051236" y="986675"/>
                  <a:ext cx="481913" cy="48191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/>
                    <a:t>9</a:t>
                  </a:r>
                  <a:endParaRPr lang="zh-TW" altLang="en-US" sz="2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文字方塊 114">
                      <a:extLst>
                        <a:ext uri="{FF2B5EF4-FFF2-40B4-BE49-F238E27FC236}">
                          <a16:creationId xmlns:a16="http://schemas.microsoft.com/office/drawing/2014/main" id="{C8470AE1-A327-AF4E-9F28-C3CFD5E9EE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5096" y="1725245"/>
                      <a:ext cx="650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168" name="文字方塊 114">
                      <a:extLst>
                        <a:ext uri="{FF2B5EF4-FFF2-40B4-BE49-F238E27FC236}">
                          <a16:creationId xmlns:a16="http://schemas.microsoft.com/office/drawing/2014/main" id="{C8470AE1-A327-AF4E-9F28-C3CFD5E9EE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65096" y="1725245"/>
                      <a:ext cx="650591" cy="461665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135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9" name="橢圓 34">
                  <a:extLst>
                    <a:ext uri="{FF2B5EF4-FFF2-40B4-BE49-F238E27FC236}">
                      <a16:creationId xmlns:a16="http://schemas.microsoft.com/office/drawing/2014/main" id="{09EA1A5B-286A-F342-864E-682570260B39}"/>
                    </a:ext>
                  </a:extLst>
                </p:cNvPr>
                <p:cNvSpPr/>
                <p:nvPr/>
              </p:nvSpPr>
              <p:spPr bwMode="auto">
                <a:xfrm>
                  <a:off x="1537487" y="361587"/>
                  <a:ext cx="481913" cy="48191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/>
                    <a:t>1</a:t>
                  </a:r>
                  <a:endParaRPr lang="zh-TW" altLang="en-US" sz="2000" dirty="0"/>
                </a:p>
              </p:txBody>
            </p:sp>
            <p:cxnSp>
              <p:nvCxnSpPr>
                <p:cNvPr id="170" name="直線接點 24">
                  <a:extLst>
                    <a:ext uri="{FF2B5EF4-FFF2-40B4-BE49-F238E27FC236}">
                      <a16:creationId xmlns:a16="http://schemas.microsoft.com/office/drawing/2014/main" id="{BEB9B470-4B18-2049-A8CB-3EC05692BCC4}"/>
                    </a:ext>
                  </a:extLst>
                </p:cNvPr>
                <p:cNvCxnSpPr>
                  <a:cxnSpLocks/>
                  <a:stCxn id="171" idx="0"/>
                  <a:endCxn id="169" idx="3"/>
                </p:cNvCxnSpPr>
                <p:nvPr/>
              </p:nvCxnSpPr>
              <p:spPr bwMode="auto">
                <a:xfrm flipV="1">
                  <a:off x="927651" y="772925"/>
                  <a:ext cx="680411" cy="311252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文字方塊 114">
                      <a:extLst>
                        <a:ext uri="{FF2B5EF4-FFF2-40B4-BE49-F238E27FC236}">
                          <a16:creationId xmlns:a16="http://schemas.microsoft.com/office/drawing/2014/main" id="{483E7205-76BD-514D-A9C5-26CEA67590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2355" y="1084177"/>
                      <a:ext cx="650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171" name="文字方塊 114">
                      <a:extLst>
                        <a:ext uri="{FF2B5EF4-FFF2-40B4-BE49-F238E27FC236}">
                          <a16:creationId xmlns:a16="http://schemas.microsoft.com/office/drawing/2014/main" id="{483E7205-76BD-514D-A9C5-26CEA675909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2355" y="1084177"/>
                      <a:ext cx="650591" cy="461665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60" name="直線接點 28">
                <a:extLst>
                  <a:ext uri="{FF2B5EF4-FFF2-40B4-BE49-F238E27FC236}">
                    <a16:creationId xmlns:a16="http://schemas.microsoft.com/office/drawing/2014/main" id="{9F5B799B-8D50-1446-8F58-C6D615D508D7}"/>
                  </a:ext>
                </a:extLst>
              </p:cNvPr>
              <p:cNvCxnSpPr>
                <a:cxnSpLocks/>
                <a:stCxn id="174" idx="0"/>
                <a:endCxn id="167" idx="3"/>
              </p:cNvCxnSpPr>
              <p:nvPr/>
            </p:nvCxnSpPr>
            <p:spPr bwMode="auto">
              <a:xfrm flipV="1">
                <a:off x="1491841" y="2073025"/>
                <a:ext cx="659568" cy="17492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1" name="橢圓 8">
                <a:extLst>
                  <a:ext uri="{FF2B5EF4-FFF2-40B4-BE49-F238E27FC236}">
                    <a16:creationId xmlns:a16="http://schemas.microsoft.com/office/drawing/2014/main" id="{3CE5197E-9C09-CF4E-9C86-4F9450DCB622}"/>
                  </a:ext>
                </a:extLst>
              </p:cNvPr>
              <p:cNvSpPr/>
              <p:nvPr/>
            </p:nvSpPr>
            <p:spPr bwMode="auto">
              <a:xfrm>
                <a:off x="324686" y="2870986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2</a:t>
                </a:r>
                <a:endParaRPr lang="zh-TW" altLang="en-US" sz="2000" dirty="0"/>
              </a:p>
            </p:txBody>
          </p:sp>
          <p:cxnSp>
            <p:nvCxnSpPr>
              <p:cNvPr id="162" name="直線接點 28">
                <a:extLst>
                  <a:ext uri="{FF2B5EF4-FFF2-40B4-BE49-F238E27FC236}">
                    <a16:creationId xmlns:a16="http://schemas.microsoft.com/office/drawing/2014/main" id="{5BFF21C3-A5DD-034B-B1DC-F4AAF1A9FEB9}"/>
                  </a:ext>
                </a:extLst>
              </p:cNvPr>
              <p:cNvCxnSpPr>
                <a:cxnSpLocks/>
                <a:stCxn id="174" idx="3"/>
                <a:endCxn id="161" idx="0"/>
              </p:cNvCxnSpPr>
              <p:nvPr/>
            </p:nvCxnSpPr>
            <p:spPr bwMode="auto">
              <a:xfrm flipH="1">
                <a:off x="565643" y="2659283"/>
                <a:ext cx="755816" cy="211703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直線接點 24">
                <a:extLst>
                  <a:ext uri="{FF2B5EF4-FFF2-40B4-BE49-F238E27FC236}">
                    <a16:creationId xmlns:a16="http://schemas.microsoft.com/office/drawing/2014/main" id="{E323BEAE-DDE9-5942-87B9-9D6499A0BA67}"/>
                  </a:ext>
                </a:extLst>
              </p:cNvPr>
              <p:cNvCxnSpPr>
                <a:cxnSpLocks/>
                <a:endCxn id="161" idx="3"/>
              </p:cNvCxnSpPr>
              <p:nvPr/>
            </p:nvCxnSpPr>
            <p:spPr bwMode="auto">
              <a:xfrm flipV="1">
                <a:off x="34065" y="3282324"/>
                <a:ext cx="361196" cy="187968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文字方塊 114">
                    <a:extLst>
                      <a:ext uri="{FF2B5EF4-FFF2-40B4-BE49-F238E27FC236}">
                        <a16:creationId xmlns:a16="http://schemas.microsoft.com/office/drawing/2014/main" id="{BEC46259-FA5A-344F-A8F5-A5A3A9CC2E63}"/>
                      </a:ext>
                    </a:extLst>
                  </p:cNvPr>
                  <p:cNvSpPr txBox="1"/>
                  <p:nvPr/>
                </p:nvSpPr>
                <p:spPr>
                  <a:xfrm>
                    <a:off x="-244345" y="3528024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64" name="文字方塊 114">
                    <a:extLst>
                      <a:ext uri="{FF2B5EF4-FFF2-40B4-BE49-F238E27FC236}">
                        <a16:creationId xmlns:a16="http://schemas.microsoft.com/office/drawing/2014/main" id="{BEC46259-FA5A-344F-A8F5-A5A3A9CC2E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44345" y="3528024"/>
                    <a:ext cx="650591" cy="461665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FC065E2B-1B94-4446-973D-A9FBC382DAF1}"/>
                </a:ext>
              </a:extLst>
            </p:cNvPr>
            <p:cNvSpPr txBox="1"/>
            <p:nvPr/>
          </p:nvSpPr>
          <p:spPr>
            <a:xfrm>
              <a:off x="5376120" y="6008449"/>
              <a:ext cx="33441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After LR rotation: </a:t>
              </a:r>
              <a:r>
                <a:rPr lang="en-US" altLang="zh-TW" sz="2800" dirty="0">
                  <a:solidFill>
                    <a:srgbClr val="C00000"/>
                  </a:solidFill>
                </a:rPr>
                <a:t>RL</a:t>
              </a:r>
              <a:endParaRPr kumimoji="1" lang="zh-TW" altLang="en-US" sz="2800" dirty="0">
                <a:solidFill>
                  <a:srgbClr val="C00000"/>
                </a:solidFill>
              </a:endParaRPr>
            </a:p>
          </p:txBody>
        </p:sp>
        <p:cxnSp>
          <p:nvCxnSpPr>
            <p:cNvPr id="126" name="直線箭頭接點 125">
              <a:extLst>
                <a:ext uri="{FF2B5EF4-FFF2-40B4-BE49-F238E27FC236}">
                  <a16:creationId xmlns:a16="http://schemas.microsoft.com/office/drawing/2014/main" id="{BCEC957F-85E6-0E47-BF1F-747B690A9E3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673278" y="1890619"/>
              <a:ext cx="617843" cy="1760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直線箭頭接點 126">
              <a:extLst>
                <a:ext uri="{FF2B5EF4-FFF2-40B4-BE49-F238E27FC236}">
                  <a16:creationId xmlns:a16="http://schemas.microsoft.com/office/drawing/2014/main" id="{7B54FC39-904E-AF42-93B4-7406E24F337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90407" y="1131406"/>
              <a:ext cx="481913" cy="421183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899183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412" y="14695"/>
            <a:ext cx="8464043" cy="1143000"/>
          </a:xfrm>
        </p:spPr>
        <p:txBody>
          <a:bodyPr/>
          <a:lstStyle/>
          <a:p>
            <a:pPr algn="ctr"/>
            <a:r>
              <a:rPr lang="en-US" altLang="zh-TW" dirty="0"/>
              <a:t>Example for the Splay Operation (4)</a:t>
            </a:r>
          </a:p>
        </p:txBody>
      </p:sp>
      <p:sp>
        <p:nvSpPr>
          <p:cNvPr id="61" name="向右箭號 60">
            <a:extLst>
              <a:ext uri="{FF2B5EF4-FFF2-40B4-BE49-F238E27FC236}">
                <a16:creationId xmlns:a16="http://schemas.microsoft.com/office/drawing/2014/main" id="{9D4F478E-5628-8741-B525-B76F18A2E2DE}"/>
              </a:ext>
            </a:extLst>
          </p:cNvPr>
          <p:cNvSpPr/>
          <p:nvPr/>
        </p:nvSpPr>
        <p:spPr bwMode="auto">
          <a:xfrm>
            <a:off x="3726490" y="3402009"/>
            <a:ext cx="1128156" cy="62149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123" name="群組 122">
            <a:extLst>
              <a:ext uri="{FF2B5EF4-FFF2-40B4-BE49-F238E27FC236}">
                <a16:creationId xmlns:a16="http://schemas.microsoft.com/office/drawing/2014/main" id="{0DDBEA9E-38E6-0946-A72A-9B1B8BDC4BE1}"/>
              </a:ext>
            </a:extLst>
          </p:cNvPr>
          <p:cNvGrpSpPr/>
          <p:nvPr/>
        </p:nvGrpSpPr>
        <p:grpSpPr>
          <a:xfrm>
            <a:off x="4275053" y="1479081"/>
            <a:ext cx="4985861" cy="5021195"/>
            <a:chOff x="4410633" y="1510474"/>
            <a:chExt cx="4985861" cy="5021195"/>
          </a:xfrm>
        </p:grpSpPr>
        <p:grpSp>
          <p:nvGrpSpPr>
            <p:cNvPr id="124" name="群組 123">
              <a:extLst>
                <a:ext uri="{FF2B5EF4-FFF2-40B4-BE49-F238E27FC236}">
                  <a16:creationId xmlns:a16="http://schemas.microsoft.com/office/drawing/2014/main" id="{2328897B-706B-3945-B605-FE3E942AA8EE}"/>
                </a:ext>
              </a:extLst>
            </p:cNvPr>
            <p:cNvGrpSpPr/>
            <p:nvPr/>
          </p:nvGrpSpPr>
          <p:grpSpPr>
            <a:xfrm>
              <a:off x="4410633" y="1510474"/>
              <a:ext cx="4985861" cy="3686970"/>
              <a:chOff x="-909345" y="1547049"/>
              <a:chExt cx="4985861" cy="3686970"/>
            </a:xfrm>
          </p:grpSpPr>
          <p:cxnSp>
            <p:nvCxnSpPr>
              <p:cNvPr id="128" name="直線接點 28">
                <a:extLst>
                  <a:ext uri="{FF2B5EF4-FFF2-40B4-BE49-F238E27FC236}">
                    <a16:creationId xmlns:a16="http://schemas.microsoft.com/office/drawing/2014/main" id="{5FF29C83-D16F-C54B-8F65-4E29F0AEC8F1}"/>
                  </a:ext>
                </a:extLst>
              </p:cNvPr>
              <p:cNvCxnSpPr>
                <a:cxnSpLocks/>
                <a:stCxn id="173" idx="0"/>
                <a:endCxn id="177" idx="3"/>
              </p:cNvCxnSpPr>
              <p:nvPr/>
            </p:nvCxnSpPr>
            <p:spPr bwMode="auto">
              <a:xfrm flipV="1">
                <a:off x="420807" y="3879779"/>
                <a:ext cx="309060" cy="18810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9" name="群組 128">
                <a:extLst>
                  <a:ext uri="{FF2B5EF4-FFF2-40B4-BE49-F238E27FC236}">
                    <a16:creationId xmlns:a16="http://schemas.microsoft.com/office/drawing/2014/main" id="{0CC0C457-4A3D-2941-88B8-2638CD11E540}"/>
                  </a:ext>
                </a:extLst>
              </p:cNvPr>
              <p:cNvGrpSpPr/>
              <p:nvPr/>
            </p:nvGrpSpPr>
            <p:grpSpPr>
              <a:xfrm>
                <a:off x="179850" y="1547049"/>
                <a:ext cx="1829904" cy="3682144"/>
                <a:chOff x="3663777" y="-2232857"/>
                <a:chExt cx="1829904" cy="3682144"/>
              </a:xfrm>
            </p:grpSpPr>
            <p:grpSp>
              <p:nvGrpSpPr>
                <p:cNvPr id="172" name="群組 171">
                  <a:extLst>
                    <a:ext uri="{FF2B5EF4-FFF2-40B4-BE49-F238E27FC236}">
                      <a16:creationId xmlns:a16="http://schemas.microsoft.com/office/drawing/2014/main" id="{CAC9E2E6-7AFE-5245-A2F3-D75611DF5590}"/>
                    </a:ext>
                  </a:extLst>
                </p:cNvPr>
                <p:cNvGrpSpPr/>
                <p:nvPr/>
              </p:nvGrpSpPr>
              <p:grpSpPr>
                <a:xfrm>
                  <a:off x="3924363" y="-2232857"/>
                  <a:ext cx="1569318" cy="3682144"/>
                  <a:chOff x="960061" y="647200"/>
                  <a:chExt cx="1569318" cy="3682144"/>
                </a:xfrm>
              </p:grpSpPr>
              <p:sp>
                <p:nvSpPr>
                  <p:cNvPr id="174" name="橢圓 8">
                    <a:extLst>
                      <a:ext uri="{FF2B5EF4-FFF2-40B4-BE49-F238E27FC236}">
                        <a16:creationId xmlns:a16="http://schemas.microsoft.com/office/drawing/2014/main" id="{24680E7C-38A7-2A4F-B5BA-B037188D76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65947" y="647200"/>
                    <a:ext cx="481913" cy="481913"/>
                  </a:xfrm>
                  <a:prstGeom prst="ellipse">
                    <a:avLst/>
                  </a:prstGeom>
                  <a:solidFill>
                    <a:srgbClr val="FFC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r>
                      <a:rPr lang="en-US" altLang="zh-TW" sz="2000" dirty="0"/>
                      <a:t>5</a:t>
                    </a:r>
                    <a:endParaRPr lang="zh-TW" altLang="en-US" sz="2000" dirty="0"/>
                  </a:p>
                </p:txBody>
              </p:sp>
              <p:cxnSp>
                <p:nvCxnSpPr>
                  <p:cNvPr id="175" name="直線接點 174">
                    <a:extLst>
                      <a:ext uri="{FF2B5EF4-FFF2-40B4-BE49-F238E27FC236}">
                        <a16:creationId xmlns:a16="http://schemas.microsoft.com/office/drawing/2014/main" id="{145F559C-1A58-D842-A43F-077F64FF24F5}"/>
                      </a:ext>
                    </a:extLst>
                  </p:cNvPr>
                  <p:cNvCxnSpPr>
                    <a:cxnSpLocks/>
                    <a:stCxn id="182" idx="0"/>
                    <a:endCxn id="156" idx="3"/>
                  </p:cNvCxnSpPr>
                  <p:nvPr/>
                </p:nvCxnSpPr>
                <p:spPr bwMode="auto">
                  <a:xfrm flipV="1">
                    <a:off x="2204084" y="2937153"/>
                    <a:ext cx="231473" cy="28301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76" name="直線接點 24">
                    <a:extLst>
                      <a:ext uri="{FF2B5EF4-FFF2-40B4-BE49-F238E27FC236}">
                        <a16:creationId xmlns:a16="http://schemas.microsoft.com/office/drawing/2014/main" id="{6395E7C0-93CC-A845-AF2E-BA9BEEC1A775}"/>
                      </a:ext>
                    </a:extLst>
                  </p:cNvPr>
                  <p:cNvCxnSpPr>
                    <a:cxnSpLocks/>
                    <a:stCxn id="180" idx="0"/>
                    <a:endCxn id="173" idx="5"/>
                  </p:cNvCxnSpPr>
                  <p:nvPr/>
                </p:nvCxnSpPr>
                <p:spPr bwMode="auto">
                  <a:xfrm flipH="1" flipV="1">
                    <a:off x="1110813" y="3579369"/>
                    <a:ext cx="174544" cy="28831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77" name="橢圓 34">
                    <a:extLst>
                      <a:ext uri="{FF2B5EF4-FFF2-40B4-BE49-F238E27FC236}">
                        <a16:creationId xmlns:a16="http://schemas.microsoft.com/office/drawing/2014/main" id="{C7AE9690-8D51-5043-B5CE-674199A27D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78917" y="2568592"/>
                    <a:ext cx="481913" cy="481913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r>
                      <a:rPr lang="en-US" altLang="zh-TW" sz="2000" dirty="0"/>
                      <a:t>4</a:t>
                    </a:r>
                    <a:endParaRPr lang="zh-TW" altLang="en-US" sz="2000" dirty="0"/>
                  </a:p>
                </p:txBody>
              </p:sp>
              <p:cxnSp>
                <p:nvCxnSpPr>
                  <p:cNvPr id="178" name="直線接點 28">
                    <a:extLst>
                      <a:ext uri="{FF2B5EF4-FFF2-40B4-BE49-F238E27FC236}">
                        <a16:creationId xmlns:a16="http://schemas.microsoft.com/office/drawing/2014/main" id="{9C87F6A0-A8CD-704D-8C24-96EF205D602C}"/>
                      </a:ext>
                    </a:extLst>
                  </p:cNvPr>
                  <p:cNvCxnSpPr>
                    <a:cxnSpLocks/>
                    <a:stCxn id="177" idx="0"/>
                    <a:endCxn id="161" idx="5"/>
                  </p:cNvCxnSpPr>
                  <p:nvPr/>
                </p:nvCxnSpPr>
                <p:spPr bwMode="auto">
                  <a:xfrm flipH="1" flipV="1">
                    <a:off x="1255649" y="2382475"/>
                    <a:ext cx="164225" cy="186117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直線接點 24">
                    <a:extLst>
                      <a:ext uri="{FF2B5EF4-FFF2-40B4-BE49-F238E27FC236}">
                        <a16:creationId xmlns:a16="http://schemas.microsoft.com/office/drawing/2014/main" id="{1935BF2A-3554-1D49-9947-77951445B6F2}"/>
                      </a:ext>
                    </a:extLst>
                  </p:cNvPr>
                  <p:cNvCxnSpPr>
                    <a:cxnSpLocks/>
                    <a:stCxn id="181" idx="0"/>
                    <a:endCxn id="177" idx="5"/>
                  </p:cNvCxnSpPr>
                  <p:nvPr/>
                </p:nvCxnSpPr>
                <p:spPr bwMode="auto">
                  <a:xfrm flipH="1" flipV="1">
                    <a:off x="1590255" y="2979930"/>
                    <a:ext cx="254343" cy="25600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0" name="文字方塊 114">
                        <a:extLst>
                          <a:ext uri="{FF2B5EF4-FFF2-40B4-BE49-F238E27FC236}">
                            <a16:creationId xmlns:a16="http://schemas.microsoft.com/office/drawing/2014/main" id="{E35E246F-CD2E-1A48-B729-7889D709A7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60061" y="3867679"/>
                        <a:ext cx="65059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m:oMathPara>
                        </a14:m>
                        <a:endParaRPr kumimoji="1" lang="zh-TW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80" name="文字方塊 114">
                        <a:extLst>
                          <a:ext uri="{FF2B5EF4-FFF2-40B4-BE49-F238E27FC236}">
                            <a16:creationId xmlns:a16="http://schemas.microsoft.com/office/drawing/2014/main" id="{E35E246F-CD2E-1A48-B729-7889D709A7E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0061" y="3867679"/>
                        <a:ext cx="650591" cy="46166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1" name="文字方塊 114">
                        <a:extLst>
                          <a:ext uri="{FF2B5EF4-FFF2-40B4-BE49-F238E27FC236}">
                            <a16:creationId xmlns:a16="http://schemas.microsoft.com/office/drawing/2014/main" id="{28B9DD54-78E5-194D-A5C4-1C9C3B072D3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19302" y="3235935"/>
                        <a:ext cx="65059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oMath>
                          </m:oMathPara>
                        </a14:m>
                        <a:endParaRPr kumimoji="1" lang="zh-TW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81" name="文字方塊 114">
                        <a:extLst>
                          <a:ext uri="{FF2B5EF4-FFF2-40B4-BE49-F238E27FC236}">
                            <a16:creationId xmlns:a16="http://schemas.microsoft.com/office/drawing/2014/main" id="{28B9DD54-78E5-194D-A5C4-1C9C3B072D3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19302" y="3235935"/>
                        <a:ext cx="650591" cy="46166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2" name="文字方塊 114">
                        <a:extLst>
                          <a:ext uri="{FF2B5EF4-FFF2-40B4-BE49-F238E27FC236}">
                            <a16:creationId xmlns:a16="http://schemas.microsoft.com/office/drawing/2014/main" id="{827E78B4-93A3-AF41-8495-16C04B4825F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78788" y="3220164"/>
                        <a:ext cx="65059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m:oMathPara>
                        </a14:m>
                        <a:endParaRPr kumimoji="1" lang="zh-TW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82" name="文字方塊 114">
                        <a:extLst>
                          <a:ext uri="{FF2B5EF4-FFF2-40B4-BE49-F238E27FC236}">
                            <a16:creationId xmlns:a16="http://schemas.microsoft.com/office/drawing/2014/main" id="{827E78B4-93A3-AF41-8495-16C04B4825F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78788" y="3220164"/>
                        <a:ext cx="650591" cy="46166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162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73" name="橢圓 34">
                  <a:extLst>
                    <a:ext uri="{FF2B5EF4-FFF2-40B4-BE49-F238E27FC236}">
                      <a16:creationId xmlns:a16="http://schemas.microsoft.com/office/drawing/2014/main" id="{8331FB0D-4B6F-794C-87A0-86ECB5299189}"/>
                    </a:ext>
                  </a:extLst>
                </p:cNvPr>
                <p:cNvSpPr/>
                <p:nvPr/>
              </p:nvSpPr>
              <p:spPr bwMode="auto">
                <a:xfrm>
                  <a:off x="3663777" y="287974"/>
                  <a:ext cx="481913" cy="48191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/>
                    <a:t>3</a:t>
                  </a:r>
                  <a:endParaRPr lang="zh-TW" altLang="en-US" sz="2000" dirty="0"/>
                </a:p>
              </p:txBody>
            </p:sp>
          </p:grpSp>
          <p:cxnSp>
            <p:nvCxnSpPr>
              <p:cNvPr id="130" name="直線接點 24">
                <a:extLst>
                  <a:ext uri="{FF2B5EF4-FFF2-40B4-BE49-F238E27FC236}">
                    <a16:creationId xmlns:a16="http://schemas.microsoft.com/office/drawing/2014/main" id="{F1319173-93A5-1040-8554-870537AD4E27}"/>
                  </a:ext>
                </a:extLst>
              </p:cNvPr>
              <p:cNvCxnSpPr>
                <a:cxnSpLocks/>
                <a:stCxn id="131" idx="0"/>
                <a:endCxn id="173" idx="3"/>
              </p:cNvCxnSpPr>
              <p:nvPr/>
            </p:nvCxnSpPr>
            <p:spPr bwMode="auto">
              <a:xfrm flipV="1">
                <a:off x="55538" y="4479218"/>
                <a:ext cx="194887" cy="293136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文字方塊 114">
                    <a:extLst>
                      <a:ext uri="{FF2B5EF4-FFF2-40B4-BE49-F238E27FC236}">
                        <a16:creationId xmlns:a16="http://schemas.microsoft.com/office/drawing/2014/main" id="{6EA694C4-5905-6446-9FDC-9550EBA0E751}"/>
                      </a:ext>
                    </a:extLst>
                  </p:cNvPr>
                  <p:cNvSpPr txBox="1"/>
                  <p:nvPr/>
                </p:nvSpPr>
                <p:spPr>
                  <a:xfrm>
                    <a:off x="-269758" y="4772354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31" name="文字方塊 114">
                    <a:extLst>
                      <a:ext uri="{FF2B5EF4-FFF2-40B4-BE49-F238E27FC236}">
                        <a16:creationId xmlns:a16="http://schemas.microsoft.com/office/drawing/2014/main" id="{6EA694C4-5905-6446-9FDC-9550EBA0E7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69758" y="4772354"/>
                    <a:ext cx="650591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4" name="橢圓 8">
                <a:extLst>
                  <a:ext uri="{FF2B5EF4-FFF2-40B4-BE49-F238E27FC236}">
                    <a16:creationId xmlns:a16="http://schemas.microsoft.com/office/drawing/2014/main" id="{160D7D9B-1DB3-9D49-B2FC-E7B81E3E7790}"/>
                  </a:ext>
                </a:extLst>
              </p:cNvPr>
              <p:cNvSpPr/>
              <p:nvPr/>
            </p:nvSpPr>
            <p:spPr bwMode="auto">
              <a:xfrm>
                <a:off x="2241004" y="2830120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8</a:t>
                </a:r>
                <a:endParaRPr lang="zh-TW" altLang="en-US" sz="2000" dirty="0"/>
              </a:p>
            </p:txBody>
          </p:sp>
          <p:cxnSp>
            <p:nvCxnSpPr>
              <p:cNvPr id="136" name="直線接點 24">
                <a:extLst>
                  <a:ext uri="{FF2B5EF4-FFF2-40B4-BE49-F238E27FC236}">
                    <a16:creationId xmlns:a16="http://schemas.microsoft.com/office/drawing/2014/main" id="{D5D0F940-1157-0B44-8788-61BBC7E06789}"/>
                  </a:ext>
                </a:extLst>
              </p:cNvPr>
              <p:cNvCxnSpPr>
                <a:cxnSpLocks/>
                <a:stCxn id="155" idx="0"/>
                <a:endCxn id="134" idx="5"/>
              </p:cNvCxnSpPr>
              <p:nvPr/>
            </p:nvCxnSpPr>
            <p:spPr bwMode="auto">
              <a:xfrm flipH="1" flipV="1">
                <a:off x="2652342" y="3241458"/>
                <a:ext cx="453500" cy="19621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8" name="直線接點 24">
                <a:extLst>
                  <a:ext uri="{FF2B5EF4-FFF2-40B4-BE49-F238E27FC236}">
                    <a16:creationId xmlns:a16="http://schemas.microsoft.com/office/drawing/2014/main" id="{AF6339AC-CCB5-CE4A-B8CB-9A7B25E9D73D}"/>
                  </a:ext>
                </a:extLst>
              </p:cNvPr>
              <p:cNvCxnSpPr>
                <a:cxnSpLocks/>
                <a:stCxn id="156" idx="5"/>
                <a:endCxn id="150" idx="0"/>
              </p:cNvCxnSpPr>
              <p:nvPr/>
            </p:nvCxnSpPr>
            <p:spPr bwMode="auto">
              <a:xfrm>
                <a:off x="2256695" y="3837002"/>
                <a:ext cx="295841" cy="263667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0" name="橢圓 34">
                <a:extLst>
                  <a:ext uri="{FF2B5EF4-FFF2-40B4-BE49-F238E27FC236}">
                    <a16:creationId xmlns:a16="http://schemas.microsoft.com/office/drawing/2014/main" id="{29C78465-5A21-9A43-A967-4EADEE49BA93}"/>
                  </a:ext>
                </a:extLst>
              </p:cNvPr>
              <p:cNvSpPr/>
              <p:nvPr/>
            </p:nvSpPr>
            <p:spPr bwMode="auto">
              <a:xfrm>
                <a:off x="2311579" y="4100669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7</a:t>
                </a:r>
                <a:endParaRPr lang="zh-TW" altLang="en-US" sz="2000" dirty="0"/>
              </a:p>
            </p:txBody>
          </p:sp>
          <p:cxnSp>
            <p:nvCxnSpPr>
              <p:cNvPr id="151" name="直線接點 28">
                <a:extLst>
                  <a:ext uri="{FF2B5EF4-FFF2-40B4-BE49-F238E27FC236}">
                    <a16:creationId xmlns:a16="http://schemas.microsoft.com/office/drawing/2014/main" id="{7C20E761-D0D8-AF49-95CA-76BB73FBD735}"/>
                  </a:ext>
                </a:extLst>
              </p:cNvPr>
              <p:cNvCxnSpPr>
                <a:cxnSpLocks/>
                <a:stCxn id="156" idx="0"/>
                <a:endCxn id="134" idx="3"/>
              </p:cNvCxnSpPr>
              <p:nvPr/>
            </p:nvCxnSpPr>
            <p:spPr bwMode="auto">
              <a:xfrm flipV="1">
                <a:off x="2086314" y="3241458"/>
                <a:ext cx="225265" cy="184206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直線接點 24">
                <a:extLst>
                  <a:ext uri="{FF2B5EF4-FFF2-40B4-BE49-F238E27FC236}">
                    <a16:creationId xmlns:a16="http://schemas.microsoft.com/office/drawing/2014/main" id="{ABF2DDFA-2B8D-1E40-A794-2B13EA7946CA}"/>
                  </a:ext>
                </a:extLst>
              </p:cNvPr>
              <p:cNvCxnSpPr>
                <a:cxnSpLocks/>
                <a:stCxn id="154" idx="0"/>
                <a:endCxn id="150" idx="5"/>
              </p:cNvCxnSpPr>
              <p:nvPr/>
            </p:nvCxnSpPr>
            <p:spPr bwMode="auto">
              <a:xfrm flipH="1" flipV="1">
                <a:off x="2722917" y="4512007"/>
                <a:ext cx="325296" cy="248082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文字方塊 114">
                    <a:extLst>
                      <a:ext uri="{FF2B5EF4-FFF2-40B4-BE49-F238E27FC236}">
                        <a16:creationId xmlns:a16="http://schemas.microsoft.com/office/drawing/2014/main" id="{B6B0CC5A-FFC8-F248-BD4E-53A38259002E}"/>
                      </a:ext>
                    </a:extLst>
                  </p:cNvPr>
                  <p:cNvSpPr txBox="1"/>
                  <p:nvPr/>
                </p:nvSpPr>
                <p:spPr>
                  <a:xfrm>
                    <a:off x="1854840" y="4697351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53" name="文字方塊 114">
                    <a:extLst>
                      <a:ext uri="{FF2B5EF4-FFF2-40B4-BE49-F238E27FC236}">
                        <a16:creationId xmlns:a16="http://schemas.microsoft.com/office/drawing/2014/main" id="{B6B0CC5A-FFC8-F248-BD4E-53A3825900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4840" y="4697351"/>
                    <a:ext cx="650591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810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文字方塊 114">
                    <a:extLst>
                      <a:ext uri="{FF2B5EF4-FFF2-40B4-BE49-F238E27FC236}">
                        <a16:creationId xmlns:a16="http://schemas.microsoft.com/office/drawing/2014/main" id="{7E912869-22A7-A044-BA7C-A602FF7E9F70}"/>
                      </a:ext>
                    </a:extLst>
                  </p:cNvPr>
                  <p:cNvSpPr txBox="1"/>
                  <p:nvPr/>
                </p:nvSpPr>
                <p:spPr>
                  <a:xfrm>
                    <a:off x="2722917" y="4760089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54" name="文字方塊 114">
                    <a:extLst>
                      <a:ext uri="{FF2B5EF4-FFF2-40B4-BE49-F238E27FC236}">
                        <a16:creationId xmlns:a16="http://schemas.microsoft.com/office/drawing/2014/main" id="{7E912869-22A7-A044-BA7C-A602FF7E9F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2917" y="4760089"/>
                    <a:ext cx="650591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文字方塊 114">
                    <a:extLst>
                      <a:ext uri="{FF2B5EF4-FFF2-40B4-BE49-F238E27FC236}">
                        <a16:creationId xmlns:a16="http://schemas.microsoft.com/office/drawing/2014/main" id="{5197C3D5-8544-D64E-87F7-FB6D74CF57BC}"/>
                      </a:ext>
                    </a:extLst>
                  </p:cNvPr>
                  <p:cNvSpPr txBox="1"/>
                  <p:nvPr/>
                </p:nvSpPr>
                <p:spPr>
                  <a:xfrm>
                    <a:off x="2780546" y="3437668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55" name="文字方塊 114">
                    <a:extLst>
                      <a:ext uri="{FF2B5EF4-FFF2-40B4-BE49-F238E27FC236}">
                        <a16:creationId xmlns:a16="http://schemas.microsoft.com/office/drawing/2014/main" id="{5197C3D5-8544-D64E-87F7-FB6D74CF57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0546" y="3437668"/>
                    <a:ext cx="650591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6" name="橢圓 34">
                <a:extLst>
                  <a:ext uri="{FF2B5EF4-FFF2-40B4-BE49-F238E27FC236}">
                    <a16:creationId xmlns:a16="http://schemas.microsoft.com/office/drawing/2014/main" id="{AF45919D-34CB-6641-8587-729D3DCBAD18}"/>
                  </a:ext>
                </a:extLst>
              </p:cNvPr>
              <p:cNvSpPr/>
              <p:nvPr/>
            </p:nvSpPr>
            <p:spPr bwMode="auto">
              <a:xfrm>
                <a:off x="1845357" y="3425664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6</a:t>
                </a:r>
                <a:endParaRPr lang="zh-TW" altLang="en-US" sz="2000" dirty="0"/>
              </a:p>
            </p:txBody>
          </p:sp>
          <p:cxnSp>
            <p:nvCxnSpPr>
              <p:cNvPr id="157" name="直線接點 24">
                <a:extLst>
                  <a:ext uri="{FF2B5EF4-FFF2-40B4-BE49-F238E27FC236}">
                    <a16:creationId xmlns:a16="http://schemas.microsoft.com/office/drawing/2014/main" id="{2409E292-2526-0249-9874-340A5BAC48CB}"/>
                  </a:ext>
                </a:extLst>
              </p:cNvPr>
              <p:cNvCxnSpPr>
                <a:cxnSpLocks/>
                <a:stCxn id="174" idx="5"/>
                <a:endCxn id="167" idx="1"/>
              </p:cNvCxnSpPr>
              <p:nvPr/>
            </p:nvCxnSpPr>
            <p:spPr bwMode="auto">
              <a:xfrm>
                <a:off x="1657660" y="1958387"/>
                <a:ext cx="1424980" cy="268631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8" name="直線接點 24">
                <a:extLst>
                  <a:ext uri="{FF2B5EF4-FFF2-40B4-BE49-F238E27FC236}">
                    <a16:creationId xmlns:a16="http://schemas.microsoft.com/office/drawing/2014/main" id="{BC62DFF0-9E3E-3F46-AAAC-F08A18F4479E}"/>
                  </a:ext>
                </a:extLst>
              </p:cNvPr>
              <p:cNvCxnSpPr>
                <a:cxnSpLocks/>
                <a:stCxn id="153" idx="0"/>
                <a:endCxn id="150" idx="3"/>
              </p:cNvCxnSpPr>
              <p:nvPr/>
            </p:nvCxnSpPr>
            <p:spPr bwMode="auto">
              <a:xfrm flipV="1">
                <a:off x="2180136" y="4512007"/>
                <a:ext cx="202018" cy="18534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59" name="群組 158">
                <a:extLst>
                  <a:ext uri="{FF2B5EF4-FFF2-40B4-BE49-F238E27FC236}">
                    <a16:creationId xmlns:a16="http://schemas.microsoft.com/office/drawing/2014/main" id="{DC0FD8FC-FC3B-F94D-8ADB-93AB8B8A2B26}"/>
                  </a:ext>
                </a:extLst>
              </p:cNvPr>
              <p:cNvGrpSpPr/>
              <p:nvPr/>
            </p:nvGrpSpPr>
            <p:grpSpPr>
              <a:xfrm>
                <a:off x="-909345" y="2156443"/>
                <a:ext cx="4985861" cy="1200235"/>
                <a:chOff x="-938943" y="1481431"/>
                <a:chExt cx="4985861" cy="1200235"/>
              </a:xfrm>
            </p:grpSpPr>
            <p:cxnSp>
              <p:nvCxnSpPr>
                <p:cNvPr id="165" name="直線接點 28">
                  <a:extLst>
                    <a:ext uri="{FF2B5EF4-FFF2-40B4-BE49-F238E27FC236}">
                      <a16:creationId xmlns:a16="http://schemas.microsoft.com/office/drawing/2014/main" id="{57B03E11-C04C-7A40-A152-BFAA4BE90A68}"/>
                    </a:ext>
                  </a:extLst>
                </p:cNvPr>
                <p:cNvCxnSpPr>
                  <a:cxnSpLocks/>
                  <a:stCxn id="169" idx="5"/>
                  <a:endCxn id="161" idx="0"/>
                </p:cNvCxnSpPr>
                <p:nvPr/>
              </p:nvCxnSpPr>
              <p:spPr bwMode="auto">
                <a:xfrm>
                  <a:off x="174848" y="1929902"/>
                  <a:ext cx="361197" cy="266072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線接點 24">
                  <a:extLst>
                    <a:ext uri="{FF2B5EF4-FFF2-40B4-BE49-F238E27FC236}">
                      <a16:creationId xmlns:a16="http://schemas.microsoft.com/office/drawing/2014/main" id="{22E078CB-E69D-2247-96F3-28E0EF39B2A2}"/>
                    </a:ext>
                  </a:extLst>
                </p:cNvPr>
                <p:cNvCxnSpPr>
                  <a:cxnSpLocks/>
                  <a:stCxn id="168" idx="0"/>
                  <a:endCxn id="167" idx="5"/>
                </p:cNvCxnSpPr>
                <p:nvPr/>
              </p:nvCxnSpPr>
              <p:spPr bwMode="auto">
                <a:xfrm flipH="1" flipV="1">
                  <a:off x="3393805" y="1892769"/>
                  <a:ext cx="327818" cy="327232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67" name="橢圓 34">
                  <a:extLst>
                    <a:ext uri="{FF2B5EF4-FFF2-40B4-BE49-F238E27FC236}">
                      <a16:creationId xmlns:a16="http://schemas.microsoft.com/office/drawing/2014/main" id="{DE652875-96E7-5847-AF2F-FC440ED82F1C}"/>
                    </a:ext>
                  </a:extLst>
                </p:cNvPr>
                <p:cNvSpPr/>
                <p:nvPr/>
              </p:nvSpPr>
              <p:spPr bwMode="auto">
                <a:xfrm>
                  <a:off x="2982467" y="1481431"/>
                  <a:ext cx="481913" cy="48191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/>
                    <a:t>9</a:t>
                  </a:r>
                  <a:endParaRPr lang="zh-TW" altLang="en-US" sz="2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文字方塊 114">
                      <a:extLst>
                        <a:ext uri="{FF2B5EF4-FFF2-40B4-BE49-F238E27FC236}">
                          <a16:creationId xmlns:a16="http://schemas.microsoft.com/office/drawing/2014/main" id="{C8470AE1-A327-AF4E-9F28-C3CFD5E9EE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96327" y="2220001"/>
                      <a:ext cx="650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168" name="文字方塊 114">
                      <a:extLst>
                        <a:ext uri="{FF2B5EF4-FFF2-40B4-BE49-F238E27FC236}">
                          <a16:creationId xmlns:a16="http://schemas.microsoft.com/office/drawing/2014/main" id="{C8470AE1-A327-AF4E-9F28-C3CFD5E9EE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96327" y="2220001"/>
                      <a:ext cx="650591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35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9" name="橢圓 34">
                  <a:extLst>
                    <a:ext uri="{FF2B5EF4-FFF2-40B4-BE49-F238E27FC236}">
                      <a16:creationId xmlns:a16="http://schemas.microsoft.com/office/drawing/2014/main" id="{09EA1A5B-286A-F342-864E-682570260B39}"/>
                    </a:ext>
                  </a:extLst>
                </p:cNvPr>
                <p:cNvSpPr/>
                <p:nvPr/>
              </p:nvSpPr>
              <p:spPr bwMode="auto">
                <a:xfrm>
                  <a:off x="-236490" y="1518564"/>
                  <a:ext cx="481913" cy="48191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/>
                    <a:t>1</a:t>
                  </a:r>
                  <a:endParaRPr lang="zh-TW" altLang="en-US" sz="2000" dirty="0"/>
                </a:p>
              </p:txBody>
            </p:sp>
            <p:cxnSp>
              <p:nvCxnSpPr>
                <p:cNvPr id="170" name="直線接點 24">
                  <a:extLst>
                    <a:ext uri="{FF2B5EF4-FFF2-40B4-BE49-F238E27FC236}">
                      <a16:creationId xmlns:a16="http://schemas.microsoft.com/office/drawing/2014/main" id="{BEB9B470-4B18-2049-A8CB-3EC05692BCC4}"/>
                    </a:ext>
                  </a:extLst>
                </p:cNvPr>
                <p:cNvCxnSpPr>
                  <a:cxnSpLocks/>
                  <a:stCxn id="171" idx="0"/>
                  <a:endCxn id="169" idx="3"/>
                </p:cNvCxnSpPr>
                <p:nvPr/>
              </p:nvCxnSpPr>
              <p:spPr bwMode="auto">
                <a:xfrm flipV="1">
                  <a:off x="-613647" y="1929902"/>
                  <a:ext cx="447732" cy="141161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文字方塊 114">
                      <a:extLst>
                        <a:ext uri="{FF2B5EF4-FFF2-40B4-BE49-F238E27FC236}">
                          <a16:creationId xmlns:a16="http://schemas.microsoft.com/office/drawing/2014/main" id="{483E7205-76BD-514D-A9C5-26CEA67590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938943" y="2071063"/>
                      <a:ext cx="650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171" name="文字方塊 114">
                      <a:extLst>
                        <a:ext uri="{FF2B5EF4-FFF2-40B4-BE49-F238E27FC236}">
                          <a16:creationId xmlns:a16="http://schemas.microsoft.com/office/drawing/2014/main" id="{483E7205-76BD-514D-A9C5-26CEA675909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938943" y="2071063"/>
                      <a:ext cx="650591" cy="46166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60" name="直線接點 28">
                <a:extLst>
                  <a:ext uri="{FF2B5EF4-FFF2-40B4-BE49-F238E27FC236}">
                    <a16:creationId xmlns:a16="http://schemas.microsoft.com/office/drawing/2014/main" id="{9F5B799B-8D50-1446-8F58-C6D615D508D7}"/>
                  </a:ext>
                </a:extLst>
              </p:cNvPr>
              <p:cNvCxnSpPr>
                <a:cxnSpLocks/>
                <a:stCxn id="134" idx="0"/>
                <a:endCxn id="167" idx="3"/>
              </p:cNvCxnSpPr>
              <p:nvPr/>
            </p:nvCxnSpPr>
            <p:spPr bwMode="auto">
              <a:xfrm flipV="1">
                <a:off x="2481961" y="2567781"/>
                <a:ext cx="600679" cy="26233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1" name="橢圓 8">
                <a:extLst>
                  <a:ext uri="{FF2B5EF4-FFF2-40B4-BE49-F238E27FC236}">
                    <a16:creationId xmlns:a16="http://schemas.microsoft.com/office/drawing/2014/main" id="{3CE5197E-9C09-CF4E-9C86-4F9450DCB622}"/>
                  </a:ext>
                </a:extLst>
              </p:cNvPr>
              <p:cNvSpPr/>
              <p:nvPr/>
            </p:nvSpPr>
            <p:spPr bwMode="auto">
              <a:xfrm>
                <a:off x="324686" y="2870986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2</a:t>
                </a:r>
                <a:endParaRPr lang="zh-TW" altLang="en-US" sz="2000" dirty="0"/>
              </a:p>
            </p:txBody>
          </p:sp>
          <p:cxnSp>
            <p:nvCxnSpPr>
              <p:cNvPr id="162" name="直線接點 28">
                <a:extLst>
                  <a:ext uri="{FF2B5EF4-FFF2-40B4-BE49-F238E27FC236}">
                    <a16:creationId xmlns:a16="http://schemas.microsoft.com/office/drawing/2014/main" id="{5BFF21C3-A5DD-034B-B1DC-F4AAF1A9FEB9}"/>
                  </a:ext>
                </a:extLst>
              </p:cNvPr>
              <p:cNvCxnSpPr>
                <a:cxnSpLocks/>
                <a:stCxn id="174" idx="3"/>
                <a:endCxn id="169" idx="0"/>
              </p:cNvCxnSpPr>
              <p:nvPr/>
            </p:nvCxnSpPr>
            <p:spPr bwMode="auto">
              <a:xfrm flipH="1">
                <a:off x="34065" y="1958387"/>
                <a:ext cx="1282832" cy="23518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直線接點 24">
                <a:extLst>
                  <a:ext uri="{FF2B5EF4-FFF2-40B4-BE49-F238E27FC236}">
                    <a16:creationId xmlns:a16="http://schemas.microsoft.com/office/drawing/2014/main" id="{E323BEAE-DDE9-5942-87B9-9D6499A0BA67}"/>
                  </a:ext>
                </a:extLst>
              </p:cNvPr>
              <p:cNvCxnSpPr>
                <a:cxnSpLocks/>
                <a:endCxn id="161" idx="3"/>
              </p:cNvCxnSpPr>
              <p:nvPr/>
            </p:nvCxnSpPr>
            <p:spPr bwMode="auto">
              <a:xfrm flipV="1">
                <a:off x="34065" y="3282324"/>
                <a:ext cx="361196" cy="187968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文字方塊 114">
                    <a:extLst>
                      <a:ext uri="{FF2B5EF4-FFF2-40B4-BE49-F238E27FC236}">
                        <a16:creationId xmlns:a16="http://schemas.microsoft.com/office/drawing/2014/main" id="{BEC46259-FA5A-344F-A8F5-A5A3A9CC2E63}"/>
                      </a:ext>
                    </a:extLst>
                  </p:cNvPr>
                  <p:cNvSpPr txBox="1"/>
                  <p:nvPr/>
                </p:nvSpPr>
                <p:spPr>
                  <a:xfrm>
                    <a:off x="-244345" y="3528024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64" name="文字方塊 114">
                    <a:extLst>
                      <a:ext uri="{FF2B5EF4-FFF2-40B4-BE49-F238E27FC236}">
                        <a16:creationId xmlns:a16="http://schemas.microsoft.com/office/drawing/2014/main" id="{BEC46259-FA5A-344F-A8F5-A5A3A9CC2E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44345" y="3528024"/>
                    <a:ext cx="650591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FC065E2B-1B94-4446-973D-A9FBC382DAF1}"/>
                </a:ext>
              </a:extLst>
            </p:cNvPr>
            <p:cNvSpPr txBox="1"/>
            <p:nvPr/>
          </p:nvSpPr>
          <p:spPr>
            <a:xfrm>
              <a:off x="5706596" y="6008449"/>
              <a:ext cx="26832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After RL rotation</a:t>
              </a:r>
              <a:endParaRPr kumimoji="1" lang="zh-TW" altLang="en-US" sz="2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3" name="群組 182">
            <a:extLst>
              <a:ext uri="{FF2B5EF4-FFF2-40B4-BE49-F238E27FC236}">
                <a16:creationId xmlns:a16="http://schemas.microsoft.com/office/drawing/2014/main" id="{29039376-5571-8848-9164-09775980F437}"/>
              </a:ext>
            </a:extLst>
          </p:cNvPr>
          <p:cNvGrpSpPr/>
          <p:nvPr/>
        </p:nvGrpSpPr>
        <p:grpSpPr>
          <a:xfrm>
            <a:off x="120402" y="1230241"/>
            <a:ext cx="3700895" cy="5531645"/>
            <a:chOff x="5050220" y="1000024"/>
            <a:chExt cx="3700895" cy="5531645"/>
          </a:xfrm>
        </p:grpSpPr>
        <p:grpSp>
          <p:nvGrpSpPr>
            <p:cNvPr id="184" name="群組 183">
              <a:extLst>
                <a:ext uri="{FF2B5EF4-FFF2-40B4-BE49-F238E27FC236}">
                  <a16:creationId xmlns:a16="http://schemas.microsoft.com/office/drawing/2014/main" id="{89A2D9B0-F2D1-A141-9398-F13CC6DCBFDA}"/>
                </a:ext>
              </a:extLst>
            </p:cNvPr>
            <p:cNvGrpSpPr/>
            <p:nvPr/>
          </p:nvGrpSpPr>
          <p:grpSpPr>
            <a:xfrm>
              <a:off x="5050220" y="1000024"/>
              <a:ext cx="3700895" cy="4197420"/>
              <a:chOff x="-269758" y="1036599"/>
              <a:chExt cx="3700895" cy="4197420"/>
            </a:xfrm>
          </p:grpSpPr>
          <p:cxnSp>
            <p:nvCxnSpPr>
              <p:cNvPr id="188" name="直線接點 28">
                <a:extLst>
                  <a:ext uri="{FF2B5EF4-FFF2-40B4-BE49-F238E27FC236}">
                    <a16:creationId xmlns:a16="http://schemas.microsoft.com/office/drawing/2014/main" id="{0B0D78A1-0843-8A4B-8F11-9B444ED24D62}"/>
                  </a:ext>
                </a:extLst>
              </p:cNvPr>
              <p:cNvCxnSpPr>
                <a:cxnSpLocks/>
                <a:stCxn id="218" idx="0"/>
                <a:endCxn id="222" idx="3"/>
              </p:cNvCxnSpPr>
              <p:nvPr/>
            </p:nvCxnSpPr>
            <p:spPr bwMode="auto">
              <a:xfrm flipV="1">
                <a:off x="420807" y="3879779"/>
                <a:ext cx="309060" cy="18810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9" name="群組 188">
                <a:extLst>
                  <a:ext uri="{FF2B5EF4-FFF2-40B4-BE49-F238E27FC236}">
                    <a16:creationId xmlns:a16="http://schemas.microsoft.com/office/drawing/2014/main" id="{D49557E4-BEFE-E74A-BEA6-31236ED24823}"/>
                  </a:ext>
                </a:extLst>
              </p:cNvPr>
              <p:cNvGrpSpPr/>
              <p:nvPr/>
            </p:nvGrpSpPr>
            <p:grpSpPr>
              <a:xfrm>
                <a:off x="179850" y="2247945"/>
                <a:ext cx="1829904" cy="2981248"/>
                <a:chOff x="3663777" y="-1531961"/>
                <a:chExt cx="1829904" cy="2981248"/>
              </a:xfrm>
            </p:grpSpPr>
            <p:grpSp>
              <p:nvGrpSpPr>
                <p:cNvPr id="217" name="群組 216">
                  <a:extLst>
                    <a:ext uri="{FF2B5EF4-FFF2-40B4-BE49-F238E27FC236}">
                      <a16:creationId xmlns:a16="http://schemas.microsoft.com/office/drawing/2014/main" id="{861EC524-1C1B-554D-A9DA-0EDE618B6DB8}"/>
                    </a:ext>
                  </a:extLst>
                </p:cNvPr>
                <p:cNvGrpSpPr/>
                <p:nvPr/>
              </p:nvGrpSpPr>
              <p:grpSpPr>
                <a:xfrm>
                  <a:off x="3924363" y="-1531961"/>
                  <a:ext cx="1569318" cy="2981248"/>
                  <a:chOff x="960061" y="1348096"/>
                  <a:chExt cx="1569318" cy="2981248"/>
                </a:xfrm>
              </p:grpSpPr>
              <p:sp>
                <p:nvSpPr>
                  <p:cNvPr id="219" name="橢圓 8">
                    <a:extLst>
                      <a:ext uri="{FF2B5EF4-FFF2-40B4-BE49-F238E27FC236}">
                        <a16:creationId xmlns:a16="http://schemas.microsoft.com/office/drawing/2014/main" id="{A993764D-92E4-B946-97DB-0A7F5CE039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70509" y="1348096"/>
                    <a:ext cx="481913" cy="481913"/>
                  </a:xfrm>
                  <a:prstGeom prst="ellipse">
                    <a:avLst/>
                  </a:prstGeom>
                  <a:solidFill>
                    <a:srgbClr val="FFC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r>
                      <a:rPr lang="en-US" altLang="zh-TW" sz="2000" dirty="0"/>
                      <a:t>5</a:t>
                    </a:r>
                    <a:endParaRPr lang="zh-TW" altLang="en-US" sz="2000" dirty="0"/>
                  </a:p>
                </p:txBody>
              </p:sp>
              <p:cxnSp>
                <p:nvCxnSpPr>
                  <p:cNvPr id="220" name="直線接點 219">
                    <a:extLst>
                      <a:ext uri="{FF2B5EF4-FFF2-40B4-BE49-F238E27FC236}">
                        <a16:creationId xmlns:a16="http://schemas.microsoft.com/office/drawing/2014/main" id="{0F703608-88AA-8943-844A-BABF33C84080}"/>
                      </a:ext>
                    </a:extLst>
                  </p:cNvPr>
                  <p:cNvCxnSpPr>
                    <a:cxnSpLocks/>
                    <a:stCxn id="227" idx="0"/>
                    <a:endCxn id="201" idx="3"/>
                  </p:cNvCxnSpPr>
                  <p:nvPr/>
                </p:nvCxnSpPr>
                <p:spPr bwMode="auto">
                  <a:xfrm flipV="1">
                    <a:off x="2204084" y="2937153"/>
                    <a:ext cx="231473" cy="28301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21" name="直線接點 24">
                    <a:extLst>
                      <a:ext uri="{FF2B5EF4-FFF2-40B4-BE49-F238E27FC236}">
                        <a16:creationId xmlns:a16="http://schemas.microsoft.com/office/drawing/2014/main" id="{1B39CFC4-5673-C740-B1A3-EFC41AB24120}"/>
                      </a:ext>
                    </a:extLst>
                  </p:cNvPr>
                  <p:cNvCxnSpPr>
                    <a:cxnSpLocks/>
                    <a:stCxn id="225" idx="0"/>
                    <a:endCxn id="218" idx="5"/>
                  </p:cNvCxnSpPr>
                  <p:nvPr/>
                </p:nvCxnSpPr>
                <p:spPr bwMode="auto">
                  <a:xfrm flipH="1" flipV="1">
                    <a:off x="1110813" y="3579369"/>
                    <a:ext cx="174544" cy="28831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22" name="橢圓 34">
                    <a:extLst>
                      <a:ext uri="{FF2B5EF4-FFF2-40B4-BE49-F238E27FC236}">
                        <a16:creationId xmlns:a16="http://schemas.microsoft.com/office/drawing/2014/main" id="{2E65D824-24B5-5B48-A159-1E6D0883CA9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78917" y="2568592"/>
                    <a:ext cx="481913" cy="481913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r>
                      <a:rPr lang="en-US" altLang="zh-TW" sz="2000" dirty="0"/>
                      <a:t>4</a:t>
                    </a:r>
                    <a:endParaRPr lang="zh-TW" altLang="en-US" sz="2000" dirty="0"/>
                  </a:p>
                </p:txBody>
              </p:sp>
              <p:cxnSp>
                <p:nvCxnSpPr>
                  <p:cNvPr id="223" name="直線接點 28">
                    <a:extLst>
                      <a:ext uri="{FF2B5EF4-FFF2-40B4-BE49-F238E27FC236}">
                        <a16:creationId xmlns:a16="http://schemas.microsoft.com/office/drawing/2014/main" id="{B8D23944-D3AE-DC4E-9330-463FC8057617}"/>
                      </a:ext>
                    </a:extLst>
                  </p:cNvPr>
                  <p:cNvCxnSpPr>
                    <a:cxnSpLocks/>
                    <a:stCxn id="222" idx="0"/>
                    <a:endCxn id="206" idx="5"/>
                  </p:cNvCxnSpPr>
                  <p:nvPr/>
                </p:nvCxnSpPr>
                <p:spPr bwMode="auto">
                  <a:xfrm flipH="1" flipV="1">
                    <a:off x="1255649" y="2382475"/>
                    <a:ext cx="164225" cy="186117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直線接點 24">
                    <a:extLst>
                      <a:ext uri="{FF2B5EF4-FFF2-40B4-BE49-F238E27FC236}">
                        <a16:creationId xmlns:a16="http://schemas.microsoft.com/office/drawing/2014/main" id="{E40DC256-16A8-E949-9E3F-05E46549C195}"/>
                      </a:ext>
                    </a:extLst>
                  </p:cNvPr>
                  <p:cNvCxnSpPr>
                    <a:cxnSpLocks/>
                    <a:stCxn id="226" idx="0"/>
                    <a:endCxn id="222" idx="5"/>
                  </p:cNvCxnSpPr>
                  <p:nvPr/>
                </p:nvCxnSpPr>
                <p:spPr bwMode="auto">
                  <a:xfrm flipH="1" flipV="1">
                    <a:off x="1590255" y="2979930"/>
                    <a:ext cx="254343" cy="25600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5" name="文字方塊 114">
                        <a:extLst>
                          <a:ext uri="{FF2B5EF4-FFF2-40B4-BE49-F238E27FC236}">
                            <a16:creationId xmlns:a16="http://schemas.microsoft.com/office/drawing/2014/main" id="{941A2819-6140-894C-B6B2-E80BEFC0CF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60061" y="3867679"/>
                        <a:ext cx="65059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m:oMathPara>
                        </a14:m>
                        <a:endParaRPr kumimoji="1" lang="zh-TW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25" name="文字方塊 114">
                        <a:extLst>
                          <a:ext uri="{FF2B5EF4-FFF2-40B4-BE49-F238E27FC236}">
                            <a16:creationId xmlns:a16="http://schemas.microsoft.com/office/drawing/2014/main" id="{941A2819-6140-894C-B6B2-E80BEFC0CFA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0061" y="3867679"/>
                        <a:ext cx="650591" cy="461665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6" name="文字方塊 114">
                        <a:extLst>
                          <a:ext uri="{FF2B5EF4-FFF2-40B4-BE49-F238E27FC236}">
                            <a16:creationId xmlns:a16="http://schemas.microsoft.com/office/drawing/2014/main" id="{5C052B5A-B5FD-1740-9085-D09F0442CC1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19302" y="3235935"/>
                        <a:ext cx="65059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oMath>
                          </m:oMathPara>
                        </a14:m>
                        <a:endParaRPr kumimoji="1" lang="zh-TW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26" name="文字方塊 114">
                        <a:extLst>
                          <a:ext uri="{FF2B5EF4-FFF2-40B4-BE49-F238E27FC236}">
                            <a16:creationId xmlns:a16="http://schemas.microsoft.com/office/drawing/2014/main" id="{5C052B5A-B5FD-1740-9085-D09F0442CC1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19302" y="3235935"/>
                        <a:ext cx="650591" cy="461665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7" name="文字方塊 114">
                        <a:extLst>
                          <a:ext uri="{FF2B5EF4-FFF2-40B4-BE49-F238E27FC236}">
                            <a16:creationId xmlns:a16="http://schemas.microsoft.com/office/drawing/2014/main" id="{E4FF9F5D-12DB-A648-A8C4-789EF2EF66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78788" y="3220164"/>
                        <a:ext cx="65059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m:oMathPara>
                        </a14:m>
                        <a:endParaRPr kumimoji="1" lang="zh-TW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27" name="文字方塊 114">
                        <a:extLst>
                          <a:ext uri="{FF2B5EF4-FFF2-40B4-BE49-F238E27FC236}">
                            <a16:creationId xmlns:a16="http://schemas.microsoft.com/office/drawing/2014/main" id="{E4FF9F5D-12DB-A648-A8C4-789EF2EF661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78788" y="3220164"/>
                        <a:ext cx="650591" cy="461665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b="-162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18" name="橢圓 34">
                  <a:extLst>
                    <a:ext uri="{FF2B5EF4-FFF2-40B4-BE49-F238E27FC236}">
                      <a16:creationId xmlns:a16="http://schemas.microsoft.com/office/drawing/2014/main" id="{AAF6058E-0096-224C-9EE6-4465AB36C6C5}"/>
                    </a:ext>
                  </a:extLst>
                </p:cNvPr>
                <p:cNvSpPr/>
                <p:nvPr/>
              </p:nvSpPr>
              <p:spPr bwMode="auto">
                <a:xfrm>
                  <a:off x="3663777" y="287974"/>
                  <a:ext cx="481913" cy="48191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/>
                    <a:t>3</a:t>
                  </a:r>
                  <a:endParaRPr lang="zh-TW" altLang="en-US" sz="2000" dirty="0"/>
                </a:p>
              </p:txBody>
            </p:sp>
          </p:grpSp>
          <p:cxnSp>
            <p:nvCxnSpPr>
              <p:cNvPr id="190" name="直線接點 24">
                <a:extLst>
                  <a:ext uri="{FF2B5EF4-FFF2-40B4-BE49-F238E27FC236}">
                    <a16:creationId xmlns:a16="http://schemas.microsoft.com/office/drawing/2014/main" id="{0ED32699-03E7-6E4B-BB46-40D90F6CFBD7}"/>
                  </a:ext>
                </a:extLst>
              </p:cNvPr>
              <p:cNvCxnSpPr>
                <a:cxnSpLocks/>
                <a:stCxn id="191" idx="0"/>
                <a:endCxn id="218" idx="3"/>
              </p:cNvCxnSpPr>
              <p:nvPr/>
            </p:nvCxnSpPr>
            <p:spPr bwMode="auto">
              <a:xfrm flipV="1">
                <a:off x="55538" y="4479218"/>
                <a:ext cx="194887" cy="293136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文字方塊 114">
                    <a:extLst>
                      <a:ext uri="{FF2B5EF4-FFF2-40B4-BE49-F238E27FC236}">
                        <a16:creationId xmlns:a16="http://schemas.microsoft.com/office/drawing/2014/main" id="{248A7912-8449-9F40-848E-7EFD7CF0EE4A}"/>
                      </a:ext>
                    </a:extLst>
                  </p:cNvPr>
                  <p:cNvSpPr txBox="1"/>
                  <p:nvPr/>
                </p:nvSpPr>
                <p:spPr>
                  <a:xfrm>
                    <a:off x="-269758" y="4772354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91" name="文字方塊 114">
                    <a:extLst>
                      <a:ext uri="{FF2B5EF4-FFF2-40B4-BE49-F238E27FC236}">
                        <a16:creationId xmlns:a16="http://schemas.microsoft.com/office/drawing/2014/main" id="{248A7912-8449-9F40-848E-7EFD7CF0EE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69758" y="4772354"/>
                    <a:ext cx="650591" cy="46166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2" name="橢圓 8">
                <a:extLst>
                  <a:ext uri="{FF2B5EF4-FFF2-40B4-BE49-F238E27FC236}">
                    <a16:creationId xmlns:a16="http://schemas.microsoft.com/office/drawing/2014/main" id="{62D71738-7B4C-5240-AB31-B37F7D33245E}"/>
                  </a:ext>
                </a:extLst>
              </p:cNvPr>
              <p:cNvSpPr/>
              <p:nvPr/>
            </p:nvSpPr>
            <p:spPr bwMode="auto">
              <a:xfrm>
                <a:off x="2241004" y="2830120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8</a:t>
                </a:r>
                <a:endParaRPr lang="zh-TW" altLang="en-US" sz="2000" dirty="0"/>
              </a:p>
            </p:txBody>
          </p:sp>
          <p:cxnSp>
            <p:nvCxnSpPr>
              <p:cNvPr id="193" name="直線接點 24">
                <a:extLst>
                  <a:ext uri="{FF2B5EF4-FFF2-40B4-BE49-F238E27FC236}">
                    <a16:creationId xmlns:a16="http://schemas.microsoft.com/office/drawing/2014/main" id="{911F6A2F-0385-1F40-AFB5-CAC5938AFE39}"/>
                  </a:ext>
                </a:extLst>
              </p:cNvPr>
              <p:cNvCxnSpPr>
                <a:cxnSpLocks/>
                <a:stCxn id="200" idx="0"/>
                <a:endCxn id="192" idx="5"/>
              </p:cNvCxnSpPr>
              <p:nvPr/>
            </p:nvCxnSpPr>
            <p:spPr bwMode="auto">
              <a:xfrm flipH="1" flipV="1">
                <a:off x="2652342" y="3241458"/>
                <a:ext cx="453500" cy="19621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4" name="直線接點 24">
                <a:extLst>
                  <a:ext uri="{FF2B5EF4-FFF2-40B4-BE49-F238E27FC236}">
                    <a16:creationId xmlns:a16="http://schemas.microsoft.com/office/drawing/2014/main" id="{7C4E18FC-D89E-3B4E-A576-28A074C377EE}"/>
                  </a:ext>
                </a:extLst>
              </p:cNvPr>
              <p:cNvCxnSpPr>
                <a:cxnSpLocks/>
                <a:stCxn id="201" idx="5"/>
                <a:endCxn id="195" idx="0"/>
              </p:cNvCxnSpPr>
              <p:nvPr/>
            </p:nvCxnSpPr>
            <p:spPr bwMode="auto">
              <a:xfrm>
                <a:off x="2256695" y="3837002"/>
                <a:ext cx="295841" cy="263667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" name="橢圓 34">
                <a:extLst>
                  <a:ext uri="{FF2B5EF4-FFF2-40B4-BE49-F238E27FC236}">
                    <a16:creationId xmlns:a16="http://schemas.microsoft.com/office/drawing/2014/main" id="{F0B0FF32-6479-0043-BBF3-40E3A23667AA}"/>
                  </a:ext>
                </a:extLst>
              </p:cNvPr>
              <p:cNvSpPr/>
              <p:nvPr/>
            </p:nvSpPr>
            <p:spPr bwMode="auto">
              <a:xfrm>
                <a:off x="2311579" y="4100669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7</a:t>
                </a:r>
                <a:endParaRPr lang="zh-TW" altLang="en-US" sz="2000" dirty="0"/>
              </a:p>
            </p:txBody>
          </p:sp>
          <p:cxnSp>
            <p:nvCxnSpPr>
              <p:cNvPr id="196" name="直線接點 28">
                <a:extLst>
                  <a:ext uri="{FF2B5EF4-FFF2-40B4-BE49-F238E27FC236}">
                    <a16:creationId xmlns:a16="http://schemas.microsoft.com/office/drawing/2014/main" id="{7A931A65-71FD-8E4D-8382-F93277C62A37}"/>
                  </a:ext>
                </a:extLst>
              </p:cNvPr>
              <p:cNvCxnSpPr>
                <a:cxnSpLocks/>
                <a:stCxn id="201" idx="0"/>
                <a:endCxn id="192" idx="3"/>
              </p:cNvCxnSpPr>
              <p:nvPr/>
            </p:nvCxnSpPr>
            <p:spPr bwMode="auto">
              <a:xfrm flipV="1">
                <a:off x="2086314" y="3241458"/>
                <a:ext cx="225265" cy="184206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24">
                <a:extLst>
                  <a:ext uri="{FF2B5EF4-FFF2-40B4-BE49-F238E27FC236}">
                    <a16:creationId xmlns:a16="http://schemas.microsoft.com/office/drawing/2014/main" id="{C7B29782-19B6-C147-A2F5-E1DBF114E0A1}"/>
                  </a:ext>
                </a:extLst>
              </p:cNvPr>
              <p:cNvCxnSpPr>
                <a:cxnSpLocks/>
                <a:stCxn id="199" idx="0"/>
                <a:endCxn id="195" idx="5"/>
              </p:cNvCxnSpPr>
              <p:nvPr/>
            </p:nvCxnSpPr>
            <p:spPr bwMode="auto">
              <a:xfrm flipH="1" flipV="1">
                <a:off x="2722917" y="4512007"/>
                <a:ext cx="325296" cy="248082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文字方塊 114">
                    <a:extLst>
                      <a:ext uri="{FF2B5EF4-FFF2-40B4-BE49-F238E27FC236}">
                        <a16:creationId xmlns:a16="http://schemas.microsoft.com/office/drawing/2014/main" id="{DA200927-696E-9C44-BDBB-FA1022A0B91C}"/>
                      </a:ext>
                    </a:extLst>
                  </p:cNvPr>
                  <p:cNvSpPr txBox="1"/>
                  <p:nvPr/>
                </p:nvSpPr>
                <p:spPr>
                  <a:xfrm>
                    <a:off x="1854840" y="4697351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98" name="文字方塊 114">
                    <a:extLst>
                      <a:ext uri="{FF2B5EF4-FFF2-40B4-BE49-F238E27FC236}">
                        <a16:creationId xmlns:a16="http://schemas.microsoft.com/office/drawing/2014/main" id="{DA200927-696E-9C44-BDBB-FA1022A0B9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4840" y="4697351"/>
                    <a:ext cx="650591" cy="4616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810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" name="文字方塊 114">
                    <a:extLst>
                      <a:ext uri="{FF2B5EF4-FFF2-40B4-BE49-F238E27FC236}">
                        <a16:creationId xmlns:a16="http://schemas.microsoft.com/office/drawing/2014/main" id="{D31FD539-006C-DE4C-91E5-462408D29FA2}"/>
                      </a:ext>
                    </a:extLst>
                  </p:cNvPr>
                  <p:cNvSpPr txBox="1"/>
                  <p:nvPr/>
                </p:nvSpPr>
                <p:spPr>
                  <a:xfrm>
                    <a:off x="2722917" y="4760089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99" name="文字方塊 114">
                    <a:extLst>
                      <a:ext uri="{FF2B5EF4-FFF2-40B4-BE49-F238E27FC236}">
                        <a16:creationId xmlns:a16="http://schemas.microsoft.com/office/drawing/2014/main" id="{D31FD539-006C-DE4C-91E5-462408D29F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2917" y="4760089"/>
                    <a:ext cx="650591" cy="461665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0" name="文字方塊 114">
                    <a:extLst>
                      <a:ext uri="{FF2B5EF4-FFF2-40B4-BE49-F238E27FC236}">
                        <a16:creationId xmlns:a16="http://schemas.microsoft.com/office/drawing/2014/main" id="{9C0BDE07-6734-8B4E-A4FD-8D1F2D902C96}"/>
                      </a:ext>
                    </a:extLst>
                  </p:cNvPr>
                  <p:cNvSpPr txBox="1"/>
                  <p:nvPr/>
                </p:nvSpPr>
                <p:spPr>
                  <a:xfrm>
                    <a:off x="2780546" y="3437668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200" name="文字方塊 114">
                    <a:extLst>
                      <a:ext uri="{FF2B5EF4-FFF2-40B4-BE49-F238E27FC236}">
                        <a16:creationId xmlns:a16="http://schemas.microsoft.com/office/drawing/2014/main" id="{9C0BDE07-6734-8B4E-A4FD-8D1F2D902C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0546" y="3437668"/>
                    <a:ext cx="650591" cy="461665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1" name="橢圓 34">
                <a:extLst>
                  <a:ext uri="{FF2B5EF4-FFF2-40B4-BE49-F238E27FC236}">
                    <a16:creationId xmlns:a16="http://schemas.microsoft.com/office/drawing/2014/main" id="{6DABB4B3-DA27-4246-8E71-8D30083F0F21}"/>
                  </a:ext>
                </a:extLst>
              </p:cNvPr>
              <p:cNvSpPr/>
              <p:nvPr/>
            </p:nvSpPr>
            <p:spPr bwMode="auto">
              <a:xfrm>
                <a:off x="1845357" y="3425664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6</a:t>
                </a:r>
                <a:endParaRPr lang="zh-TW" altLang="en-US" sz="2000" dirty="0"/>
              </a:p>
            </p:txBody>
          </p:sp>
          <p:cxnSp>
            <p:nvCxnSpPr>
              <p:cNvPr id="202" name="直線接點 24">
                <a:extLst>
                  <a:ext uri="{FF2B5EF4-FFF2-40B4-BE49-F238E27FC236}">
                    <a16:creationId xmlns:a16="http://schemas.microsoft.com/office/drawing/2014/main" id="{C8844696-9760-8248-833C-F36C67866A41}"/>
                  </a:ext>
                </a:extLst>
              </p:cNvPr>
              <p:cNvCxnSpPr>
                <a:cxnSpLocks/>
                <a:stCxn id="219" idx="5"/>
                <a:endCxn id="192" idx="0"/>
              </p:cNvCxnSpPr>
              <p:nvPr/>
            </p:nvCxnSpPr>
            <p:spPr bwMode="auto">
              <a:xfrm>
                <a:off x="1662222" y="2659283"/>
                <a:ext cx="819739" cy="170837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3" name="直線接點 24">
                <a:extLst>
                  <a:ext uri="{FF2B5EF4-FFF2-40B4-BE49-F238E27FC236}">
                    <a16:creationId xmlns:a16="http://schemas.microsoft.com/office/drawing/2014/main" id="{9CCD1113-EA86-2844-BCB6-5897F7109F09}"/>
                  </a:ext>
                </a:extLst>
              </p:cNvPr>
              <p:cNvCxnSpPr>
                <a:cxnSpLocks/>
                <a:stCxn id="198" idx="0"/>
                <a:endCxn id="195" idx="3"/>
              </p:cNvCxnSpPr>
              <p:nvPr/>
            </p:nvCxnSpPr>
            <p:spPr bwMode="auto">
              <a:xfrm flipV="1">
                <a:off x="2180136" y="4512007"/>
                <a:ext cx="202018" cy="18534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04" name="群組 203">
                <a:extLst>
                  <a:ext uri="{FF2B5EF4-FFF2-40B4-BE49-F238E27FC236}">
                    <a16:creationId xmlns:a16="http://schemas.microsoft.com/office/drawing/2014/main" id="{2E5BF722-FB9C-4840-8F9E-88A635491BC6}"/>
                  </a:ext>
                </a:extLst>
              </p:cNvPr>
              <p:cNvGrpSpPr/>
              <p:nvPr/>
            </p:nvGrpSpPr>
            <p:grpSpPr>
              <a:xfrm>
                <a:off x="631953" y="1036599"/>
                <a:ext cx="2513332" cy="1825323"/>
                <a:chOff x="602355" y="361587"/>
                <a:chExt cx="2513332" cy="1825323"/>
              </a:xfrm>
            </p:grpSpPr>
            <p:cxnSp>
              <p:nvCxnSpPr>
                <p:cNvPr id="210" name="直線接點 28">
                  <a:extLst>
                    <a:ext uri="{FF2B5EF4-FFF2-40B4-BE49-F238E27FC236}">
                      <a16:creationId xmlns:a16="http://schemas.microsoft.com/office/drawing/2014/main" id="{295EC218-BD5C-FD45-9F5A-D9B089E30B88}"/>
                    </a:ext>
                  </a:extLst>
                </p:cNvPr>
                <p:cNvCxnSpPr>
                  <a:cxnSpLocks/>
                  <a:stCxn id="214" idx="5"/>
                  <a:endCxn id="212" idx="1"/>
                </p:cNvCxnSpPr>
                <p:nvPr/>
              </p:nvCxnSpPr>
              <p:spPr bwMode="auto">
                <a:xfrm>
                  <a:off x="1948825" y="772925"/>
                  <a:ext cx="172986" cy="284325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接點 24">
                  <a:extLst>
                    <a:ext uri="{FF2B5EF4-FFF2-40B4-BE49-F238E27FC236}">
                      <a16:creationId xmlns:a16="http://schemas.microsoft.com/office/drawing/2014/main" id="{BB0B727F-A595-1848-9064-DB46BFD32FB6}"/>
                    </a:ext>
                  </a:extLst>
                </p:cNvPr>
                <p:cNvCxnSpPr>
                  <a:cxnSpLocks/>
                  <a:stCxn id="213" idx="0"/>
                  <a:endCxn id="212" idx="5"/>
                </p:cNvCxnSpPr>
                <p:nvPr/>
              </p:nvCxnSpPr>
              <p:spPr bwMode="auto">
                <a:xfrm flipH="1" flipV="1">
                  <a:off x="2462574" y="1398013"/>
                  <a:ext cx="327818" cy="327232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12" name="橢圓 34">
                  <a:extLst>
                    <a:ext uri="{FF2B5EF4-FFF2-40B4-BE49-F238E27FC236}">
                      <a16:creationId xmlns:a16="http://schemas.microsoft.com/office/drawing/2014/main" id="{9D02696B-F4B9-2F47-9E64-5B09868FFD4E}"/>
                    </a:ext>
                  </a:extLst>
                </p:cNvPr>
                <p:cNvSpPr/>
                <p:nvPr/>
              </p:nvSpPr>
              <p:spPr bwMode="auto">
                <a:xfrm>
                  <a:off x="2051236" y="986675"/>
                  <a:ext cx="481913" cy="48191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/>
                    <a:t>9</a:t>
                  </a:r>
                  <a:endParaRPr lang="zh-TW" altLang="en-US" sz="2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3" name="文字方塊 114">
                      <a:extLst>
                        <a:ext uri="{FF2B5EF4-FFF2-40B4-BE49-F238E27FC236}">
                          <a16:creationId xmlns:a16="http://schemas.microsoft.com/office/drawing/2014/main" id="{199B4CE7-94B5-D14F-89BD-47C1A4C63D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5096" y="1725245"/>
                      <a:ext cx="650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213" name="文字方塊 114">
                      <a:extLst>
                        <a:ext uri="{FF2B5EF4-FFF2-40B4-BE49-F238E27FC236}">
                          <a16:creationId xmlns:a16="http://schemas.microsoft.com/office/drawing/2014/main" id="{199B4CE7-94B5-D14F-89BD-47C1A4C63D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65096" y="1725245"/>
                      <a:ext cx="650591" cy="461665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135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4" name="橢圓 34">
                  <a:extLst>
                    <a:ext uri="{FF2B5EF4-FFF2-40B4-BE49-F238E27FC236}">
                      <a16:creationId xmlns:a16="http://schemas.microsoft.com/office/drawing/2014/main" id="{7328A06F-D311-C14B-BEB3-48761B72EBC7}"/>
                    </a:ext>
                  </a:extLst>
                </p:cNvPr>
                <p:cNvSpPr/>
                <p:nvPr/>
              </p:nvSpPr>
              <p:spPr bwMode="auto">
                <a:xfrm>
                  <a:off x="1537487" y="361587"/>
                  <a:ext cx="481913" cy="48191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/>
                    <a:t>1</a:t>
                  </a:r>
                  <a:endParaRPr lang="zh-TW" altLang="en-US" sz="2000" dirty="0"/>
                </a:p>
              </p:txBody>
            </p:sp>
            <p:cxnSp>
              <p:nvCxnSpPr>
                <p:cNvPr id="215" name="直線接點 24">
                  <a:extLst>
                    <a:ext uri="{FF2B5EF4-FFF2-40B4-BE49-F238E27FC236}">
                      <a16:creationId xmlns:a16="http://schemas.microsoft.com/office/drawing/2014/main" id="{5FBBC6C6-8BE1-F74F-84C2-7F57FA5BD0D1}"/>
                    </a:ext>
                  </a:extLst>
                </p:cNvPr>
                <p:cNvCxnSpPr>
                  <a:cxnSpLocks/>
                  <a:stCxn id="216" idx="0"/>
                  <a:endCxn id="214" idx="3"/>
                </p:cNvCxnSpPr>
                <p:nvPr/>
              </p:nvCxnSpPr>
              <p:spPr bwMode="auto">
                <a:xfrm flipV="1">
                  <a:off x="927651" y="772925"/>
                  <a:ext cx="680411" cy="311252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6" name="文字方塊 114">
                      <a:extLst>
                        <a:ext uri="{FF2B5EF4-FFF2-40B4-BE49-F238E27FC236}">
                          <a16:creationId xmlns:a16="http://schemas.microsoft.com/office/drawing/2014/main" id="{0D5D6B6B-EAEF-CF47-908A-2D11C62769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2355" y="1084177"/>
                      <a:ext cx="650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216" name="文字方塊 114">
                      <a:extLst>
                        <a:ext uri="{FF2B5EF4-FFF2-40B4-BE49-F238E27FC236}">
                          <a16:creationId xmlns:a16="http://schemas.microsoft.com/office/drawing/2014/main" id="{0D5D6B6B-EAEF-CF47-908A-2D11C62769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2355" y="1084177"/>
                      <a:ext cx="650591" cy="461665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05" name="直線接點 28">
                <a:extLst>
                  <a:ext uri="{FF2B5EF4-FFF2-40B4-BE49-F238E27FC236}">
                    <a16:creationId xmlns:a16="http://schemas.microsoft.com/office/drawing/2014/main" id="{F701F009-91D3-9948-867F-FF680F71609C}"/>
                  </a:ext>
                </a:extLst>
              </p:cNvPr>
              <p:cNvCxnSpPr>
                <a:cxnSpLocks/>
                <a:stCxn id="219" idx="0"/>
                <a:endCxn id="212" idx="3"/>
              </p:cNvCxnSpPr>
              <p:nvPr/>
            </p:nvCxnSpPr>
            <p:spPr bwMode="auto">
              <a:xfrm flipV="1">
                <a:off x="1491841" y="2073025"/>
                <a:ext cx="659568" cy="17492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6" name="橢圓 8">
                <a:extLst>
                  <a:ext uri="{FF2B5EF4-FFF2-40B4-BE49-F238E27FC236}">
                    <a16:creationId xmlns:a16="http://schemas.microsoft.com/office/drawing/2014/main" id="{2AA538DE-9D0A-E04E-A53C-58488C08F730}"/>
                  </a:ext>
                </a:extLst>
              </p:cNvPr>
              <p:cNvSpPr/>
              <p:nvPr/>
            </p:nvSpPr>
            <p:spPr bwMode="auto">
              <a:xfrm>
                <a:off x="324686" y="2870986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2</a:t>
                </a:r>
                <a:endParaRPr lang="zh-TW" altLang="en-US" sz="2000" dirty="0"/>
              </a:p>
            </p:txBody>
          </p:sp>
          <p:cxnSp>
            <p:nvCxnSpPr>
              <p:cNvPr id="207" name="直線接點 28">
                <a:extLst>
                  <a:ext uri="{FF2B5EF4-FFF2-40B4-BE49-F238E27FC236}">
                    <a16:creationId xmlns:a16="http://schemas.microsoft.com/office/drawing/2014/main" id="{F5D70693-7852-9040-BF80-45B5BA0E0B88}"/>
                  </a:ext>
                </a:extLst>
              </p:cNvPr>
              <p:cNvCxnSpPr>
                <a:cxnSpLocks/>
                <a:stCxn id="219" idx="3"/>
                <a:endCxn id="206" idx="0"/>
              </p:cNvCxnSpPr>
              <p:nvPr/>
            </p:nvCxnSpPr>
            <p:spPr bwMode="auto">
              <a:xfrm flipH="1">
                <a:off x="565643" y="2659283"/>
                <a:ext cx="755816" cy="211703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直線接點 24">
                <a:extLst>
                  <a:ext uri="{FF2B5EF4-FFF2-40B4-BE49-F238E27FC236}">
                    <a16:creationId xmlns:a16="http://schemas.microsoft.com/office/drawing/2014/main" id="{06BD4CD5-98BC-9943-A9FD-FE9C22BAD538}"/>
                  </a:ext>
                </a:extLst>
              </p:cNvPr>
              <p:cNvCxnSpPr>
                <a:cxnSpLocks/>
                <a:endCxn id="206" idx="3"/>
              </p:cNvCxnSpPr>
              <p:nvPr/>
            </p:nvCxnSpPr>
            <p:spPr bwMode="auto">
              <a:xfrm flipV="1">
                <a:off x="34065" y="3282324"/>
                <a:ext cx="361196" cy="187968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文字方塊 114">
                    <a:extLst>
                      <a:ext uri="{FF2B5EF4-FFF2-40B4-BE49-F238E27FC236}">
                        <a16:creationId xmlns:a16="http://schemas.microsoft.com/office/drawing/2014/main" id="{E362F561-6437-A14A-B18F-A41BD7DB4C9F}"/>
                      </a:ext>
                    </a:extLst>
                  </p:cNvPr>
                  <p:cNvSpPr txBox="1"/>
                  <p:nvPr/>
                </p:nvSpPr>
                <p:spPr>
                  <a:xfrm>
                    <a:off x="-244345" y="3528024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209" name="文字方塊 114">
                    <a:extLst>
                      <a:ext uri="{FF2B5EF4-FFF2-40B4-BE49-F238E27FC236}">
                        <a16:creationId xmlns:a16="http://schemas.microsoft.com/office/drawing/2014/main" id="{E362F561-6437-A14A-B18F-A41BD7DB4C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44345" y="3528024"/>
                    <a:ext cx="650591" cy="461665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5" name="文字方塊 184">
              <a:extLst>
                <a:ext uri="{FF2B5EF4-FFF2-40B4-BE49-F238E27FC236}">
                  <a16:creationId xmlns:a16="http://schemas.microsoft.com/office/drawing/2014/main" id="{F5E5D069-67D7-2648-81F8-4138C9B2EC6B}"/>
                </a:ext>
              </a:extLst>
            </p:cNvPr>
            <p:cNvSpPr txBox="1"/>
            <p:nvPr/>
          </p:nvSpPr>
          <p:spPr>
            <a:xfrm>
              <a:off x="5376120" y="6008449"/>
              <a:ext cx="33441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After LR rotation: </a:t>
              </a:r>
              <a:r>
                <a:rPr lang="en-US" altLang="zh-TW" sz="2800" dirty="0">
                  <a:solidFill>
                    <a:srgbClr val="C00000"/>
                  </a:solidFill>
                </a:rPr>
                <a:t>RL</a:t>
              </a:r>
              <a:endParaRPr kumimoji="1" lang="zh-TW" altLang="en-US" sz="2800" dirty="0">
                <a:solidFill>
                  <a:srgbClr val="C00000"/>
                </a:solidFill>
              </a:endParaRPr>
            </a:p>
          </p:txBody>
        </p:sp>
        <p:cxnSp>
          <p:nvCxnSpPr>
            <p:cNvPr id="186" name="直線箭頭接點 185">
              <a:extLst>
                <a:ext uri="{FF2B5EF4-FFF2-40B4-BE49-F238E27FC236}">
                  <a16:creationId xmlns:a16="http://schemas.microsoft.com/office/drawing/2014/main" id="{5372E75F-005A-B046-9B9F-9F99F6AD128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673278" y="1890619"/>
              <a:ext cx="617843" cy="1760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7" name="直線箭頭接點 186">
              <a:extLst>
                <a:ext uri="{FF2B5EF4-FFF2-40B4-BE49-F238E27FC236}">
                  <a16:creationId xmlns:a16="http://schemas.microsoft.com/office/drawing/2014/main" id="{83E2CF1C-296F-F04D-920B-2AEDB8235D2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90407" y="1131406"/>
              <a:ext cx="481913" cy="421183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560885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C90A5F-C2A4-E540-9716-C276ACF0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BF5D19-5CC9-9844-A888-BDEA036F551A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AE0BE7-1909-324A-8559-727A079446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9071B2-B73E-2345-A166-AD1370207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CHAPTER 10</a:t>
            </a:r>
            <a:endParaRPr lang="en-US" alt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214842-6CB3-B149-BF04-55D8B995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F1E2-FD4B-DF48-8615-C0ECBD7B10F4}" type="slidenum">
              <a:rPr lang="en-US" altLang="zh-TW" smtClean="0"/>
              <a:pPr/>
              <a:t>49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650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20886" y="29184"/>
            <a:ext cx="9271472" cy="1143000"/>
          </a:xfrm>
        </p:spPr>
        <p:txBody>
          <a:bodyPr/>
          <a:lstStyle/>
          <a:p>
            <a:pPr algn="ctr"/>
            <a:r>
              <a:rPr lang="en-US" altLang="zh-TW" sz="3600" dirty="0"/>
              <a:t>Algorithm for Constructing Optimal BST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1781" y="983568"/>
                <a:ext cx="8531988" cy="5211418"/>
              </a:xfrm>
            </p:spPr>
            <p:txBody>
              <a:bodyPr/>
              <a:lstStyle/>
              <a:p>
                <a:r>
                  <a:rPr lang="en-US" altLang="zh-TW" sz="2800" dirty="0"/>
                  <a:t>Solved by </a:t>
                </a:r>
                <a:r>
                  <a:rPr lang="en-US" altLang="zh-TW" sz="2800" dirty="0">
                    <a:solidFill>
                      <a:srgbClr val="C00000"/>
                    </a:solidFill>
                  </a:rPr>
                  <a:t>dynamic programming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800" dirty="0"/>
                  <a:t>: an optimal binary search tree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TW" sz="2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/>
                  <a:t> is an empty tree for 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TW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800" b="0" dirty="0"/>
                  <a:t>: cost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800" b="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sz="28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800" dirty="0"/>
                  <a:t>: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TW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800" dirty="0"/>
                  <a:t>: weight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TW" sz="28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TW" sz="2400" dirty="0"/>
              </a:p>
              <a:p>
                <a:endParaRPr lang="en-US" altLang="zh-TW" sz="2800" dirty="0"/>
              </a:p>
              <a:p>
                <a:r>
                  <a:rPr lang="en-US" altLang="zh-TW" sz="2800" dirty="0"/>
                  <a:t>Goal: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800" dirty="0"/>
                  <a:t> (i.e., optimal</a:t>
                </a:r>
                <a:br>
                  <a:rPr lang="en-US" altLang="zh-TW" sz="2800" dirty="0"/>
                </a:br>
                <a:r>
                  <a:rPr lang="en-US" altLang="zh-TW" sz="2800" dirty="0"/>
                  <a:t>binary search tree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800" dirty="0"/>
                  <a:t>)</a:t>
                </a:r>
              </a:p>
              <a:p>
                <a:pPr lvl="1"/>
                <a:r>
                  <a:rPr lang="en-US" altLang="zh-TW" sz="2400" dirty="0">
                    <a:solidFill>
                      <a:srgbClr val="FF0000"/>
                    </a:solidFill>
                  </a:rPr>
                  <a:t>Cost: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</a:rPr>
                  <a:t>  </a:t>
                </a:r>
                <a:r>
                  <a:rPr lang="en-US" altLang="zh-TW" sz="2400" dirty="0"/>
                  <a:t>weight: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400" dirty="0"/>
                  <a:t> 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root: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1781" y="983568"/>
                <a:ext cx="8531988" cy="5211418"/>
              </a:xfrm>
              <a:blipFill>
                <a:blip r:embed="rId3"/>
                <a:stretch>
                  <a:fillRect l="-149" t="-971" b="-10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群組 11">
            <a:extLst>
              <a:ext uri="{FF2B5EF4-FFF2-40B4-BE49-F238E27FC236}">
                <a16:creationId xmlns:a16="http://schemas.microsoft.com/office/drawing/2014/main" id="{C56C90BF-BC7D-3D44-AE9A-8FD0793AEF7A}"/>
              </a:ext>
            </a:extLst>
          </p:cNvPr>
          <p:cNvGrpSpPr/>
          <p:nvPr/>
        </p:nvGrpSpPr>
        <p:grpSpPr>
          <a:xfrm>
            <a:off x="-4392042" y="2856892"/>
            <a:ext cx="4126856" cy="2153223"/>
            <a:chOff x="-4343094" y="3349739"/>
            <a:chExt cx="4126856" cy="2153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橢圓 39">
                  <a:extLst>
                    <a:ext uri="{FF2B5EF4-FFF2-40B4-BE49-F238E27FC236}">
                      <a16:creationId xmlns:a16="http://schemas.microsoft.com/office/drawing/2014/main" id="{6B24F2C6-A752-674E-8992-FE5A13DC2DCC}"/>
                    </a:ext>
                  </a:extLst>
                </p:cNvPr>
                <p:cNvSpPr/>
                <p:nvPr/>
              </p:nvSpPr>
              <p:spPr bwMode="auto">
                <a:xfrm>
                  <a:off x="-2907845" y="3349739"/>
                  <a:ext cx="1643449" cy="74140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40" name="橢圓 39">
                  <a:extLst>
                    <a:ext uri="{FF2B5EF4-FFF2-40B4-BE49-F238E27FC236}">
                      <a16:creationId xmlns:a16="http://schemas.microsoft.com/office/drawing/2014/main" id="{6B24F2C6-A752-674E-8992-FE5A13DC2D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2907845" y="3349739"/>
                  <a:ext cx="1643449" cy="74140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7716454C-77EE-1642-9708-0E4031C2A2C9}"/>
                </a:ext>
              </a:extLst>
            </p:cNvPr>
            <p:cNvCxnSpPr>
              <a:cxnSpLocks/>
              <a:stCxn id="40" idx="3"/>
            </p:cNvCxnSpPr>
            <p:nvPr/>
          </p:nvCxnSpPr>
          <p:spPr bwMode="auto">
            <a:xfrm flipH="1">
              <a:off x="-3015452" y="3982569"/>
              <a:ext cx="348285" cy="4408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7CB3894-61CC-DB4F-B1F7-C485CB44AF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458499" y="3928515"/>
              <a:ext cx="455654" cy="5042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18C000DB-C68E-524F-87A1-FFAB1D76EBAE}"/>
                    </a:ext>
                  </a:extLst>
                </p:cNvPr>
                <p:cNvSpPr/>
                <p:nvPr/>
              </p:nvSpPr>
              <p:spPr>
                <a:xfrm>
                  <a:off x="-3446852" y="4594574"/>
                  <a:ext cx="43140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18C000DB-C68E-524F-87A1-FFAB1D76EB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446852" y="4594574"/>
                  <a:ext cx="431400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A7BF5BF5-75F9-B64A-9C2E-97F11C550EA1}"/>
                    </a:ext>
                  </a:extLst>
                </p:cNvPr>
                <p:cNvSpPr/>
                <p:nvPr/>
              </p:nvSpPr>
              <p:spPr>
                <a:xfrm>
                  <a:off x="-1176268" y="4594574"/>
                  <a:ext cx="46621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A7BF5BF5-75F9-B64A-9C2E-97F11C550E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76268" y="4594574"/>
                  <a:ext cx="466217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77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5EC28E78-551F-F048-B74F-0182C9217D8B}"/>
                    </a:ext>
                  </a:extLst>
                </p:cNvPr>
                <p:cNvSpPr/>
                <p:nvPr/>
              </p:nvSpPr>
              <p:spPr>
                <a:xfrm>
                  <a:off x="-4343094" y="5013758"/>
                  <a:ext cx="195572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5EC28E78-551F-F048-B74F-0182C9217D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343094" y="5013758"/>
                  <a:ext cx="1955728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8FA5CB82-8281-5242-AAAC-9A5FF1CFC6FE}"/>
                    </a:ext>
                  </a:extLst>
                </p:cNvPr>
                <p:cNvSpPr/>
                <p:nvPr/>
              </p:nvSpPr>
              <p:spPr>
                <a:xfrm>
                  <a:off x="-1878488" y="5011545"/>
                  <a:ext cx="1662250" cy="4914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8FA5CB82-8281-5242-AAAC-9A5FF1CFC6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878488" y="5011545"/>
                  <a:ext cx="1662250" cy="491417"/>
                </a:xfrm>
                <a:prstGeom prst="rect">
                  <a:avLst/>
                </a:prstGeom>
                <a:blipFill>
                  <a:blip r:embed="rId8"/>
                  <a:stretch>
                    <a:fillRect b="-1282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04956938-5C1B-334F-918E-92EC9B17CFD3}"/>
              </a:ext>
            </a:extLst>
          </p:cNvPr>
          <p:cNvGrpSpPr/>
          <p:nvPr/>
        </p:nvGrpSpPr>
        <p:grpSpPr>
          <a:xfrm>
            <a:off x="5434467" y="2748744"/>
            <a:ext cx="3597716" cy="2261371"/>
            <a:chOff x="3510717" y="2236168"/>
            <a:chExt cx="3597716" cy="2261371"/>
          </a:xfrm>
        </p:grpSpPr>
        <p:grpSp>
          <p:nvGrpSpPr>
            <p:cNvPr id="147" name="群組 146">
              <a:extLst>
                <a:ext uri="{FF2B5EF4-FFF2-40B4-BE49-F238E27FC236}">
                  <a16:creationId xmlns:a16="http://schemas.microsoft.com/office/drawing/2014/main" id="{5E90D765-2DD6-5A49-88A1-4BEC34020EAB}"/>
                </a:ext>
              </a:extLst>
            </p:cNvPr>
            <p:cNvGrpSpPr/>
            <p:nvPr/>
          </p:nvGrpSpPr>
          <p:grpSpPr>
            <a:xfrm>
              <a:off x="4451195" y="2236168"/>
              <a:ext cx="1939325" cy="1804531"/>
              <a:chOff x="6134396" y="4162846"/>
              <a:chExt cx="1939325" cy="1804531"/>
            </a:xfrm>
          </p:grpSpPr>
          <p:grpSp>
            <p:nvGrpSpPr>
              <p:cNvPr id="148" name="群組 147">
                <a:extLst>
                  <a:ext uri="{FF2B5EF4-FFF2-40B4-BE49-F238E27FC236}">
                    <a16:creationId xmlns:a16="http://schemas.microsoft.com/office/drawing/2014/main" id="{910496FF-76AB-F447-8F8B-54AB78E0A7DA}"/>
                  </a:ext>
                </a:extLst>
              </p:cNvPr>
              <p:cNvGrpSpPr/>
              <p:nvPr/>
            </p:nvGrpSpPr>
            <p:grpSpPr>
              <a:xfrm>
                <a:off x="6414038" y="4405239"/>
                <a:ext cx="1185440" cy="1394604"/>
                <a:chOff x="6565348" y="3711048"/>
                <a:chExt cx="1185440" cy="1394604"/>
              </a:xfrm>
            </p:grpSpPr>
            <p:grpSp>
              <p:nvGrpSpPr>
                <p:cNvPr id="151" name="群組 150">
                  <a:extLst>
                    <a:ext uri="{FF2B5EF4-FFF2-40B4-BE49-F238E27FC236}">
                      <a16:creationId xmlns:a16="http://schemas.microsoft.com/office/drawing/2014/main" id="{D7C5101B-6785-B24E-B77C-F29417A817D8}"/>
                    </a:ext>
                  </a:extLst>
                </p:cNvPr>
                <p:cNvGrpSpPr/>
                <p:nvPr/>
              </p:nvGrpSpPr>
              <p:grpSpPr>
                <a:xfrm>
                  <a:off x="6935417" y="3711048"/>
                  <a:ext cx="481913" cy="841533"/>
                  <a:chOff x="-1888248" y="5437191"/>
                  <a:chExt cx="481913" cy="84153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6" name="橢圓 165">
                        <a:extLst>
                          <a:ext uri="{FF2B5EF4-FFF2-40B4-BE49-F238E27FC236}">
                            <a16:creationId xmlns:a16="http://schemas.microsoft.com/office/drawing/2014/main" id="{A57F95F5-4FB9-F24F-B345-781E434672B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-1888248" y="5796811"/>
                        <a:ext cx="481913" cy="4819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none" lIns="91440" tIns="45720" rIns="91440" bIns="45720" numCol="1" rtlCol="0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66" name="橢圓 165">
                        <a:extLst>
                          <a:ext uri="{FF2B5EF4-FFF2-40B4-BE49-F238E27FC236}">
                            <a16:creationId xmlns:a16="http://schemas.microsoft.com/office/drawing/2014/main" id="{A57F95F5-4FB9-F24F-B345-781E434672B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-1888248" y="5796811"/>
                        <a:ext cx="481913" cy="481913"/>
                      </a:xfrm>
                      <a:prstGeom prst="ellipse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71" name="文字方塊 170">
                    <a:extLst>
                      <a:ext uri="{FF2B5EF4-FFF2-40B4-BE49-F238E27FC236}">
                        <a16:creationId xmlns:a16="http://schemas.microsoft.com/office/drawing/2014/main" id="{9FFCC262-58DB-1F45-8B81-78728DCD4A63}"/>
                      </a:ext>
                    </a:extLst>
                  </p:cNvPr>
                  <p:cNvSpPr txBox="1"/>
                  <p:nvPr/>
                </p:nvSpPr>
                <p:spPr>
                  <a:xfrm>
                    <a:off x="-1858763" y="5437191"/>
                    <a:ext cx="31290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sz="2000" dirty="0">
                        <a:solidFill>
                          <a:srgbClr val="0070C0"/>
                        </a:solidFill>
                      </a:rPr>
                      <a:t>1</a:t>
                    </a:r>
                    <a:endParaRPr kumimoji="1" lang="zh-TW" altLang="en-US" sz="20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DF1325DD-F956-4C4C-B768-C0B009199269}"/>
                    </a:ext>
                  </a:extLst>
                </p:cNvPr>
                <p:cNvSpPr/>
                <p:nvPr/>
              </p:nvSpPr>
              <p:spPr bwMode="auto">
                <a:xfrm>
                  <a:off x="6688247" y="4792746"/>
                  <a:ext cx="312906" cy="31290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153" name="直線接點 152">
                  <a:extLst>
                    <a:ext uri="{FF2B5EF4-FFF2-40B4-BE49-F238E27FC236}">
                      <a16:creationId xmlns:a16="http://schemas.microsoft.com/office/drawing/2014/main" id="{3B8DA1A3-19FC-444E-8536-6ECFE75C047E}"/>
                    </a:ext>
                  </a:extLst>
                </p:cNvPr>
                <p:cNvCxnSpPr>
                  <a:cxnSpLocks/>
                  <a:stCxn id="152" idx="0"/>
                  <a:endCxn id="166" idx="3"/>
                </p:cNvCxnSpPr>
                <p:nvPr/>
              </p:nvCxnSpPr>
              <p:spPr bwMode="auto">
                <a:xfrm flipV="1">
                  <a:off x="6844700" y="4482006"/>
                  <a:ext cx="161292" cy="31074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4" name="直線接點 153">
                  <a:extLst>
                    <a:ext uri="{FF2B5EF4-FFF2-40B4-BE49-F238E27FC236}">
                      <a16:creationId xmlns:a16="http://schemas.microsoft.com/office/drawing/2014/main" id="{322B3732-47F0-4342-9E29-9266D25BC669}"/>
                    </a:ext>
                  </a:extLst>
                </p:cNvPr>
                <p:cNvCxnSpPr>
                  <a:cxnSpLocks/>
                  <a:stCxn id="155" idx="0"/>
                  <a:endCxn id="166" idx="5"/>
                </p:cNvCxnSpPr>
                <p:nvPr/>
              </p:nvCxnSpPr>
              <p:spPr bwMode="auto">
                <a:xfrm flipH="1" flipV="1">
                  <a:off x="7346755" y="4482006"/>
                  <a:ext cx="56647" cy="31074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55" name="矩形 154">
                  <a:extLst>
                    <a:ext uri="{FF2B5EF4-FFF2-40B4-BE49-F238E27FC236}">
                      <a16:creationId xmlns:a16="http://schemas.microsoft.com/office/drawing/2014/main" id="{8CA595EA-7B00-1D4B-87BF-6026BDFE6DA8}"/>
                    </a:ext>
                  </a:extLst>
                </p:cNvPr>
                <p:cNvSpPr/>
                <p:nvPr/>
              </p:nvSpPr>
              <p:spPr bwMode="auto">
                <a:xfrm>
                  <a:off x="7246949" y="4792746"/>
                  <a:ext cx="312906" cy="31290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62" name="文字方塊 161">
                  <a:extLst>
                    <a:ext uri="{FF2B5EF4-FFF2-40B4-BE49-F238E27FC236}">
                      <a16:creationId xmlns:a16="http://schemas.microsoft.com/office/drawing/2014/main" id="{282B2830-CD30-AA46-BF0C-AA11B319883C}"/>
                    </a:ext>
                  </a:extLst>
                </p:cNvPr>
                <p:cNvSpPr txBox="1"/>
                <p:nvPr/>
              </p:nvSpPr>
              <p:spPr>
                <a:xfrm>
                  <a:off x="7437881" y="4415268"/>
                  <a:ext cx="3129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dirty="0">
                      <a:solidFill>
                        <a:srgbClr val="C00000"/>
                      </a:solidFill>
                    </a:rPr>
                    <a:t>2</a:t>
                  </a:r>
                  <a:endParaRPr kumimoji="1" lang="zh-TW" altLang="en-US" sz="20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63" name="文字方塊 162">
                  <a:extLst>
                    <a:ext uri="{FF2B5EF4-FFF2-40B4-BE49-F238E27FC236}">
                      <a16:creationId xmlns:a16="http://schemas.microsoft.com/office/drawing/2014/main" id="{4C0AD29C-62BC-B54C-8619-0DEF24E3F9C6}"/>
                    </a:ext>
                  </a:extLst>
                </p:cNvPr>
                <p:cNvSpPr txBox="1"/>
                <p:nvPr/>
              </p:nvSpPr>
              <p:spPr>
                <a:xfrm>
                  <a:off x="6565348" y="4417418"/>
                  <a:ext cx="31290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C00000"/>
                      </a:solidFill>
                    </a:rPr>
                    <a:t>2</a:t>
                  </a:r>
                  <a:endParaRPr kumimoji="1" lang="zh-TW" altLang="en-US" sz="20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49" name="三角形 148">
                <a:extLst>
                  <a:ext uri="{FF2B5EF4-FFF2-40B4-BE49-F238E27FC236}">
                    <a16:creationId xmlns:a16="http://schemas.microsoft.com/office/drawing/2014/main" id="{D4ADEACF-2F9C-0C45-A2C4-4DE3C98B4726}"/>
                  </a:ext>
                </a:extLst>
              </p:cNvPr>
              <p:cNvSpPr/>
              <p:nvPr/>
            </p:nvSpPr>
            <p:spPr bwMode="auto">
              <a:xfrm>
                <a:off x="6134396" y="4162846"/>
                <a:ext cx="1746405" cy="1804531"/>
              </a:xfrm>
              <a:prstGeom prst="triangle">
                <a:avLst/>
              </a:prstGeom>
              <a:noFill/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文字方塊 149">
                    <a:extLst>
                      <a:ext uri="{FF2B5EF4-FFF2-40B4-BE49-F238E27FC236}">
                        <a16:creationId xmlns:a16="http://schemas.microsoft.com/office/drawing/2014/main" id="{FB49A85F-4A92-F243-A0DA-16C1F337081C}"/>
                      </a:ext>
                    </a:extLst>
                  </p:cNvPr>
                  <p:cNvSpPr txBox="1"/>
                  <p:nvPr/>
                </p:nvSpPr>
                <p:spPr>
                  <a:xfrm>
                    <a:off x="7305241" y="4260350"/>
                    <a:ext cx="76848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2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文字方塊 149">
                    <a:extLst>
                      <a:ext uri="{FF2B5EF4-FFF2-40B4-BE49-F238E27FC236}">
                        <a16:creationId xmlns:a16="http://schemas.microsoft.com/office/drawing/2014/main" id="{FB49A85F-4A92-F243-A0DA-16C1F33708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5241" y="4260350"/>
                    <a:ext cx="768480" cy="52322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226" b="-238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1FF8BD28-D568-C34D-ABD4-76D4933E421D}"/>
                    </a:ext>
                  </a:extLst>
                </p:cNvPr>
                <p:cNvSpPr/>
                <p:nvPr/>
              </p:nvSpPr>
              <p:spPr>
                <a:xfrm>
                  <a:off x="3510717" y="4035874"/>
                  <a:ext cx="359771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1FF8BD28-D568-C34D-ABD4-76D4933E42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0717" y="4035874"/>
                  <a:ext cx="3597716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3274232-0F90-1244-A4AD-4E758413E956}"/>
              </a:ext>
            </a:extLst>
          </p:cNvPr>
          <p:cNvGrpSpPr/>
          <p:nvPr/>
        </p:nvGrpSpPr>
        <p:grpSpPr>
          <a:xfrm>
            <a:off x="9204978" y="3014841"/>
            <a:ext cx="4407727" cy="3406887"/>
            <a:chOff x="7091550" y="3041979"/>
            <a:chExt cx="4407727" cy="3406887"/>
          </a:xfrm>
        </p:grpSpPr>
        <p:grpSp>
          <p:nvGrpSpPr>
            <p:cNvPr id="53" name="群組 171">
              <a:extLst>
                <a:ext uri="{FF2B5EF4-FFF2-40B4-BE49-F238E27FC236}">
                  <a16:creationId xmlns:a16="http://schemas.microsoft.com/office/drawing/2014/main" id="{56742495-1A7B-A245-AFFE-150C26163517}"/>
                </a:ext>
              </a:extLst>
            </p:cNvPr>
            <p:cNvGrpSpPr/>
            <p:nvPr/>
          </p:nvGrpSpPr>
          <p:grpSpPr>
            <a:xfrm>
              <a:off x="8305367" y="3041979"/>
              <a:ext cx="2674455" cy="2581160"/>
              <a:chOff x="6134396" y="3386218"/>
              <a:chExt cx="2674455" cy="2581160"/>
            </a:xfrm>
          </p:grpSpPr>
          <p:grpSp>
            <p:nvGrpSpPr>
              <p:cNvPr id="54" name="群組 172">
                <a:extLst>
                  <a:ext uri="{FF2B5EF4-FFF2-40B4-BE49-F238E27FC236}">
                    <a16:creationId xmlns:a16="http://schemas.microsoft.com/office/drawing/2014/main" id="{6B3C6F8E-9DBA-B64F-ADE6-CB042DFAFA9E}"/>
                  </a:ext>
                </a:extLst>
              </p:cNvPr>
              <p:cNvGrpSpPr/>
              <p:nvPr/>
            </p:nvGrpSpPr>
            <p:grpSpPr>
              <a:xfrm>
                <a:off x="6414038" y="3830752"/>
                <a:ext cx="2081701" cy="1969091"/>
                <a:chOff x="6565348" y="3136561"/>
                <a:chExt cx="2081701" cy="1969091"/>
              </a:xfrm>
            </p:grpSpPr>
            <p:grpSp>
              <p:nvGrpSpPr>
                <p:cNvPr id="58" name="群組 175">
                  <a:extLst>
                    <a:ext uri="{FF2B5EF4-FFF2-40B4-BE49-F238E27FC236}">
                      <a16:creationId xmlns:a16="http://schemas.microsoft.com/office/drawing/2014/main" id="{81B72C15-95D8-B74B-BDF7-CFA5F8C295EC}"/>
                    </a:ext>
                  </a:extLst>
                </p:cNvPr>
                <p:cNvGrpSpPr/>
                <p:nvPr/>
              </p:nvGrpSpPr>
              <p:grpSpPr>
                <a:xfrm>
                  <a:off x="6935417" y="3136561"/>
                  <a:ext cx="975905" cy="1416020"/>
                  <a:chOff x="-1888248" y="4862704"/>
                  <a:chExt cx="975905" cy="141602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橢圓 189">
                        <a:extLst>
                          <a:ext uri="{FF2B5EF4-FFF2-40B4-BE49-F238E27FC236}">
                            <a16:creationId xmlns:a16="http://schemas.microsoft.com/office/drawing/2014/main" id="{2C95C23B-823A-0246-9435-0A772F4C95A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-1394256" y="5142722"/>
                        <a:ext cx="481913" cy="4819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none" lIns="91440" tIns="45720" rIns="91440" bIns="45720" numCol="1" rtlCol="0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90" name="橢圓 189">
                        <a:extLst>
                          <a:ext uri="{FF2B5EF4-FFF2-40B4-BE49-F238E27FC236}">
                            <a16:creationId xmlns:a16="http://schemas.microsoft.com/office/drawing/2014/main" id="{F4BFED58-84C7-1D42-84DE-666E069D44A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-1394256" y="5142722"/>
                        <a:ext cx="481913" cy="481913"/>
                      </a:xfrm>
                      <a:prstGeom prst="ellipse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橢圓 190">
                        <a:extLst>
                          <a:ext uri="{FF2B5EF4-FFF2-40B4-BE49-F238E27FC236}">
                            <a16:creationId xmlns:a16="http://schemas.microsoft.com/office/drawing/2014/main" id="{0A3975CF-99FB-B343-B2D8-D365B6C7B79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-1888248" y="5796811"/>
                        <a:ext cx="481913" cy="4819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none" lIns="91440" tIns="45720" rIns="91440" bIns="45720" numCol="1" rtlCol="0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91" name="橢圓 190">
                        <a:extLst>
                          <a:ext uri="{FF2B5EF4-FFF2-40B4-BE49-F238E27FC236}">
                            <a16:creationId xmlns:a16="http://schemas.microsoft.com/office/drawing/2014/main" id="{C098AF25-202A-894E-AEF4-2DABA32E637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-1888248" y="5796811"/>
                        <a:ext cx="481913" cy="481913"/>
                      </a:xfrm>
                      <a:prstGeom prst="ellipse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2" name="直線接點 192">
                    <a:extLst>
                      <a:ext uri="{FF2B5EF4-FFF2-40B4-BE49-F238E27FC236}">
                        <a16:creationId xmlns:a16="http://schemas.microsoft.com/office/drawing/2014/main" id="{AE1FEE0A-CDA0-9048-9593-74B8BAA7EAB7}"/>
                      </a:ext>
                    </a:extLst>
                  </p:cNvPr>
                  <p:cNvCxnSpPr>
                    <a:cxnSpLocks/>
                    <a:stCxn id="70" idx="3"/>
                    <a:endCxn id="71" idx="7"/>
                  </p:cNvCxnSpPr>
                  <p:nvPr/>
                </p:nvCxnSpPr>
                <p:spPr bwMode="auto">
                  <a:xfrm flipH="1">
                    <a:off x="-1476910" y="5554060"/>
                    <a:ext cx="153229" cy="31332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73" name="文字方塊 194">
                    <a:extLst>
                      <a:ext uri="{FF2B5EF4-FFF2-40B4-BE49-F238E27FC236}">
                        <a16:creationId xmlns:a16="http://schemas.microsoft.com/office/drawing/2014/main" id="{D3B2CD2B-590F-C641-929D-2DEA2E5D2D9D}"/>
                      </a:ext>
                    </a:extLst>
                  </p:cNvPr>
                  <p:cNvSpPr txBox="1"/>
                  <p:nvPr/>
                </p:nvSpPr>
                <p:spPr>
                  <a:xfrm>
                    <a:off x="-1512697" y="4862704"/>
                    <a:ext cx="31290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sz="2000" dirty="0">
                        <a:solidFill>
                          <a:srgbClr val="0070C0"/>
                        </a:solidFill>
                      </a:rPr>
                      <a:t>1</a:t>
                    </a:r>
                    <a:endParaRPr kumimoji="1" lang="zh-TW" altLang="en-US" sz="2000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74" name="文字方塊 195">
                    <a:extLst>
                      <a:ext uri="{FF2B5EF4-FFF2-40B4-BE49-F238E27FC236}">
                        <a16:creationId xmlns:a16="http://schemas.microsoft.com/office/drawing/2014/main" id="{DD6B3552-6C07-5F44-BD96-61177E1DFAEB}"/>
                      </a:ext>
                    </a:extLst>
                  </p:cNvPr>
                  <p:cNvSpPr txBox="1"/>
                  <p:nvPr/>
                </p:nvSpPr>
                <p:spPr>
                  <a:xfrm>
                    <a:off x="-1858762" y="5437191"/>
                    <a:ext cx="31290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2000" dirty="0">
                        <a:solidFill>
                          <a:srgbClr val="0070C0"/>
                        </a:solidFill>
                      </a:rPr>
                      <a:t>2</a:t>
                    </a:r>
                    <a:endParaRPr kumimoji="1" lang="zh-TW" altLang="en-US" sz="20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sp>
              <p:nvSpPr>
                <p:cNvPr id="59" name="矩形 176">
                  <a:extLst>
                    <a:ext uri="{FF2B5EF4-FFF2-40B4-BE49-F238E27FC236}">
                      <a16:creationId xmlns:a16="http://schemas.microsoft.com/office/drawing/2014/main" id="{CD79E389-00C6-534F-8195-3615062324C2}"/>
                    </a:ext>
                  </a:extLst>
                </p:cNvPr>
                <p:cNvSpPr/>
                <p:nvPr/>
              </p:nvSpPr>
              <p:spPr bwMode="auto">
                <a:xfrm>
                  <a:off x="6688247" y="4792746"/>
                  <a:ext cx="312906" cy="31290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60" name="直線接點 177">
                  <a:extLst>
                    <a:ext uri="{FF2B5EF4-FFF2-40B4-BE49-F238E27FC236}">
                      <a16:creationId xmlns:a16="http://schemas.microsoft.com/office/drawing/2014/main" id="{A39837C4-C8AC-F046-A4C8-B28797B139EE}"/>
                    </a:ext>
                  </a:extLst>
                </p:cNvPr>
                <p:cNvCxnSpPr>
                  <a:cxnSpLocks/>
                  <a:stCxn id="59" idx="0"/>
                  <a:endCxn id="71" idx="3"/>
                </p:cNvCxnSpPr>
                <p:nvPr/>
              </p:nvCxnSpPr>
              <p:spPr bwMode="auto">
                <a:xfrm flipV="1">
                  <a:off x="6844700" y="4482006"/>
                  <a:ext cx="161292" cy="31074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1" name="直線接點 178">
                  <a:extLst>
                    <a:ext uri="{FF2B5EF4-FFF2-40B4-BE49-F238E27FC236}">
                      <a16:creationId xmlns:a16="http://schemas.microsoft.com/office/drawing/2014/main" id="{97320F3F-05D6-5E43-AD3B-E55B3400CB42}"/>
                    </a:ext>
                  </a:extLst>
                </p:cNvPr>
                <p:cNvCxnSpPr>
                  <a:cxnSpLocks/>
                  <a:stCxn id="64" idx="0"/>
                  <a:endCxn id="71" idx="5"/>
                </p:cNvCxnSpPr>
                <p:nvPr/>
              </p:nvCxnSpPr>
              <p:spPr bwMode="auto">
                <a:xfrm flipH="1" flipV="1">
                  <a:off x="7346755" y="4482006"/>
                  <a:ext cx="56647" cy="31074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64" name="矩形 179">
                  <a:extLst>
                    <a:ext uri="{FF2B5EF4-FFF2-40B4-BE49-F238E27FC236}">
                      <a16:creationId xmlns:a16="http://schemas.microsoft.com/office/drawing/2014/main" id="{166D0E5E-C2F3-DC4D-9EC2-97559F3B4F1A}"/>
                    </a:ext>
                  </a:extLst>
                </p:cNvPr>
                <p:cNvSpPr/>
                <p:nvPr/>
              </p:nvSpPr>
              <p:spPr bwMode="auto">
                <a:xfrm>
                  <a:off x="7246949" y="4792746"/>
                  <a:ext cx="312906" cy="31290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65" name="矩形 180">
                  <a:extLst>
                    <a:ext uri="{FF2B5EF4-FFF2-40B4-BE49-F238E27FC236}">
                      <a16:creationId xmlns:a16="http://schemas.microsoft.com/office/drawing/2014/main" id="{DC95C876-852F-654F-908F-E9349DD7390E}"/>
                    </a:ext>
                  </a:extLst>
                </p:cNvPr>
                <p:cNvSpPr/>
                <p:nvPr/>
              </p:nvSpPr>
              <p:spPr bwMode="auto">
                <a:xfrm>
                  <a:off x="8269947" y="4776759"/>
                  <a:ext cx="312906" cy="31290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66" name="直線接點 181">
                  <a:extLst>
                    <a:ext uri="{FF2B5EF4-FFF2-40B4-BE49-F238E27FC236}">
                      <a16:creationId xmlns:a16="http://schemas.microsoft.com/office/drawing/2014/main" id="{B4FE606A-D2EF-C840-8E8D-5C0B91491525}"/>
                    </a:ext>
                  </a:extLst>
                </p:cNvPr>
                <p:cNvCxnSpPr>
                  <a:cxnSpLocks/>
                  <a:stCxn id="65" idx="0"/>
                  <a:endCxn id="70" idx="5"/>
                </p:cNvCxnSpPr>
                <p:nvPr/>
              </p:nvCxnSpPr>
              <p:spPr bwMode="auto">
                <a:xfrm flipH="1" flipV="1">
                  <a:off x="7840747" y="3827917"/>
                  <a:ext cx="585653" cy="94884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67" name="文字方塊 185">
                  <a:extLst>
                    <a:ext uri="{FF2B5EF4-FFF2-40B4-BE49-F238E27FC236}">
                      <a16:creationId xmlns:a16="http://schemas.microsoft.com/office/drawing/2014/main" id="{D9BD67E8-5A6F-8A41-8DC6-EE7678F8DA26}"/>
                    </a:ext>
                  </a:extLst>
                </p:cNvPr>
                <p:cNvSpPr txBox="1"/>
                <p:nvPr/>
              </p:nvSpPr>
              <p:spPr>
                <a:xfrm>
                  <a:off x="8334142" y="4362868"/>
                  <a:ext cx="3129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C00000"/>
                      </a:solidFill>
                    </a:rPr>
                    <a:t>3</a:t>
                  </a:r>
                  <a:endParaRPr kumimoji="1" lang="zh-TW" altLang="en-US" sz="20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68" name="文字方塊 186">
                  <a:extLst>
                    <a:ext uri="{FF2B5EF4-FFF2-40B4-BE49-F238E27FC236}">
                      <a16:creationId xmlns:a16="http://schemas.microsoft.com/office/drawing/2014/main" id="{B6F912ED-EFBB-6343-B469-64701B500A99}"/>
                    </a:ext>
                  </a:extLst>
                </p:cNvPr>
                <p:cNvSpPr txBox="1"/>
                <p:nvPr/>
              </p:nvSpPr>
              <p:spPr>
                <a:xfrm>
                  <a:off x="7363557" y="4413720"/>
                  <a:ext cx="3129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C00000"/>
                      </a:solidFill>
                    </a:rPr>
                    <a:t>3</a:t>
                  </a:r>
                  <a:endParaRPr kumimoji="1" lang="zh-TW" altLang="en-US" sz="20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69" name="文字方塊 187">
                  <a:extLst>
                    <a:ext uri="{FF2B5EF4-FFF2-40B4-BE49-F238E27FC236}">
                      <a16:creationId xmlns:a16="http://schemas.microsoft.com/office/drawing/2014/main" id="{366E871E-4763-DF4F-810D-215BED97D4D2}"/>
                    </a:ext>
                  </a:extLst>
                </p:cNvPr>
                <p:cNvSpPr txBox="1"/>
                <p:nvPr/>
              </p:nvSpPr>
              <p:spPr>
                <a:xfrm>
                  <a:off x="6565348" y="4417418"/>
                  <a:ext cx="31290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C00000"/>
                      </a:solidFill>
                    </a:rPr>
                    <a:t>3</a:t>
                  </a:r>
                  <a:endParaRPr kumimoji="1" lang="zh-TW" altLang="en-US" sz="20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56" name="三角形 173">
                <a:extLst>
                  <a:ext uri="{FF2B5EF4-FFF2-40B4-BE49-F238E27FC236}">
                    <a16:creationId xmlns:a16="http://schemas.microsoft.com/office/drawing/2014/main" id="{8481C737-CEE5-8C4A-A332-5895AD0FD5EA}"/>
                  </a:ext>
                </a:extLst>
              </p:cNvPr>
              <p:cNvSpPr/>
              <p:nvPr/>
            </p:nvSpPr>
            <p:spPr bwMode="auto">
              <a:xfrm>
                <a:off x="6134396" y="3386218"/>
                <a:ext cx="2674455" cy="2581160"/>
              </a:xfrm>
              <a:prstGeom prst="triangle">
                <a:avLst/>
              </a:prstGeom>
              <a:noFill/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文字方塊 174">
                    <a:extLst>
                      <a:ext uri="{FF2B5EF4-FFF2-40B4-BE49-F238E27FC236}">
                        <a16:creationId xmlns:a16="http://schemas.microsoft.com/office/drawing/2014/main" id="{9A6DAF9F-7E48-F54E-BC32-E02D0C0F0643}"/>
                      </a:ext>
                    </a:extLst>
                  </p:cNvPr>
                  <p:cNvSpPr txBox="1"/>
                  <p:nvPr/>
                </p:nvSpPr>
                <p:spPr>
                  <a:xfrm>
                    <a:off x="7832345" y="3595512"/>
                    <a:ext cx="768479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2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5" name="文字方塊 174">
                    <a:extLst>
                      <a:ext uri="{FF2B5EF4-FFF2-40B4-BE49-F238E27FC236}">
                        <a16:creationId xmlns:a16="http://schemas.microsoft.com/office/drawing/2014/main" id="{E40E64C4-95F4-FB4D-87E3-79090999E8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2345" y="3595512"/>
                    <a:ext cx="768479" cy="52322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613" b="-4762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矩形 221">
                  <a:extLst>
                    <a:ext uri="{FF2B5EF4-FFF2-40B4-BE49-F238E27FC236}">
                      <a16:creationId xmlns:a16="http://schemas.microsoft.com/office/drawing/2014/main" id="{A07E982C-BBEA-5044-A500-474A1B0A1EEF}"/>
                    </a:ext>
                  </a:extLst>
                </p:cNvPr>
                <p:cNvSpPr/>
                <p:nvPr/>
              </p:nvSpPr>
              <p:spPr>
                <a:xfrm>
                  <a:off x="7091550" y="5265593"/>
                  <a:ext cx="4407727" cy="118327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5" name="矩形 221">
                  <a:extLst>
                    <a:ext uri="{FF2B5EF4-FFF2-40B4-BE49-F238E27FC236}">
                      <a16:creationId xmlns:a16="http://schemas.microsoft.com/office/drawing/2014/main" id="{A07E982C-BBEA-5044-A500-474A1B0A1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1550" y="5265593"/>
                  <a:ext cx="4407727" cy="1183273"/>
                </a:xfrm>
                <a:prstGeom prst="rect">
                  <a:avLst/>
                </a:prstGeom>
                <a:blipFill>
                  <a:blip r:embed="rId15"/>
                  <a:stretch>
                    <a:fillRect b="-2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橢圓 47">
                  <a:extLst>
                    <a:ext uri="{FF2B5EF4-FFF2-40B4-BE49-F238E27FC236}">
                      <a16:creationId xmlns:a16="http://schemas.microsoft.com/office/drawing/2014/main" id="{21929734-E5B0-FC44-A922-705B24049D51}"/>
                    </a:ext>
                  </a:extLst>
                </p:cNvPr>
                <p:cNvSpPr/>
                <p:nvPr/>
              </p:nvSpPr>
              <p:spPr bwMode="auto">
                <a:xfrm>
                  <a:off x="9874317" y="4409608"/>
                  <a:ext cx="481913" cy="481913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76" name="橢圓 47">
                  <a:extLst>
                    <a:ext uri="{FF2B5EF4-FFF2-40B4-BE49-F238E27FC236}">
                      <a16:creationId xmlns:a16="http://schemas.microsoft.com/office/drawing/2014/main" id="{21929734-E5B0-FC44-A922-705B24049D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874317" y="4409608"/>
                  <a:ext cx="481913" cy="481913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文字方塊 48">
              <a:extLst>
                <a:ext uri="{FF2B5EF4-FFF2-40B4-BE49-F238E27FC236}">
                  <a16:creationId xmlns:a16="http://schemas.microsoft.com/office/drawing/2014/main" id="{7D7E2DD9-765D-BE45-BBEF-3A5BA8C18E46}"/>
                </a:ext>
              </a:extLst>
            </p:cNvPr>
            <p:cNvSpPr txBox="1"/>
            <p:nvPr/>
          </p:nvSpPr>
          <p:spPr>
            <a:xfrm>
              <a:off x="9956550" y="4091085"/>
              <a:ext cx="312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70C0"/>
                  </a:solidFill>
                </a:rPr>
                <a:t>2</a:t>
              </a:r>
              <a:endParaRPr kumimoji="1" lang="zh-TW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78" name="矩形 49">
              <a:extLst>
                <a:ext uri="{FF2B5EF4-FFF2-40B4-BE49-F238E27FC236}">
                  <a16:creationId xmlns:a16="http://schemas.microsoft.com/office/drawing/2014/main" id="{ADEA042E-8CC2-0949-818F-C7170DA08BA1}"/>
                </a:ext>
              </a:extLst>
            </p:cNvPr>
            <p:cNvSpPr/>
            <p:nvPr/>
          </p:nvSpPr>
          <p:spPr bwMode="auto">
            <a:xfrm>
              <a:off x="9837448" y="5129705"/>
              <a:ext cx="312906" cy="31290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79" name="直線接點 51">
              <a:extLst>
                <a:ext uri="{FF2B5EF4-FFF2-40B4-BE49-F238E27FC236}">
                  <a16:creationId xmlns:a16="http://schemas.microsoft.com/office/drawing/2014/main" id="{88FED1CD-9218-D443-8756-162359195D4B}"/>
                </a:ext>
              </a:extLst>
            </p:cNvPr>
            <p:cNvCxnSpPr>
              <a:cxnSpLocks/>
              <a:stCxn id="78" idx="0"/>
              <a:endCxn id="76" idx="3"/>
            </p:cNvCxnSpPr>
            <p:nvPr/>
          </p:nvCxnSpPr>
          <p:spPr bwMode="auto">
            <a:xfrm flipH="1" flipV="1">
              <a:off x="9944892" y="4820946"/>
              <a:ext cx="49009" cy="30875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" name="文字方塊 54">
              <a:extLst>
                <a:ext uri="{FF2B5EF4-FFF2-40B4-BE49-F238E27FC236}">
                  <a16:creationId xmlns:a16="http://schemas.microsoft.com/office/drawing/2014/main" id="{CD687493-E112-4E4B-BD85-07710CA05499}"/>
                </a:ext>
              </a:extLst>
            </p:cNvPr>
            <p:cNvSpPr txBox="1"/>
            <p:nvPr/>
          </p:nvSpPr>
          <p:spPr>
            <a:xfrm>
              <a:off x="9620845" y="4766930"/>
              <a:ext cx="3129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solidFill>
                    <a:srgbClr val="C00000"/>
                  </a:solidFill>
                </a:rPr>
                <a:t>3</a:t>
              </a:r>
              <a:endParaRPr kumimoji="1" lang="zh-TW" alt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17777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5">
            <a:extLst>
              <a:ext uri="{FF2B5EF4-FFF2-40B4-BE49-F238E27FC236}">
                <a16:creationId xmlns:a16="http://schemas.microsoft.com/office/drawing/2014/main" id="{0520A8BA-D1ED-9346-919A-95B98BE0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CHAPTER 10</a:t>
            </a:r>
            <a:endParaRPr lang="en-US" altLang="zh-TW" dirty="0"/>
          </a:p>
        </p:txBody>
      </p:sp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DB1922A7-0D62-734C-B852-A89E903C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43D-D12A-1F42-ACA7-AA1ABA83C4E8}" type="slidenum">
              <a:rPr lang="en-US" altLang="zh-TW"/>
              <a:pPr/>
              <a:t>50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8813" y="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/>
              <a:t>Top-Down Splay Trees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33631" y="979317"/>
                <a:ext cx="8600303" cy="5211418"/>
              </a:xfrm>
            </p:spPr>
            <p:txBody>
              <a:bodyPr/>
              <a:lstStyle/>
              <a:p>
                <a:r>
                  <a:rPr lang="en-US" altLang="zh-TW" dirty="0">
                    <a:solidFill>
                      <a:schemeClr val="tx1"/>
                    </a:solidFill>
                  </a:rPr>
                  <a:t>The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splay node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(same as bottom-up splay tree):</a:t>
                </a:r>
              </a:p>
              <a:p>
                <a:pPr lvl="1"/>
                <a:r>
                  <a:rPr lang="en-US" altLang="zh-TW" dirty="0"/>
                  <a:t>The searched, inserted node</a:t>
                </a:r>
              </a:p>
              <a:p>
                <a:pPr lvl="1"/>
                <a:r>
                  <a:rPr lang="en-US" altLang="zh-TW" dirty="0">
                    <a:solidFill>
                      <a:schemeClr val="tx1"/>
                    </a:solidFill>
                  </a:rPr>
                  <a:t>The parent of the deleted node</a:t>
                </a:r>
              </a:p>
              <a:p>
                <a:r>
                  <a:rPr lang="en-US" altLang="zh-TW" dirty="0">
                    <a:solidFill>
                      <a:schemeClr val="tx1"/>
                    </a:solidFill>
                  </a:rPr>
                  <a:t>Following th</a:t>
                </a:r>
                <a:r>
                  <a:rPr lang="en-US" altLang="zh-TW" dirty="0"/>
                  <a:t>e path from the root to the splay node,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partition the binary search tree into 3 components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en-US" altLang="zh-TW" dirty="0">
                    <a:solidFill>
                      <a:srgbClr val="00B050"/>
                    </a:solidFill>
                  </a:rPr>
                  <a:t>Small</a:t>
                </a:r>
                <a:r>
                  <a:rPr lang="en-US" altLang="zh-TW" dirty="0"/>
                  <a:t> binary search tree (smaller than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en-US" altLang="zh-TW" dirty="0">
                    <a:solidFill>
                      <a:srgbClr val="0070C0"/>
                    </a:solidFill>
                  </a:rPr>
                  <a:t>Big</a:t>
                </a:r>
                <a:r>
                  <a:rPr lang="en-US" altLang="zh-TW" dirty="0"/>
                  <a:t> binary search tree (bigger than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en-US" altLang="zh-TW" dirty="0"/>
                  <a:t>The splay node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33631" y="979317"/>
                <a:ext cx="8600303" cy="5211418"/>
              </a:xfrm>
              <a:blipFill>
                <a:blip r:embed="rId2"/>
                <a:stretch>
                  <a:fillRect l="-442" t="-1217" r="-13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>
            <a:extLst>
              <a:ext uri="{FF2B5EF4-FFF2-40B4-BE49-F238E27FC236}">
                <a16:creationId xmlns:a16="http://schemas.microsoft.com/office/drawing/2014/main" id="{7CC88A1B-B0C4-D14C-8BC3-E5CA92F8E10E}"/>
              </a:ext>
            </a:extLst>
          </p:cNvPr>
          <p:cNvSpPr txBox="1"/>
          <p:nvPr/>
        </p:nvSpPr>
        <p:spPr>
          <a:xfrm>
            <a:off x="4609037" y="3008870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47043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5">
            <a:extLst>
              <a:ext uri="{FF2B5EF4-FFF2-40B4-BE49-F238E27FC236}">
                <a16:creationId xmlns:a16="http://schemas.microsoft.com/office/drawing/2014/main" id="{0520A8BA-D1ED-9346-919A-95B98BE0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CHAPTER 10</a:t>
            </a:r>
            <a:endParaRPr lang="en-US" altLang="zh-TW" dirty="0"/>
          </a:p>
        </p:txBody>
      </p:sp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DB1922A7-0D62-734C-B852-A89E903C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43D-D12A-1F42-ACA7-AA1ABA83C4E8}" type="slidenum">
              <a:rPr lang="en-US" altLang="zh-TW"/>
              <a:pPr/>
              <a:t>51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8813" y="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/>
              <a:t>Top-Down Splay Trees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33631" y="979317"/>
                <a:ext cx="8600303" cy="5211418"/>
              </a:xfrm>
            </p:spPr>
            <p:txBody>
              <a:bodyPr/>
              <a:lstStyle/>
              <a:p>
                <a:r>
                  <a:rPr lang="en-US" altLang="zh-TW" dirty="0">
                    <a:solidFill>
                      <a:srgbClr val="C00000"/>
                    </a:solidFill>
                  </a:rPr>
                  <a:t>Move down 2 levels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at a time</a:t>
                </a:r>
              </a:p>
              <a:p>
                <a:pPr lvl="1"/>
                <a:r>
                  <a:rPr lang="en-US" altLang="zh-TW" dirty="0"/>
                  <a:t>E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xcept possibly that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one level is moved down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when the splay node is reached</a:t>
                </a:r>
              </a:p>
              <a:p>
                <a:r>
                  <a:rPr lang="en-US" altLang="zh-TW" dirty="0">
                    <a:solidFill>
                      <a:schemeClr val="tx1"/>
                    </a:solidFill>
                  </a:rPr>
                  <a:t>A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rotation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 is down whenever an LL or RR move is performed</a:t>
                </a:r>
              </a:p>
              <a:p>
                <a:r>
                  <a:rPr lang="en-US" altLang="zh-TW" dirty="0">
                    <a:solidFill>
                      <a:schemeClr val="tx1"/>
                    </a:solidFill>
                  </a:rPr>
                  <a:t>When the splay node is reached, the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small tree and the big tree are combined into a new binary search rooted at the splay node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33631" y="979317"/>
                <a:ext cx="8600303" cy="5211418"/>
              </a:xfrm>
              <a:blipFill>
                <a:blip r:embed="rId2"/>
                <a:stretch>
                  <a:fillRect l="-442" t="-1217" r="-4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>
            <a:extLst>
              <a:ext uri="{FF2B5EF4-FFF2-40B4-BE49-F238E27FC236}">
                <a16:creationId xmlns:a16="http://schemas.microsoft.com/office/drawing/2014/main" id="{7CC88A1B-B0C4-D14C-8BC3-E5CA92F8E10E}"/>
              </a:ext>
            </a:extLst>
          </p:cNvPr>
          <p:cNvSpPr txBox="1"/>
          <p:nvPr/>
        </p:nvSpPr>
        <p:spPr>
          <a:xfrm>
            <a:off x="4609037" y="3008870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39233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412" y="-158303"/>
            <a:ext cx="8464043" cy="1143000"/>
          </a:xfrm>
        </p:spPr>
        <p:txBody>
          <a:bodyPr/>
          <a:lstStyle/>
          <a:p>
            <a:pPr algn="ctr"/>
            <a:r>
              <a:rPr lang="en-US" altLang="zh-TW" sz="3600" dirty="0"/>
              <a:t>An Example for Top-Down Splay Tree (1/7)</a:t>
            </a:r>
          </a:p>
        </p:txBody>
      </p:sp>
      <p:grpSp>
        <p:nvGrpSpPr>
          <p:cNvPr id="181" name="群組 180">
            <a:extLst>
              <a:ext uri="{FF2B5EF4-FFF2-40B4-BE49-F238E27FC236}">
                <a16:creationId xmlns:a16="http://schemas.microsoft.com/office/drawing/2014/main" id="{95F42F42-A12D-8C4A-AD1B-0619DE53F416}"/>
              </a:ext>
            </a:extLst>
          </p:cNvPr>
          <p:cNvGrpSpPr/>
          <p:nvPr/>
        </p:nvGrpSpPr>
        <p:grpSpPr>
          <a:xfrm>
            <a:off x="-28492" y="921711"/>
            <a:ext cx="3708655" cy="5967494"/>
            <a:chOff x="-28492" y="921711"/>
            <a:chExt cx="3708655" cy="5967494"/>
          </a:xfrm>
        </p:grpSpPr>
        <p:cxnSp>
          <p:nvCxnSpPr>
            <p:cNvPr id="65" name="直線接點 28">
              <a:extLst>
                <a:ext uri="{FF2B5EF4-FFF2-40B4-BE49-F238E27FC236}">
                  <a16:creationId xmlns:a16="http://schemas.microsoft.com/office/drawing/2014/main" id="{61067336-722C-7044-AC81-AEEA457FB037}"/>
                </a:ext>
              </a:extLst>
            </p:cNvPr>
            <p:cNvCxnSpPr>
              <a:cxnSpLocks/>
              <a:stCxn id="63" idx="5"/>
              <a:endCxn id="53" idx="1"/>
            </p:cNvCxnSpPr>
            <p:nvPr/>
          </p:nvCxnSpPr>
          <p:spPr bwMode="auto">
            <a:xfrm>
              <a:off x="971808" y="5034730"/>
              <a:ext cx="361671" cy="226266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B29C0A21-E9A5-9148-A5A4-0C2FCDAB9AE4}"/>
                </a:ext>
              </a:extLst>
            </p:cNvPr>
            <p:cNvGrpSpPr/>
            <p:nvPr/>
          </p:nvGrpSpPr>
          <p:grpSpPr>
            <a:xfrm>
              <a:off x="558602" y="4623392"/>
              <a:ext cx="2382405" cy="2265813"/>
              <a:chOff x="4042529" y="843486"/>
              <a:chExt cx="2382405" cy="2265813"/>
            </a:xfrm>
          </p:grpSpPr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2F854D4C-3B32-3142-8147-D31D3AE1211E}"/>
                  </a:ext>
                </a:extLst>
              </p:cNvPr>
              <p:cNvGrpSpPr/>
              <p:nvPr/>
            </p:nvGrpSpPr>
            <p:grpSpPr>
              <a:xfrm>
                <a:off x="4042529" y="1410515"/>
                <a:ext cx="2382405" cy="1698784"/>
                <a:chOff x="1078227" y="4290572"/>
                <a:chExt cx="2382405" cy="1698784"/>
              </a:xfrm>
            </p:grpSpPr>
            <p:sp>
              <p:nvSpPr>
                <p:cNvPr id="50" name="橢圓 8">
                  <a:extLst>
                    <a:ext uri="{FF2B5EF4-FFF2-40B4-BE49-F238E27FC236}">
                      <a16:creationId xmlns:a16="http://schemas.microsoft.com/office/drawing/2014/main" id="{F737DB63-8D20-9F49-BE0E-8DCAD532A05A}"/>
                    </a:ext>
                  </a:extLst>
                </p:cNvPr>
                <p:cNvSpPr/>
                <p:nvPr/>
              </p:nvSpPr>
              <p:spPr bwMode="auto">
                <a:xfrm>
                  <a:off x="2519400" y="4759879"/>
                  <a:ext cx="481913" cy="481913"/>
                </a:xfrm>
                <a:prstGeom prst="ellipse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/>
                    <a:t>5</a:t>
                  </a:r>
                  <a:endParaRPr lang="zh-TW" altLang="en-US" sz="2000" dirty="0"/>
                </a:p>
              </p:txBody>
            </p:sp>
            <p:cxnSp>
              <p:nvCxnSpPr>
                <p:cNvPr id="51" name="直線接點 50">
                  <a:extLst>
                    <a:ext uri="{FF2B5EF4-FFF2-40B4-BE49-F238E27FC236}">
                      <a16:creationId xmlns:a16="http://schemas.microsoft.com/office/drawing/2014/main" id="{FCDDACA7-96EF-F84D-B733-0D36E1E174FF}"/>
                    </a:ext>
                  </a:extLst>
                </p:cNvPr>
                <p:cNvCxnSpPr>
                  <a:cxnSpLocks/>
                  <a:stCxn id="58" idx="0"/>
                  <a:endCxn id="50" idx="5"/>
                </p:cNvCxnSpPr>
                <p:nvPr/>
              </p:nvCxnSpPr>
              <p:spPr bwMode="auto">
                <a:xfrm flipH="1" flipV="1">
                  <a:off x="2930738" y="5171217"/>
                  <a:ext cx="204599" cy="35647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" name="直線接點 24">
                  <a:extLst>
                    <a:ext uri="{FF2B5EF4-FFF2-40B4-BE49-F238E27FC236}">
                      <a16:creationId xmlns:a16="http://schemas.microsoft.com/office/drawing/2014/main" id="{1EC24463-82C6-9643-9699-BE5EE59B200D}"/>
                    </a:ext>
                  </a:extLst>
                </p:cNvPr>
                <p:cNvCxnSpPr>
                  <a:cxnSpLocks/>
                  <a:endCxn id="53" idx="3"/>
                </p:cNvCxnSpPr>
                <p:nvPr/>
              </p:nvCxnSpPr>
              <p:spPr bwMode="auto">
                <a:xfrm flipV="1">
                  <a:off x="1592208" y="4701910"/>
                  <a:ext cx="260896" cy="37668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3" name="橢圓 34">
                  <a:extLst>
                    <a:ext uri="{FF2B5EF4-FFF2-40B4-BE49-F238E27FC236}">
                      <a16:creationId xmlns:a16="http://schemas.microsoft.com/office/drawing/2014/main" id="{CFE7E1E2-B300-E744-98EB-B8966980BF75}"/>
                    </a:ext>
                  </a:extLst>
                </p:cNvPr>
                <p:cNvSpPr/>
                <p:nvPr/>
              </p:nvSpPr>
              <p:spPr bwMode="auto">
                <a:xfrm>
                  <a:off x="1782529" y="4290572"/>
                  <a:ext cx="481913" cy="48191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/>
                    <a:t>4</a:t>
                  </a:r>
                  <a:endParaRPr lang="zh-TW" altLang="en-US" sz="2000" dirty="0"/>
                </a:p>
              </p:txBody>
            </p:sp>
            <p:cxnSp>
              <p:nvCxnSpPr>
                <p:cNvPr id="54" name="直線接點 28">
                  <a:extLst>
                    <a:ext uri="{FF2B5EF4-FFF2-40B4-BE49-F238E27FC236}">
                      <a16:creationId xmlns:a16="http://schemas.microsoft.com/office/drawing/2014/main" id="{A8DA9C78-41C2-8B4E-947B-A4ED5CAB1018}"/>
                    </a:ext>
                  </a:extLst>
                </p:cNvPr>
                <p:cNvCxnSpPr>
                  <a:cxnSpLocks/>
                  <a:stCxn id="53" idx="5"/>
                  <a:endCxn id="50" idx="1"/>
                </p:cNvCxnSpPr>
                <p:nvPr/>
              </p:nvCxnSpPr>
              <p:spPr bwMode="auto">
                <a:xfrm>
                  <a:off x="2193867" y="4701910"/>
                  <a:ext cx="396108" cy="128544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24">
                  <a:extLst>
                    <a:ext uri="{FF2B5EF4-FFF2-40B4-BE49-F238E27FC236}">
                      <a16:creationId xmlns:a16="http://schemas.microsoft.com/office/drawing/2014/main" id="{6B8B8D73-9CBC-5C49-88EE-3E71FB0B992C}"/>
                    </a:ext>
                  </a:extLst>
                </p:cNvPr>
                <p:cNvCxnSpPr>
                  <a:cxnSpLocks/>
                  <a:stCxn id="57" idx="0"/>
                  <a:endCxn id="50" idx="3"/>
                </p:cNvCxnSpPr>
                <p:nvPr/>
              </p:nvCxnSpPr>
              <p:spPr bwMode="auto">
                <a:xfrm flipV="1">
                  <a:off x="2274180" y="5171217"/>
                  <a:ext cx="315795" cy="350218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文字方塊 114">
                      <a:extLst>
                        <a:ext uri="{FF2B5EF4-FFF2-40B4-BE49-F238E27FC236}">
                          <a16:creationId xmlns:a16="http://schemas.microsoft.com/office/drawing/2014/main" id="{E8D2B2D6-FCEB-C849-B386-06F72ED6D7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8227" y="5086328"/>
                      <a:ext cx="650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56" name="文字方塊 114">
                      <a:extLst>
                        <a:ext uri="{FF2B5EF4-FFF2-40B4-BE49-F238E27FC236}">
                          <a16:creationId xmlns:a16="http://schemas.microsoft.com/office/drawing/2014/main" id="{E8D2B2D6-FCEB-C849-B386-06F72ED6D7C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8227" y="5086328"/>
                      <a:ext cx="650591" cy="46166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文字方塊 114">
                      <a:extLst>
                        <a:ext uri="{FF2B5EF4-FFF2-40B4-BE49-F238E27FC236}">
                          <a16:creationId xmlns:a16="http://schemas.microsoft.com/office/drawing/2014/main" id="{7B06BB49-C6AE-AD4B-A503-A95EDA50AD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48884" y="5521435"/>
                      <a:ext cx="650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57" name="文字方塊 114">
                      <a:extLst>
                        <a:ext uri="{FF2B5EF4-FFF2-40B4-BE49-F238E27FC236}">
                          <a16:creationId xmlns:a16="http://schemas.microsoft.com/office/drawing/2014/main" id="{7B06BB49-C6AE-AD4B-A503-A95EDA50AD3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48884" y="5521435"/>
                      <a:ext cx="650591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文字方塊 114">
                      <a:extLst>
                        <a:ext uri="{FF2B5EF4-FFF2-40B4-BE49-F238E27FC236}">
                          <a16:creationId xmlns:a16="http://schemas.microsoft.com/office/drawing/2014/main" id="{EAC55971-3F4C-E843-BBE4-53B4681E22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0041" y="5527691"/>
                      <a:ext cx="650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58" name="文字方塊 114">
                      <a:extLst>
                        <a:ext uri="{FF2B5EF4-FFF2-40B4-BE49-F238E27FC236}">
                          <a16:creationId xmlns:a16="http://schemas.microsoft.com/office/drawing/2014/main" id="{EAC55971-3F4C-E843-BBE4-53B4681E221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0041" y="5527691"/>
                      <a:ext cx="650591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89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3" name="橢圓 34">
                <a:extLst>
                  <a:ext uri="{FF2B5EF4-FFF2-40B4-BE49-F238E27FC236}">
                    <a16:creationId xmlns:a16="http://schemas.microsoft.com/office/drawing/2014/main" id="{F3CC3370-F03A-224E-A464-AAA079D0EAB0}"/>
                  </a:ext>
                </a:extLst>
              </p:cNvPr>
              <p:cNvSpPr/>
              <p:nvPr/>
            </p:nvSpPr>
            <p:spPr bwMode="auto">
              <a:xfrm>
                <a:off x="4044397" y="843486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3</a:t>
                </a:r>
                <a:endParaRPr lang="zh-TW" altLang="en-US" sz="2000" dirty="0"/>
              </a:p>
            </p:txBody>
          </p:sp>
        </p:grpSp>
        <p:cxnSp>
          <p:nvCxnSpPr>
            <p:cNvPr id="67" name="直線接點 24">
              <a:extLst>
                <a:ext uri="{FF2B5EF4-FFF2-40B4-BE49-F238E27FC236}">
                  <a16:creationId xmlns:a16="http://schemas.microsoft.com/office/drawing/2014/main" id="{1637695B-3BA8-334E-BEAD-0DEDC9104FFC}"/>
                </a:ext>
              </a:extLst>
            </p:cNvPr>
            <p:cNvCxnSpPr>
              <a:cxnSpLocks/>
              <a:stCxn id="68" idx="0"/>
              <a:endCxn id="63" idx="3"/>
            </p:cNvCxnSpPr>
            <p:nvPr/>
          </p:nvCxnSpPr>
          <p:spPr bwMode="auto">
            <a:xfrm flipV="1">
              <a:off x="296804" y="5034730"/>
              <a:ext cx="334241" cy="180277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114">
                  <a:extLst>
                    <a:ext uri="{FF2B5EF4-FFF2-40B4-BE49-F238E27FC236}">
                      <a16:creationId xmlns:a16="http://schemas.microsoft.com/office/drawing/2014/main" id="{67DDEB1F-FA88-6244-84D8-E0363660E139}"/>
                    </a:ext>
                  </a:extLst>
                </p:cNvPr>
                <p:cNvSpPr txBox="1"/>
                <p:nvPr/>
              </p:nvSpPr>
              <p:spPr>
                <a:xfrm>
                  <a:off x="-28492" y="5215007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68" name="文字方塊 114">
                  <a:extLst>
                    <a:ext uri="{FF2B5EF4-FFF2-40B4-BE49-F238E27FC236}">
                      <a16:creationId xmlns:a16="http://schemas.microsoft.com/office/drawing/2014/main" id="{67DDEB1F-FA88-6244-84D8-E0363660E1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8492" y="5215007"/>
                  <a:ext cx="650591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橢圓 8">
              <a:extLst>
                <a:ext uri="{FF2B5EF4-FFF2-40B4-BE49-F238E27FC236}">
                  <a16:creationId xmlns:a16="http://schemas.microsoft.com/office/drawing/2014/main" id="{F665DB50-EE36-7843-A555-521C50E52665}"/>
                </a:ext>
              </a:extLst>
            </p:cNvPr>
            <p:cNvSpPr/>
            <p:nvPr/>
          </p:nvSpPr>
          <p:spPr bwMode="auto">
            <a:xfrm>
              <a:off x="2096722" y="2138025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8</a:t>
              </a:r>
              <a:endParaRPr lang="zh-TW" altLang="en-US" sz="2000" dirty="0"/>
            </a:p>
          </p:txBody>
        </p:sp>
        <p:cxnSp>
          <p:nvCxnSpPr>
            <p:cNvPr id="124" name="直線接點 24">
              <a:extLst>
                <a:ext uri="{FF2B5EF4-FFF2-40B4-BE49-F238E27FC236}">
                  <a16:creationId xmlns:a16="http://schemas.microsoft.com/office/drawing/2014/main" id="{E14570EB-AA09-8642-98F1-02BEF908A9F5}"/>
                </a:ext>
              </a:extLst>
            </p:cNvPr>
            <p:cNvCxnSpPr>
              <a:cxnSpLocks/>
              <a:endCxn id="123" idx="5"/>
            </p:cNvCxnSpPr>
            <p:nvPr/>
          </p:nvCxnSpPr>
          <p:spPr bwMode="auto">
            <a:xfrm flipH="1" flipV="1">
              <a:off x="2508060" y="2549363"/>
              <a:ext cx="187240" cy="44639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5" name="直線接點 24">
              <a:extLst>
                <a:ext uri="{FF2B5EF4-FFF2-40B4-BE49-F238E27FC236}">
                  <a16:creationId xmlns:a16="http://schemas.microsoft.com/office/drawing/2014/main" id="{A4AD246C-1FEE-BE43-8E89-70609E56D486}"/>
                </a:ext>
              </a:extLst>
            </p:cNvPr>
            <p:cNvCxnSpPr>
              <a:cxnSpLocks/>
              <a:stCxn id="134" idx="0"/>
              <a:endCxn id="126" idx="3"/>
            </p:cNvCxnSpPr>
            <p:nvPr/>
          </p:nvCxnSpPr>
          <p:spPr bwMode="auto">
            <a:xfrm flipV="1">
              <a:off x="1384885" y="3821235"/>
              <a:ext cx="515425" cy="12972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6" name="橢圓 34">
              <a:extLst>
                <a:ext uri="{FF2B5EF4-FFF2-40B4-BE49-F238E27FC236}">
                  <a16:creationId xmlns:a16="http://schemas.microsoft.com/office/drawing/2014/main" id="{1FD0C244-FE7B-9C4A-BF2A-0A7F2CA97355}"/>
                </a:ext>
              </a:extLst>
            </p:cNvPr>
            <p:cNvSpPr/>
            <p:nvPr/>
          </p:nvSpPr>
          <p:spPr bwMode="auto">
            <a:xfrm>
              <a:off x="1829735" y="3409897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7</a:t>
              </a:r>
              <a:endParaRPr lang="zh-TW" altLang="en-US" sz="2000" dirty="0"/>
            </a:p>
          </p:txBody>
        </p:sp>
        <p:cxnSp>
          <p:nvCxnSpPr>
            <p:cNvPr id="127" name="直線接點 28">
              <a:extLst>
                <a:ext uri="{FF2B5EF4-FFF2-40B4-BE49-F238E27FC236}">
                  <a16:creationId xmlns:a16="http://schemas.microsoft.com/office/drawing/2014/main" id="{25BE39B5-561C-374F-99DE-AA344E5EE580}"/>
                </a:ext>
              </a:extLst>
            </p:cNvPr>
            <p:cNvCxnSpPr>
              <a:cxnSpLocks/>
              <a:stCxn id="162" idx="7"/>
              <a:endCxn id="123" idx="3"/>
            </p:cNvCxnSpPr>
            <p:nvPr/>
          </p:nvCxnSpPr>
          <p:spPr bwMode="auto">
            <a:xfrm flipV="1">
              <a:off x="1605280" y="2549363"/>
              <a:ext cx="562017" cy="258676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接點 24">
              <a:extLst>
                <a:ext uri="{FF2B5EF4-FFF2-40B4-BE49-F238E27FC236}">
                  <a16:creationId xmlns:a16="http://schemas.microsoft.com/office/drawing/2014/main" id="{A4B6850F-1947-5F4A-9739-4AE7AA76C724}"/>
                </a:ext>
              </a:extLst>
            </p:cNvPr>
            <p:cNvCxnSpPr>
              <a:cxnSpLocks/>
              <a:stCxn id="130" idx="0"/>
              <a:endCxn id="126" idx="5"/>
            </p:cNvCxnSpPr>
            <p:nvPr/>
          </p:nvCxnSpPr>
          <p:spPr bwMode="auto">
            <a:xfrm flipH="1" flipV="1">
              <a:off x="2241073" y="3821235"/>
              <a:ext cx="459579" cy="257039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字方塊 114">
                  <a:extLst>
                    <a:ext uri="{FF2B5EF4-FFF2-40B4-BE49-F238E27FC236}">
                      <a16:creationId xmlns:a16="http://schemas.microsoft.com/office/drawing/2014/main" id="{47F8899F-BBD6-0245-BFFF-BE2CAE792530}"/>
                    </a:ext>
                  </a:extLst>
                </p:cNvPr>
                <p:cNvSpPr txBox="1"/>
                <p:nvPr/>
              </p:nvSpPr>
              <p:spPr>
                <a:xfrm>
                  <a:off x="1570187" y="4681331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29" name="文字方塊 114">
                  <a:extLst>
                    <a:ext uri="{FF2B5EF4-FFF2-40B4-BE49-F238E27FC236}">
                      <a16:creationId xmlns:a16="http://schemas.microsoft.com/office/drawing/2014/main" id="{47F8899F-BBD6-0245-BFFF-BE2CAE792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187" y="4681331"/>
                  <a:ext cx="650591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字方塊 114">
                  <a:extLst>
                    <a:ext uri="{FF2B5EF4-FFF2-40B4-BE49-F238E27FC236}">
                      <a16:creationId xmlns:a16="http://schemas.microsoft.com/office/drawing/2014/main" id="{6A32FCE3-2CE6-2D48-9FB9-1988A739A49C}"/>
                    </a:ext>
                  </a:extLst>
                </p:cNvPr>
                <p:cNvSpPr txBox="1"/>
                <p:nvPr/>
              </p:nvSpPr>
              <p:spPr>
                <a:xfrm>
                  <a:off x="2375356" y="4078274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30" name="文字方塊 114">
                  <a:extLst>
                    <a:ext uri="{FF2B5EF4-FFF2-40B4-BE49-F238E27FC236}">
                      <a16:creationId xmlns:a16="http://schemas.microsoft.com/office/drawing/2014/main" id="{6A32FCE3-2CE6-2D48-9FB9-1988A739A4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5356" y="4078274"/>
                  <a:ext cx="650591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字方塊 114">
                  <a:extLst>
                    <a:ext uri="{FF2B5EF4-FFF2-40B4-BE49-F238E27FC236}">
                      <a16:creationId xmlns:a16="http://schemas.microsoft.com/office/drawing/2014/main" id="{9CE76BD8-4888-914E-842E-1C9479EBCA00}"/>
                    </a:ext>
                  </a:extLst>
                </p:cNvPr>
                <p:cNvSpPr txBox="1"/>
                <p:nvPr/>
              </p:nvSpPr>
              <p:spPr>
                <a:xfrm>
                  <a:off x="2416890" y="3053493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31" name="文字方塊 114">
                  <a:extLst>
                    <a:ext uri="{FF2B5EF4-FFF2-40B4-BE49-F238E27FC236}">
                      <a16:creationId xmlns:a16="http://schemas.microsoft.com/office/drawing/2014/main" id="{9CE76BD8-4888-914E-842E-1C9479EBC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890" y="3053493"/>
                  <a:ext cx="650591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橢圓 34">
              <a:extLst>
                <a:ext uri="{FF2B5EF4-FFF2-40B4-BE49-F238E27FC236}">
                  <a16:creationId xmlns:a16="http://schemas.microsoft.com/office/drawing/2014/main" id="{15BA3E32-86CA-BC41-9DFF-AA93527168E2}"/>
                </a:ext>
              </a:extLst>
            </p:cNvPr>
            <p:cNvSpPr/>
            <p:nvPr/>
          </p:nvSpPr>
          <p:spPr bwMode="auto">
            <a:xfrm>
              <a:off x="1143928" y="3950959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6</a:t>
              </a:r>
              <a:endParaRPr lang="zh-TW" altLang="en-US" sz="2000" dirty="0"/>
            </a:p>
          </p:txBody>
        </p:sp>
        <p:cxnSp>
          <p:nvCxnSpPr>
            <p:cNvPr id="136" name="直線接點 24">
              <a:extLst>
                <a:ext uri="{FF2B5EF4-FFF2-40B4-BE49-F238E27FC236}">
                  <a16:creationId xmlns:a16="http://schemas.microsoft.com/office/drawing/2014/main" id="{E62A74D6-CC6E-314E-844C-9F41746FF697}"/>
                </a:ext>
              </a:extLst>
            </p:cNvPr>
            <p:cNvCxnSpPr>
              <a:cxnSpLocks/>
              <a:stCxn id="63" idx="0"/>
              <a:endCxn id="134" idx="3"/>
            </p:cNvCxnSpPr>
            <p:nvPr/>
          </p:nvCxnSpPr>
          <p:spPr bwMode="auto">
            <a:xfrm flipV="1">
              <a:off x="801427" y="4362297"/>
              <a:ext cx="413076" cy="26109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直線接點 24">
              <a:extLst>
                <a:ext uri="{FF2B5EF4-FFF2-40B4-BE49-F238E27FC236}">
                  <a16:creationId xmlns:a16="http://schemas.microsoft.com/office/drawing/2014/main" id="{95227CC5-4575-EA4C-8799-BAF8D67523F5}"/>
                </a:ext>
              </a:extLst>
            </p:cNvPr>
            <p:cNvCxnSpPr>
              <a:cxnSpLocks/>
              <a:stCxn id="129" idx="0"/>
              <a:endCxn id="134" idx="5"/>
            </p:cNvCxnSpPr>
            <p:nvPr/>
          </p:nvCxnSpPr>
          <p:spPr bwMode="auto">
            <a:xfrm flipH="1" flipV="1">
              <a:off x="1555266" y="4362297"/>
              <a:ext cx="340217" cy="31903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EFA4A580-CEBC-7040-A1A0-65433E42145B}"/>
                </a:ext>
              </a:extLst>
            </p:cNvPr>
            <p:cNvGrpSpPr/>
            <p:nvPr/>
          </p:nvGrpSpPr>
          <p:grpSpPr>
            <a:xfrm>
              <a:off x="1644087" y="921711"/>
              <a:ext cx="2036076" cy="1825323"/>
              <a:chOff x="1614489" y="246699"/>
              <a:chExt cx="2036076" cy="1825323"/>
            </a:xfrm>
          </p:grpSpPr>
          <p:cxnSp>
            <p:nvCxnSpPr>
              <p:cNvPr id="154" name="直線接點 28">
                <a:extLst>
                  <a:ext uri="{FF2B5EF4-FFF2-40B4-BE49-F238E27FC236}">
                    <a16:creationId xmlns:a16="http://schemas.microsoft.com/office/drawing/2014/main" id="{0013DA39-BA8E-844D-8F86-F81A8031339E}"/>
                  </a:ext>
                </a:extLst>
              </p:cNvPr>
              <p:cNvCxnSpPr>
                <a:cxnSpLocks/>
                <a:stCxn id="158" idx="5"/>
                <a:endCxn id="156" idx="1"/>
              </p:cNvCxnSpPr>
              <p:nvPr/>
            </p:nvCxnSpPr>
            <p:spPr bwMode="auto">
              <a:xfrm>
                <a:off x="2483703" y="658037"/>
                <a:ext cx="172986" cy="28432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直線接點 24">
                <a:extLst>
                  <a:ext uri="{FF2B5EF4-FFF2-40B4-BE49-F238E27FC236}">
                    <a16:creationId xmlns:a16="http://schemas.microsoft.com/office/drawing/2014/main" id="{DB34DFE6-6668-A64B-A8DC-6FEE8CD4B314}"/>
                  </a:ext>
                </a:extLst>
              </p:cNvPr>
              <p:cNvCxnSpPr>
                <a:cxnSpLocks/>
                <a:stCxn id="157" idx="0"/>
                <a:endCxn id="156" idx="5"/>
              </p:cNvCxnSpPr>
              <p:nvPr/>
            </p:nvCxnSpPr>
            <p:spPr bwMode="auto">
              <a:xfrm flipH="1" flipV="1">
                <a:off x="2997452" y="1283125"/>
                <a:ext cx="327818" cy="327232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6" name="橢圓 34">
                <a:extLst>
                  <a:ext uri="{FF2B5EF4-FFF2-40B4-BE49-F238E27FC236}">
                    <a16:creationId xmlns:a16="http://schemas.microsoft.com/office/drawing/2014/main" id="{CBB69F74-5137-DB4B-9EDE-3357F3FC12CB}"/>
                  </a:ext>
                </a:extLst>
              </p:cNvPr>
              <p:cNvSpPr/>
              <p:nvPr/>
            </p:nvSpPr>
            <p:spPr bwMode="auto">
              <a:xfrm>
                <a:off x="2586114" y="871787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9</a:t>
                </a:r>
                <a:endParaRPr lang="zh-TW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文字方塊 114">
                    <a:extLst>
                      <a:ext uri="{FF2B5EF4-FFF2-40B4-BE49-F238E27FC236}">
                        <a16:creationId xmlns:a16="http://schemas.microsoft.com/office/drawing/2014/main" id="{A7914C93-BA6E-AF48-AFB6-EEC3520BAE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99974" y="1610357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57" name="文字方塊 114">
                    <a:extLst>
                      <a:ext uri="{FF2B5EF4-FFF2-40B4-BE49-F238E27FC236}">
                        <a16:creationId xmlns:a16="http://schemas.microsoft.com/office/drawing/2014/main" id="{A7914C93-BA6E-AF48-AFB6-EEC3520BAE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9974" y="1610357"/>
                    <a:ext cx="650591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8" name="橢圓 34">
                <a:extLst>
                  <a:ext uri="{FF2B5EF4-FFF2-40B4-BE49-F238E27FC236}">
                    <a16:creationId xmlns:a16="http://schemas.microsoft.com/office/drawing/2014/main" id="{F3C7E42F-BEFC-234A-A974-9C0BE700864D}"/>
                  </a:ext>
                </a:extLst>
              </p:cNvPr>
              <p:cNvSpPr/>
              <p:nvPr/>
            </p:nvSpPr>
            <p:spPr bwMode="auto">
              <a:xfrm>
                <a:off x="2072365" y="246699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1</a:t>
                </a:r>
                <a:endParaRPr lang="zh-TW" altLang="en-US" sz="2000" dirty="0"/>
              </a:p>
            </p:txBody>
          </p:sp>
          <p:cxnSp>
            <p:nvCxnSpPr>
              <p:cNvPr id="159" name="直線接點 24">
                <a:extLst>
                  <a:ext uri="{FF2B5EF4-FFF2-40B4-BE49-F238E27FC236}">
                    <a16:creationId xmlns:a16="http://schemas.microsoft.com/office/drawing/2014/main" id="{C719BABB-8F2E-9946-9809-F071A3F905E4}"/>
                  </a:ext>
                </a:extLst>
              </p:cNvPr>
              <p:cNvCxnSpPr>
                <a:cxnSpLocks/>
                <a:stCxn id="160" idx="0"/>
                <a:endCxn id="158" idx="3"/>
              </p:cNvCxnSpPr>
              <p:nvPr/>
            </p:nvCxnSpPr>
            <p:spPr bwMode="auto">
              <a:xfrm flipV="1">
                <a:off x="1939785" y="658037"/>
                <a:ext cx="203155" cy="253628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文字方塊 114">
                    <a:extLst>
                      <a:ext uri="{FF2B5EF4-FFF2-40B4-BE49-F238E27FC236}">
                        <a16:creationId xmlns:a16="http://schemas.microsoft.com/office/drawing/2014/main" id="{7938DF45-3EB7-8441-B1B1-23333337E1FC}"/>
                      </a:ext>
                    </a:extLst>
                  </p:cNvPr>
                  <p:cNvSpPr txBox="1"/>
                  <p:nvPr/>
                </p:nvSpPr>
                <p:spPr>
                  <a:xfrm>
                    <a:off x="1614489" y="911665"/>
                    <a:ext cx="6505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60" name="文字方塊 114">
                    <a:extLst>
                      <a:ext uri="{FF2B5EF4-FFF2-40B4-BE49-F238E27FC236}">
                        <a16:creationId xmlns:a16="http://schemas.microsoft.com/office/drawing/2014/main" id="{7938DF45-3EB7-8441-B1B1-23333337E1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4489" y="911665"/>
                    <a:ext cx="650591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1" name="直線接點 28">
              <a:extLst>
                <a:ext uri="{FF2B5EF4-FFF2-40B4-BE49-F238E27FC236}">
                  <a16:creationId xmlns:a16="http://schemas.microsoft.com/office/drawing/2014/main" id="{5E8E24C3-B749-3F45-A9B8-8EC7B5291D78}"/>
                </a:ext>
              </a:extLst>
            </p:cNvPr>
            <p:cNvCxnSpPr>
              <a:cxnSpLocks/>
              <a:stCxn id="123" idx="7"/>
              <a:endCxn id="156" idx="3"/>
            </p:cNvCxnSpPr>
            <p:nvPr/>
          </p:nvCxnSpPr>
          <p:spPr bwMode="auto">
            <a:xfrm flipV="1">
              <a:off x="2508060" y="1958137"/>
              <a:ext cx="178227" cy="250463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橢圓 8">
              <a:extLst>
                <a:ext uri="{FF2B5EF4-FFF2-40B4-BE49-F238E27FC236}">
                  <a16:creationId xmlns:a16="http://schemas.microsoft.com/office/drawing/2014/main" id="{775B6497-5810-524D-B396-87CE14F858A5}"/>
                </a:ext>
              </a:extLst>
            </p:cNvPr>
            <p:cNvSpPr/>
            <p:nvPr/>
          </p:nvSpPr>
          <p:spPr bwMode="auto">
            <a:xfrm>
              <a:off x="1193942" y="2737464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2</a:t>
              </a:r>
              <a:endParaRPr lang="zh-TW" altLang="en-US" sz="2000" dirty="0"/>
            </a:p>
          </p:txBody>
        </p:sp>
        <p:cxnSp>
          <p:nvCxnSpPr>
            <p:cNvPr id="163" name="直線接點 28">
              <a:extLst>
                <a:ext uri="{FF2B5EF4-FFF2-40B4-BE49-F238E27FC236}">
                  <a16:creationId xmlns:a16="http://schemas.microsoft.com/office/drawing/2014/main" id="{2C8B6E5B-9DB6-154A-A142-1C99915F880C}"/>
                </a:ext>
              </a:extLst>
            </p:cNvPr>
            <p:cNvCxnSpPr>
              <a:cxnSpLocks/>
              <a:stCxn id="126" idx="0"/>
              <a:endCxn id="162" idx="5"/>
            </p:cNvCxnSpPr>
            <p:nvPr/>
          </p:nvCxnSpPr>
          <p:spPr bwMode="auto">
            <a:xfrm flipH="1" flipV="1">
              <a:off x="1605280" y="3148802"/>
              <a:ext cx="465412" cy="261095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線接點 24">
              <a:extLst>
                <a:ext uri="{FF2B5EF4-FFF2-40B4-BE49-F238E27FC236}">
                  <a16:creationId xmlns:a16="http://schemas.microsoft.com/office/drawing/2014/main" id="{2666EFC2-B00D-5D40-B8FA-EBC5EA8BA29A}"/>
                </a:ext>
              </a:extLst>
            </p:cNvPr>
            <p:cNvCxnSpPr>
              <a:cxnSpLocks/>
              <a:endCxn id="162" idx="3"/>
            </p:cNvCxnSpPr>
            <p:nvPr/>
          </p:nvCxnSpPr>
          <p:spPr bwMode="auto">
            <a:xfrm flipV="1">
              <a:off x="903321" y="3148802"/>
              <a:ext cx="361196" cy="18796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字方塊 114">
                  <a:extLst>
                    <a:ext uri="{FF2B5EF4-FFF2-40B4-BE49-F238E27FC236}">
                      <a16:creationId xmlns:a16="http://schemas.microsoft.com/office/drawing/2014/main" id="{63AB503A-6F3A-DF4F-9303-AB5647CEEE6D}"/>
                    </a:ext>
                  </a:extLst>
                </p:cNvPr>
                <p:cNvSpPr txBox="1"/>
                <p:nvPr/>
              </p:nvSpPr>
              <p:spPr>
                <a:xfrm>
                  <a:off x="624911" y="3394502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66" name="文字方塊 114">
                  <a:extLst>
                    <a:ext uri="{FF2B5EF4-FFF2-40B4-BE49-F238E27FC236}">
                      <a16:creationId xmlns:a16="http://schemas.microsoft.com/office/drawing/2014/main" id="{63AB503A-6F3A-DF4F-9303-AB5647CEE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911" y="3394502"/>
                  <a:ext cx="650591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5" name="文字方塊 254">
            <a:extLst>
              <a:ext uri="{FF2B5EF4-FFF2-40B4-BE49-F238E27FC236}">
                <a16:creationId xmlns:a16="http://schemas.microsoft.com/office/drawing/2014/main" id="{13018701-5A7C-5F46-936B-4A5BC268C3F0}"/>
              </a:ext>
            </a:extLst>
          </p:cNvPr>
          <p:cNvSpPr txBox="1"/>
          <p:nvPr/>
        </p:nvSpPr>
        <p:spPr>
          <a:xfrm>
            <a:off x="3092400" y="6184800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800" dirty="0"/>
              <a:t>Initial: </a:t>
            </a:r>
            <a:r>
              <a:rPr lang="en-US" altLang="zh-TW" sz="2800" dirty="0">
                <a:solidFill>
                  <a:srgbClr val="C00000"/>
                </a:solidFill>
              </a:rPr>
              <a:t>RL</a:t>
            </a:r>
            <a:endParaRPr kumimoji="1" lang="zh-TW" altLang="en-US" sz="2800" dirty="0">
              <a:solidFill>
                <a:srgbClr val="C00000"/>
              </a:solidFill>
            </a:endParaRPr>
          </a:p>
        </p:txBody>
      </p:sp>
      <p:cxnSp>
        <p:nvCxnSpPr>
          <p:cNvPr id="254" name="直線箭頭接點 253">
            <a:extLst>
              <a:ext uri="{FF2B5EF4-FFF2-40B4-BE49-F238E27FC236}">
                <a16:creationId xmlns:a16="http://schemas.microsoft.com/office/drawing/2014/main" id="{20EB89D2-F153-0A45-BAC0-109C06ED2D99}"/>
              </a:ext>
            </a:extLst>
          </p:cNvPr>
          <p:cNvCxnSpPr>
            <a:cxnSpLocks/>
          </p:cNvCxnSpPr>
          <p:nvPr/>
        </p:nvCxnSpPr>
        <p:spPr bwMode="auto">
          <a:xfrm>
            <a:off x="2326975" y="1431087"/>
            <a:ext cx="265000" cy="35521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0" name="直線箭頭接點 259">
            <a:extLst>
              <a:ext uri="{FF2B5EF4-FFF2-40B4-BE49-F238E27FC236}">
                <a16:creationId xmlns:a16="http://schemas.microsoft.com/office/drawing/2014/main" id="{7749273D-0947-0242-AB3A-BA133A23A47D}"/>
              </a:ext>
            </a:extLst>
          </p:cNvPr>
          <p:cNvCxnSpPr>
            <a:cxnSpLocks/>
          </p:cNvCxnSpPr>
          <p:nvPr/>
        </p:nvCxnSpPr>
        <p:spPr bwMode="auto">
          <a:xfrm flipH="1">
            <a:off x="2267744" y="1829042"/>
            <a:ext cx="240674" cy="25865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794A0270-27AC-9243-95C7-D95BE6345CF4}"/>
              </a:ext>
            </a:extLst>
          </p:cNvPr>
          <p:cNvCxnSpPr>
            <a:cxnSpLocks/>
            <a:stCxn id="98" idx="3"/>
            <a:endCxn id="158" idx="1"/>
          </p:cNvCxnSpPr>
          <p:nvPr/>
        </p:nvCxnSpPr>
        <p:spPr bwMode="auto">
          <a:xfrm>
            <a:off x="1605280" y="909556"/>
            <a:ext cx="567258" cy="8273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114">
                <a:extLst>
                  <a:ext uri="{FF2B5EF4-FFF2-40B4-BE49-F238E27FC236}">
                    <a16:creationId xmlns:a16="http://schemas.microsoft.com/office/drawing/2014/main" id="{282F4AE7-ADA2-1141-AABE-B37C224735E7}"/>
                  </a:ext>
                </a:extLst>
              </p:cNvPr>
              <p:cNvSpPr txBox="1"/>
              <p:nvPr/>
            </p:nvSpPr>
            <p:spPr>
              <a:xfrm>
                <a:off x="954689" y="678723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8" name="文字方塊 114">
                <a:extLst>
                  <a:ext uri="{FF2B5EF4-FFF2-40B4-BE49-F238E27FC236}">
                    <a16:creationId xmlns:a16="http://schemas.microsoft.com/office/drawing/2014/main" id="{282F4AE7-ADA2-1141-AABE-B37C22473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89" y="678723"/>
                <a:ext cx="650591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群組 20">
            <a:extLst>
              <a:ext uri="{FF2B5EF4-FFF2-40B4-BE49-F238E27FC236}">
                <a16:creationId xmlns:a16="http://schemas.microsoft.com/office/drawing/2014/main" id="{B4A2F12E-77FD-C440-97FB-1D249AAFA739}"/>
              </a:ext>
            </a:extLst>
          </p:cNvPr>
          <p:cNvGrpSpPr/>
          <p:nvPr/>
        </p:nvGrpSpPr>
        <p:grpSpPr>
          <a:xfrm>
            <a:off x="3989444" y="732495"/>
            <a:ext cx="4759292" cy="1932923"/>
            <a:chOff x="3989444" y="732495"/>
            <a:chExt cx="4759292" cy="1932923"/>
          </a:xfrm>
        </p:grpSpPr>
        <p:sp>
          <p:nvSpPr>
            <p:cNvPr id="100" name="橢圓 34">
              <a:extLst>
                <a:ext uri="{FF2B5EF4-FFF2-40B4-BE49-F238E27FC236}">
                  <a16:creationId xmlns:a16="http://schemas.microsoft.com/office/drawing/2014/main" id="{17B7430D-D4C0-804B-9D42-14099E28867C}"/>
                </a:ext>
              </a:extLst>
            </p:cNvPr>
            <p:cNvSpPr/>
            <p:nvPr/>
          </p:nvSpPr>
          <p:spPr bwMode="auto">
            <a:xfrm>
              <a:off x="4774917" y="1473059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01" name="直線接點 24">
              <a:extLst>
                <a:ext uri="{FF2B5EF4-FFF2-40B4-BE49-F238E27FC236}">
                  <a16:creationId xmlns:a16="http://schemas.microsoft.com/office/drawing/2014/main" id="{325FFD80-1819-5540-B6A3-C770E0038AD8}"/>
                </a:ext>
              </a:extLst>
            </p:cNvPr>
            <p:cNvCxnSpPr>
              <a:cxnSpLocks/>
              <a:stCxn id="102" idx="0"/>
              <a:endCxn id="100" idx="3"/>
            </p:cNvCxnSpPr>
            <p:nvPr/>
          </p:nvCxnSpPr>
          <p:spPr bwMode="auto">
            <a:xfrm flipV="1">
              <a:off x="4642337" y="1884397"/>
              <a:ext cx="203155" cy="25362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字方塊 114">
                  <a:extLst>
                    <a:ext uri="{FF2B5EF4-FFF2-40B4-BE49-F238E27FC236}">
                      <a16:creationId xmlns:a16="http://schemas.microsoft.com/office/drawing/2014/main" id="{5AE870B0-1F48-C94C-9973-D69178A14EBF}"/>
                    </a:ext>
                  </a:extLst>
                </p:cNvPr>
                <p:cNvSpPr txBox="1"/>
                <p:nvPr/>
              </p:nvSpPr>
              <p:spPr>
                <a:xfrm>
                  <a:off x="4317041" y="2138025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zh-TW" altLang="en-US" sz="24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文字方塊 114">
                  <a:extLst>
                    <a:ext uri="{FF2B5EF4-FFF2-40B4-BE49-F238E27FC236}">
                      <a16:creationId xmlns:a16="http://schemas.microsoft.com/office/drawing/2014/main" id="{5AE870B0-1F48-C94C-9973-D69178A14E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041" y="2138025"/>
                  <a:ext cx="650591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32A25DA-D75F-C544-B461-14CE1FEBAE74}"/>
                </a:ext>
              </a:extLst>
            </p:cNvPr>
            <p:cNvSpPr/>
            <p:nvPr/>
          </p:nvSpPr>
          <p:spPr bwMode="auto">
            <a:xfrm>
              <a:off x="3989444" y="826946"/>
              <a:ext cx="798125" cy="4388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small</a:t>
              </a:r>
              <a:endParaRPr kumimoji="1" lang="zh-TW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04" name="直線接點 28">
              <a:extLst>
                <a:ext uri="{FF2B5EF4-FFF2-40B4-BE49-F238E27FC236}">
                  <a16:creationId xmlns:a16="http://schemas.microsoft.com/office/drawing/2014/main" id="{AD830B90-006A-1943-87E7-74D124F20736}"/>
                </a:ext>
              </a:extLst>
            </p:cNvPr>
            <p:cNvCxnSpPr>
              <a:cxnSpLocks/>
              <a:stCxn id="9" idx="2"/>
              <a:endCxn id="100" idx="1"/>
            </p:cNvCxnSpPr>
            <p:nvPr/>
          </p:nvCxnSpPr>
          <p:spPr bwMode="auto">
            <a:xfrm>
              <a:off x="4388507" y="1265747"/>
              <a:ext cx="456985" cy="277887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線箭頭接點 106">
              <a:extLst>
                <a:ext uri="{FF2B5EF4-FFF2-40B4-BE49-F238E27FC236}">
                  <a16:creationId xmlns:a16="http://schemas.microsoft.com/office/drawing/2014/main" id="{0576D258-D2EB-9341-AB06-FE839C0864BD}"/>
                </a:ext>
              </a:extLst>
            </p:cNvPr>
            <p:cNvCxnSpPr>
              <a:cxnSpLocks/>
              <a:stCxn id="108" idx="2"/>
              <a:endCxn id="100" idx="7"/>
            </p:cNvCxnSpPr>
            <p:nvPr/>
          </p:nvCxnSpPr>
          <p:spPr bwMode="auto">
            <a:xfrm flipH="1">
              <a:off x="5186255" y="1194160"/>
              <a:ext cx="533301" cy="349474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70C0">
                  <a:alpha val="30000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字方塊 114">
                  <a:extLst>
                    <a:ext uri="{FF2B5EF4-FFF2-40B4-BE49-F238E27FC236}">
                      <a16:creationId xmlns:a16="http://schemas.microsoft.com/office/drawing/2014/main" id="{BB82B79E-8DE7-FB4B-A721-D2BF73E26BCF}"/>
                    </a:ext>
                  </a:extLst>
                </p:cNvPr>
                <p:cNvSpPr txBox="1"/>
                <p:nvPr/>
              </p:nvSpPr>
              <p:spPr>
                <a:xfrm>
                  <a:off x="5394260" y="732495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kumimoji="1" lang="zh-TW" altLang="en-US" sz="2400" dirty="0">
                    <a:solidFill>
                      <a:schemeClr val="tx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文字方塊 114">
                  <a:extLst>
                    <a:ext uri="{FF2B5EF4-FFF2-40B4-BE49-F238E27FC236}">
                      <a16:creationId xmlns:a16="http://schemas.microsoft.com/office/drawing/2014/main" id="{BB82B79E-8DE7-FB4B-A721-D2BF73E26B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4260" y="732495"/>
                  <a:ext cx="650591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E23D7580-E6FE-9840-97F4-2A93338E2448}"/>
                </a:ext>
              </a:extLst>
            </p:cNvPr>
            <p:cNvSpPr/>
            <p:nvPr/>
          </p:nvSpPr>
          <p:spPr bwMode="auto">
            <a:xfrm>
              <a:off x="7950611" y="790076"/>
              <a:ext cx="798125" cy="4388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big</a:t>
              </a:r>
              <a:endParaRPr kumimoji="1" lang="zh-TW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18" name="直線接點 24">
              <a:extLst>
                <a:ext uri="{FF2B5EF4-FFF2-40B4-BE49-F238E27FC236}">
                  <a16:creationId xmlns:a16="http://schemas.microsoft.com/office/drawing/2014/main" id="{5FA8A648-F92E-6144-A6F8-80CB48BB08AF}"/>
                </a:ext>
              </a:extLst>
            </p:cNvPr>
            <p:cNvCxnSpPr>
              <a:cxnSpLocks/>
              <a:stCxn id="120" idx="0"/>
              <a:endCxn id="119" idx="5"/>
            </p:cNvCxnSpPr>
            <p:nvPr/>
          </p:nvCxnSpPr>
          <p:spPr bwMode="auto">
            <a:xfrm flipH="1" flipV="1">
              <a:off x="7752410" y="1876521"/>
              <a:ext cx="327818" cy="327232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9" name="橢圓 34">
              <a:extLst>
                <a:ext uri="{FF2B5EF4-FFF2-40B4-BE49-F238E27FC236}">
                  <a16:creationId xmlns:a16="http://schemas.microsoft.com/office/drawing/2014/main" id="{91A8E7DD-A3AD-9A42-AA2A-A66FEA698985}"/>
                </a:ext>
              </a:extLst>
            </p:cNvPr>
            <p:cNvSpPr/>
            <p:nvPr/>
          </p:nvSpPr>
          <p:spPr bwMode="auto">
            <a:xfrm>
              <a:off x="7341072" y="1465183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9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字方塊 114">
                  <a:extLst>
                    <a:ext uri="{FF2B5EF4-FFF2-40B4-BE49-F238E27FC236}">
                      <a16:creationId xmlns:a16="http://schemas.microsoft.com/office/drawing/2014/main" id="{29D4E317-C612-934F-884D-948BD23FFD68}"/>
                    </a:ext>
                  </a:extLst>
                </p:cNvPr>
                <p:cNvSpPr txBox="1"/>
                <p:nvPr/>
              </p:nvSpPr>
              <p:spPr>
                <a:xfrm>
                  <a:off x="7754932" y="2203753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zh-TW" altLang="en-US" sz="24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文字方塊 114">
                  <a:extLst>
                    <a:ext uri="{FF2B5EF4-FFF2-40B4-BE49-F238E27FC236}">
                      <a16:creationId xmlns:a16="http://schemas.microsoft.com/office/drawing/2014/main" id="{29D4E317-C612-934F-884D-948BD23FF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4932" y="2203753"/>
                  <a:ext cx="650591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62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直線箭頭接點 120">
              <a:extLst>
                <a:ext uri="{FF2B5EF4-FFF2-40B4-BE49-F238E27FC236}">
                  <a16:creationId xmlns:a16="http://schemas.microsoft.com/office/drawing/2014/main" id="{783EC112-9A31-0D4E-8F4D-66DD6543AA56}"/>
                </a:ext>
              </a:extLst>
            </p:cNvPr>
            <p:cNvCxnSpPr>
              <a:cxnSpLocks/>
              <a:stCxn id="122" idx="2"/>
              <a:endCxn id="119" idx="1"/>
            </p:cNvCxnSpPr>
            <p:nvPr/>
          </p:nvCxnSpPr>
          <p:spPr bwMode="auto">
            <a:xfrm>
              <a:off x="7015437" y="1229635"/>
              <a:ext cx="396210" cy="306123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70C0">
                  <a:alpha val="30000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字方塊 114">
                  <a:extLst>
                    <a:ext uri="{FF2B5EF4-FFF2-40B4-BE49-F238E27FC236}">
                      <a16:creationId xmlns:a16="http://schemas.microsoft.com/office/drawing/2014/main" id="{590F39FC-D298-B948-8F5D-42B9D613CFBE}"/>
                    </a:ext>
                  </a:extLst>
                </p:cNvPr>
                <p:cNvSpPr txBox="1"/>
                <p:nvPr/>
              </p:nvSpPr>
              <p:spPr>
                <a:xfrm>
                  <a:off x="6690141" y="767970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zh-TW" altLang="en-US" sz="2400" dirty="0">
                    <a:solidFill>
                      <a:schemeClr val="tx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文字方塊 114">
                  <a:extLst>
                    <a:ext uri="{FF2B5EF4-FFF2-40B4-BE49-F238E27FC236}">
                      <a16:creationId xmlns:a16="http://schemas.microsoft.com/office/drawing/2014/main" id="{590F39FC-D298-B948-8F5D-42B9D613CF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0141" y="767970"/>
                  <a:ext cx="650591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直線接點 28">
              <a:extLst>
                <a:ext uri="{FF2B5EF4-FFF2-40B4-BE49-F238E27FC236}">
                  <a16:creationId xmlns:a16="http://schemas.microsoft.com/office/drawing/2014/main" id="{D9A8463F-0855-5644-979A-933484F10C2E}"/>
                </a:ext>
              </a:extLst>
            </p:cNvPr>
            <p:cNvCxnSpPr>
              <a:cxnSpLocks/>
              <a:stCxn id="112" idx="2"/>
              <a:endCxn id="119" idx="7"/>
            </p:cNvCxnSpPr>
            <p:nvPr/>
          </p:nvCxnSpPr>
          <p:spPr bwMode="auto">
            <a:xfrm flipH="1">
              <a:off x="7752410" y="1228877"/>
              <a:ext cx="597264" cy="306881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15188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412" y="-158303"/>
            <a:ext cx="8464043" cy="1143000"/>
          </a:xfrm>
        </p:spPr>
        <p:txBody>
          <a:bodyPr/>
          <a:lstStyle/>
          <a:p>
            <a:pPr algn="ctr"/>
            <a:r>
              <a:rPr lang="en-US" altLang="zh-TW" sz="3600" dirty="0"/>
              <a:t>An Example for Top-Down Splay Tree (2/7)</a:t>
            </a:r>
          </a:p>
        </p:txBody>
      </p:sp>
      <p:grpSp>
        <p:nvGrpSpPr>
          <p:cNvPr id="181" name="群組 180">
            <a:extLst>
              <a:ext uri="{FF2B5EF4-FFF2-40B4-BE49-F238E27FC236}">
                <a16:creationId xmlns:a16="http://schemas.microsoft.com/office/drawing/2014/main" id="{95F42F42-A12D-8C4A-AD1B-0619DE53F416}"/>
              </a:ext>
            </a:extLst>
          </p:cNvPr>
          <p:cNvGrpSpPr/>
          <p:nvPr/>
        </p:nvGrpSpPr>
        <p:grpSpPr>
          <a:xfrm>
            <a:off x="-28492" y="2138025"/>
            <a:ext cx="3095973" cy="4751180"/>
            <a:chOff x="-28492" y="2138025"/>
            <a:chExt cx="3095973" cy="4751180"/>
          </a:xfrm>
        </p:grpSpPr>
        <p:cxnSp>
          <p:nvCxnSpPr>
            <p:cNvPr id="65" name="直線接點 28">
              <a:extLst>
                <a:ext uri="{FF2B5EF4-FFF2-40B4-BE49-F238E27FC236}">
                  <a16:creationId xmlns:a16="http://schemas.microsoft.com/office/drawing/2014/main" id="{61067336-722C-7044-AC81-AEEA457FB037}"/>
                </a:ext>
              </a:extLst>
            </p:cNvPr>
            <p:cNvCxnSpPr>
              <a:cxnSpLocks/>
              <a:stCxn id="63" idx="5"/>
              <a:endCxn id="53" idx="1"/>
            </p:cNvCxnSpPr>
            <p:nvPr/>
          </p:nvCxnSpPr>
          <p:spPr bwMode="auto">
            <a:xfrm>
              <a:off x="971808" y="5034730"/>
              <a:ext cx="361671" cy="226266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B29C0A21-E9A5-9148-A5A4-0C2FCDAB9AE4}"/>
                </a:ext>
              </a:extLst>
            </p:cNvPr>
            <p:cNvGrpSpPr/>
            <p:nvPr/>
          </p:nvGrpSpPr>
          <p:grpSpPr>
            <a:xfrm>
              <a:off x="558602" y="4623392"/>
              <a:ext cx="2382405" cy="2265813"/>
              <a:chOff x="4042529" y="843486"/>
              <a:chExt cx="2382405" cy="2265813"/>
            </a:xfrm>
          </p:grpSpPr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2F854D4C-3B32-3142-8147-D31D3AE1211E}"/>
                  </a:ext>
                </a:extLst>
              </p:cNvPr>
              <p:cNvGrpSpPr/>
              <p:nvPr/>
            </p:nvGrpSpPr>
            <p:grpSpPr>
              <a:xfrm>
                <a:off x="4042529" y="1410515"/>
                <a:ext cx="2382405" cy="1698784"/>
                <a:chOff x="1078227" y="4290572"/>
                <a:chExt cx="2382405" cy="1698784"/>
              </a:xfrm>
            </p:grpSpPr>
            <p:sp>
              <p:nvSpPr>
                <p:cNvPr id="50" name="橢圓 8">
                  <a:extLst>
                    <a:ext uri="{FF2B5EF4-FFF2-40B4-BE49-F238E27FC236}">
                      <a16:creationId xmlns:a16="http://schemas.microsoft.com/office/drawing/2014/main" id="{F737DB63-8D20-9F49-BE0E-8DCAD532A05A}"/>
                    </a:ext>
                  </a:extLst>
                </p:cNvPr>
                <p:cNvSpPr/>
                <p:nvPr/>
              </p:nvSpPr>
              <p:spPr bwMode="auto">
                <a:xfrm>
                  <a:off x="2519400" y="4759879"/>
                  <a:ext cx="481913" cy="481913"/>
                </a:xfrm>
                <a:prstGeom prst="ellipse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/>
                    <a:t>5</a:t>
                  </a:r>
                  <a:endParaRPr lang="zh-TW" altLang="en-US" sz="2000" dirty="0"/>
                </a:p>
              </p:txBody>
            </p:sp>
            <p:cxnSp>
              <p:nvCxnSpPr>
                <p:cNvPr id="51" name="直線接點 50">
                  <a:extLst>
                    <a:ext uri="{FF2B5EF4-FFF2-40B4-BE49-F238E27FC236}">
                      <a16:creationId xmlns:a16="http://schemas.microsoft.com/office/drawing/2014/main" id="{FCDDACA7-96EF-F84D-B733-0D36E1E174FF}"/>
                    </a:ext>
                  </a:extLst>
                </p:cNvPr>
                <p:cNvCxnSpPr>
                  <a:cxnSpLocks/>
                  <a:stCxn id="58" idx="0"/>
                  <a:endCxn id="50" idx="5"/>
                </p:cNvCxnSpPr>
                <p:nvPr/>
              </p:nvCxnSpPr>
              <p:spPr bwMode="auto">
                <a:xfrm flipH="1" flipV="1">
                  <a:off x="2930738" y="5171217"/>
                  <a:ext cx="204599" cy="35647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" name="直線接點 24">
                  <a:extLst>
                    <a:ext uri="{FF2B5EF4-FFF2-40B4-BE49-F238E27FC236}">
                      <a16:creationId xmlns:a16="http://schemas.microsoft.com/office/drawing/2014/main" id="{1EC24463-82C6-9643-9699-BE5EE59B200D}"/>
                    </a:ext>
                  </a:extLst>
                </p:cNvPr>
                <p:cNvCxnSpPr>
                  <a:cxnSpLocks/>
                  <a:endCxn id="53" idx="3"/>
                </p:cNvCxnSpPr>
                <p:nvPr/>
              </p:nvCxnSpPr>
              <p:spPr bwMode="auto">
                <a:xfrm flipV="1">
                  <a:off x="1592208" y="4701910"/>
                  <a:ext cx="260896" cy="37668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3" name="橢圓 34">
                  <a:extLst>
                    <a:ext uri="{FF2B5EF4-FFF2-40B4-BE49-F238E27FC236}">
                      <a16:creationId xmlns:a16="http://schemas.microsoft.com/office/drawing/2014/main" id="{CFE7E1E2-B300-E744-98EB-B8966980BF75}"/>
                    </a:ext>
                  </a:extLst>
                </p:cNvPr>
                <p:cNvSpPr/>
                <p:nvPr/>
              </p:nvSpPr>
              <p:spPr bwMode="auto">
                <a:xfrm>
                  <a:off x="1782529" y="4290572"/>
                  <a:ext cx="481913" cy="48191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/>
                    <a:t>4</a:t>
                  </a:r>
                  <a:endParaRPr lang="zh-TW" altLang="en-US" sz="2000" dirty="0"/>
                </a:p>
              </p:txBody>
            </p:sp>
            <p:cxnSp>
              <p:nvCxnSpPr>
                <p:cNvPr id="54" name="直線接點 28">
                  <a:extLst>
                    <a:ext uri="{FF2B5EF4-FFF2-40B4-BE49-F238E27FC236}">
                      <a16:creationId xmlns:a16="http://schemas.microsoft.com/office/drawing/2014/main" id="{A8DA9C78-41C2-8B4E-947B-A4ED5CAB1018}"/>
                    </a:ext>
                  </a:extLst>
                </p:cNvPr>
                <p:cNvCxnSpPr>
                  <a:cxnSpLocks/>
                  <a:stCxn id="53" idx="5"/>
                  <a:endCxn id="50" idx="1"/>
                </p:cNvCxnSpPr>
                <p:nvPr/>
              </p:nvCxnSpPr>
              <p:spPr bwMode="auto">
                <a:xfrm>
                  <a:off x="2193867" y="4701910"/>
                  <a:ext cx="396108" cy="128544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24">
                  <a:extLst>
                    <a:ext uri="{FF2B5EF4-FFF2-40B4-BE49-F238E27FC236}">
                      <a16:creationId xmlns:a16="http://schemas.microsoft.com/office/drawing/2014/main" id="{6B8B8D73-9CBC-5C49-88EE-3E71FB0B992C}"/>
                    </a:ext>
                  </a:extLst>
                </p:cNvPr>
                <p:cNvCxnSpPr>
                  <a:cxnSpLocks/>
                  <a:stCxn id="57" idx="0"/>
                  <a:endCxn id="50" idx="3"/>
                </p:cNvCxnSpPr>
                <p:nvPr/>
              </p:nvCxnSpPr>
              <p:spPr bwMode="auto">
                <a:xfrm flipV="1">
                  <a:off x="2274180" y="5171217"/>
                  <a:ext cx="315795" cy="350218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文字方塊 114">
                      <a:extLst>
                        <a:ext uri="{FF2B5EF4-FFF2-40B4-BE49-F238E27FC236}">
                          <a16:creationId xmlns:a16="http://schemas.microsoft.com/office/drawing/2014/main" id="{E8D2B2D6-FCEB-C849-B386-06F72ED6D7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8227" y="5086328"/>
                      <a:ext cx="650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56" name="文字方塊 114">
                      <a:extLst>
                        <a:ext uri="{FF2B5EF4-FFF2-40B4-BE49-F238E27FC236}">
                          <a16:creationId xmlns:a16="http://schemas.microsoft.com/office/drawing/2014/main" id="{E8D2B2D6-FCEB-C849-B386-06F72ED6D7C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8227" y="5086328"/>
                      <a:ext cx="650591" cy="46166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文字方塊 114">
                      <a:extLst>
                        <a:ext uri="{FF2B5EF4-FFF2-40B4-BE49-F238E27FC236}">
                          <a16:creationId xmlns:a16="http://schemas.microsoft.com/office/drawing/2014/main" id="{7B06BB49-C6AE-AD4B-A503-A95EDA50AD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48884" y="5521435"/>
                      <a:ext cx="650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57" name="文字方塊 114">
                      <a:extLst>
                        <a:ext uri="{FF2B5EF4-FFF2-40B4-BE49-F238E27FC236}">
                          <a16:creationId xmlns:a16="http://schemas.microsoft.com/office/drawing/2014/main" id="{7B06BB49-C6AE-AD4B-A503-A95EDA50AD3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48884" y="5521435"/>
                      <a:ext cx="650591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文字方塊 114">
                      <a:extLst>
                        <a:ext uri="{FF2B5EF4-FFF2-40B4-BE49-F238E27FC236}">
                          <a16:creationId xmlns:a16="http://schemas.microsoft.com/office/drawing/2014/main" id="{EAC55971-3F4C-E843-BBE4-53B4681E22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0041" y="5527691"/>
                      <a:ext cx="650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58" name="文字方塊 114">
                      <a:extLst>
                        <a:ext uri="{FF2B5EF4-FFF2-40B4-BE49-F238E27FC236}">
                          <a16:creationId xmlns:a16="http://schemas.microsoft.com/office/drawing/2014/main" id="{EAC55971-3F4C-E843-BBE4-53B4681E221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0041" y="5527691"/>
                      <a:ext cx="650591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89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3" name="橢圓 34">
                <a:extLst>
                  <a:ext uri="{FF2B5EF4-FFF2-40B4-BE49-F238E27FC236}">
                    <a16:creationId xmlns:a16="http://schemas.microsoft.com/office/drawing/2014/main" id="{F3CC3370-F03A-224E-A464-AAA079D0EAB0}"/>
                  </a:ext>
                </a:extLst>
              </p:cNvPr>
              <p:cNvSpPr/>
              <p:nvPr/>
            </p:nvSpPr>
            <p:spPr bwMode="auto">
              <a:xfrm>
                <a:off x="4044397" y="843486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3</a:t>
                </a:r>
                <a:endParaRPr lang="zh-TW" altLang="en-US" sz="2000" dirty="0"/>
              </a:p>
            </p:txBody>
          </p:sp>
        </p:grpSp>
        <p:cxnSp>
          <p:nvCxnSpPr>
            <p:cNvPr id="67" name="直線接點 24">
              <a:extLst>
                <a:ext uri="{FF2B5EF4-FFF2-40B4-BE49-F238E27FC236}">
                  <a16:creationId xmlns:a16="http://schemas.microsoft.com/office/drawing/2014/main" id="{1637695B-3BA8-334E-BEAD-0DEDC9104FFC}"/>
                </a:ext>
              </a:extLst>
            </p:cNvPr>
            <p:cNvCxnSpPr>
              <a:cxnSpLocks/>
              <a:stCxn id="68" idx="0"/>
              <a:endCxn id="63" idx="3"/>
            </p:cNvCxnSpPr>
            <p:nvPr/>
          </p:nvCxnSpPr>
          <p:spPr bwMode="auto">
            <a:xfrm flipV="1">
              <a:off x="296804" y="5034730"/>
              <a:ext cx="334241" cy="180277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114">
                  <a:extLst>
                    <a:ext uri="{FF2B5EF4-FFF2-40B4-BE49-F238E27FC236}">
                      <a16:creationId xmlns:a16="http://schemas.microsoft.com/office/drawing/2014/main" id="{67DDEB1F-FA88-6244-84D8-E0363660E139}"/>
                    </a:ext>
                  </a:extLst>
                </p:cNvPr>
                <p:cNvSpPr txBox="1"/>
                <p:nvPr/>
              </p:nvSpPr>
              <p:spPr>
                <a:xfrm>
                  <a:off x="-28492" y="5215007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68" name="文字方塊 114">
                  <a:extLst>
                    <a:ext uri="{FF2B5EF4-FFF2-40B4-BE49-F238E27FC236}">
                      <a16:creationId xmlns:a16="http://schemas.microsoft.com/office/drawing/2014/main" id="{67DDEB1F-FA88-6244-84D8-E0363660E1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8492" y="5215007"/>
                  <a:ext cx="650591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橢圓 8">
              <a:extLst>
                <a:ext uri="{FF2B5EF4-FFF2-40B4-BE49-F238E27FC236}">
                  <a16:creationId xmlns:a16="http://schemas.microsoft.com/office/drawing/2014/main" id="{F665DB50-EE36-7843-A555-521C50E52665}"/>
                </a:ext>
              </a:extLst>
            </p:cNvPr>
            <p:cNvSpPr/>
            <p:nvPr/>
          </p:nvSpPr>
          <p:spPr bwMode="auto">
            <a:xfrm>
              <a:off x="2096722" y="2138025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8</a:t>
              </a:r>
              <a:endParaRPr lang="zh-TW" altLang="en-US" sz="2000" dirty="0"/>
            </a:p>
          </p:txBody>
        </p:sp>
        <p:cxnSp>
          <p:nvCxnSpPr>
            <p:cNvPr id="124" name="直線接點 24">
              <a:extLst>
                <a:ext uri="{FF2B5EF4-FFF2-40B4-BE49-F238E27FC236}">
                  <a16:creationId xmlns:a16="http://schemas.microsoft.com/office/drawing/2014/main" id="{E14570EB-AA09-8642-98F1-02BEF908A9F5}"/>
                </a:ext>
              </a:extLst>
            </p:cNvPr>
            <p:cNvCxnSpPr>
              <a:cxnSpLocks/>
              <a:endCxn id="123" idx="5"/>
            </p:cNvCxnSpPr>
            <p:nvPr/>
          </p:nvCxnSpPr>
          <p:spPr bwMode="auto">
            <a:xfrm flipH="1" flipV="1">
              <a:off x="2508060" y="2549363"/>
              <a:ext cx="187240" cy="44639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5" name="直線接點 24">
              <a:extLst>
                <a:ext uri="{FF2B5EF4-FFF2-40B4-BE49-F238E27FC236}">
                  <a16:creationId xmlns:a16="http://schemas.microsoft.com/office/drawing/2014/main" id="{A4AD246C-1FEE-BE43-8E89-70609E56D486}"/>
                </a:ext>
              </a:extLst>
            </p:cNvPr>
            <p:cNvCxnSpPr>
              <a:cxnSpLocks/>
              <a:stCxn id="134" idx="0"/>
              <a:endCxn id="126" idx="3"/>
            </p:cNvCxnSpPr>
            <p:nvPr/>
          </p:nvCxnSpPr>
          <p:spPr bwMode="auto">
            <a:xfrm flipV="1">
              <a:off x="1384885" y="3821235"/>
              <a:ext cx="515425" cy="12972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6" name="橢圓 34">
              <a:extLst>
                <a:ext uri="{FF2B5EF4-FFF2-40B4-BE49-F238E27FC236}">
                  <a16:creationId xmlns:a16="http://schemas.microsoft.com/office/drawing/2014/main" id="{1FD0C244-FE7B-9C4A-BF2A-0A7F2CA97355}"/>
                </a:ext>
              </a:extLst>
            </p:cNvPr>
            <p:cNvSpPr/>
            <p:nvPr/>
          </p:nvSpPr>
          <p:spPr bwMode="auto">
            <a:xfrm>
              <a:off x="1829735" y="3409897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7</a:t>
              </a:r>
              <a:endParaRPr lang="zh-TW" altLang="en-US" sz="2000" dirty="0"/>
            </a:p>
          </p:txBody>
        </p:sp>
        <p:cxnSp>
          <p:nvCxnSpPr>
            <p:cNvPr id="127" name="直線接點 28">
              <a:extLst>
                <a:ext uri="{FF2B5EF4-FFF2-40B4-BE49-F238E27FC236}">
                  <a16:creationId xmlns:a16="http://schemas.microsoft.com/office/drawing/2014/main" id="{25BE39B5-561C-374F-99DE-AA344E5EE580}"/>
                </a:ext>
              </a:extLst>
            </p:cNvPr>
            <p:cNvCxnSpPr>
              <a:cxnSpLocks/>
              <a:stCxn id="162" idx="7"/>
              <a:endCxn id="123" idx="3"/>
            </p:cNvCxnSpPr>
            <p:nvPr/>
          </p:nvCxnSpPr>
          <p:spPr bwMode="auto">
            <a:xfrm flipV="1">
              <a:off x="1605280" y="2549363"/>
              <a:ext cx="562017" cy="258676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接點 24">
              <a:extLst>
                <a:ext uri="{FF2B5EF4-FFF2-40B4-BE49-F238E27FC236}">
                  <a16:creationId xmlns:a16="http://schemas.microsoft.com/office/drawing/2014/main" id="{A4B6850F-1947-5F4A-9739-4AE7AA76C724}"/>
                </a:ext>
              </a:extLst>
            </p:cNvPr>
            <p:cNvCxnSpPr>
              <a:cxnSpLocks/>
              <a:stCxn id="130" idx="0"/>
              <a:endCxn id="126" idx="5"/>
            </p:cNvCxnSpPr>
            <p:nvPr/>
          </p:nvCxnSpPr>
          <p:spPr bwMode="auto">
            <a:xfrm flipH="1" flipV="1">
              <a:off x="2241073" y="3821235"/>
              <a:ext cx="459579" cy="257039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字方塊 114">
                  <a:extLst>
                    <a:ext uri="{FF2B5EF4-FFF2-40B4-BE49-F238E27FC236}">
                      <a16:creationId xmlns:a16="http://schemas.microsoft.com/office/drawing/2014/main" id="{47F8899F-BBD6-0245-BFFF-BE2CAE792530}"/>
                    </a:ext>
                  </a:extLst>
                </p:cNvPr>
                <p:cNvSpPr txBox="1"/>
                <p:nvPr/>
              </p:nvSpPr>
              <p:spPr>
                <a:xfrm>
                  <a:off x="1570187" y="4681331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29" name="文字方塊 114">
                  <a:extLst>
                    <a:ext uri="{FF2B5EF4-FFF2-40B4-BE49-F238E27FC236}">
                      <a16:creationId xmlns:a16="http://schemas.microsoft.com/office/drawing/2014/main" id="{47F8899F-BBD6-0245-BFFF-BE2CAE792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187" y="4681331"/>
                  <a:ext cx="650591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字方塊 114">
                  <a:extLst>
                    <a:ext uri="{FF2B5EF4-FFF2-40B4-BE49-F238E27FC236}">
                      <a16:creationId xmlns:a16="http://schemas.microsoft.com/office/drawing/2014/main" id="{6A32FCE3-2CE6-2D48-9FB9-1988A739A49C}"/>
                    </a:ext>
                  </a:extLst>
                </p:cNvPr>
                <p:cNvSpPr txBox="1"/>
                <p:nvPr/>
              </p:nvSpPr>
              <p:spPr>
                <a:xfrm>
                  <a:off x="2375356" y="4078274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30" name="文字方塊 114">
                  <a:extLst>
                    <a:ext uri="{FF2B5EF4-FFF2-40B4-BE49-F238E27FC236}">
                      <a16:creationId xmlns:a16="http://schemas.microsoft.com/office/drawing/2014/main" id="{6A32FCE3-2CE6-2D48-9FB9-1988A739A4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5356" y="4078274"/>
                  <a:ext cx="650591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字方塊 114">
                  <a:extLst>
                    <a:ext uri="{FF2B5EF4-FFF2-40B4-BE49-F238E27FC236}">
                      <a16:creationId xmlns:a16="http://schemas.microsoft.com/office/drawing/2014/main" id="{9CE76BD8-4888-914E-842E-1C9479EBCA00}"/>
                    </a:ext>
                  </a:extLst>
                </p:cNvPr>
                <p:cNvSpPr txBox="1"/>
                <p:nvPr/>
              </p:nvSpPr>
              <p:spPr>
                <a:xfrm>
                  <a:off x="2416890" y="3053493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31" name="文字方塊 114">
                  <a:extLst>
                    <a:ext uri="{FF2B5EF4-FFF2-40B4-BE49-F238E27FC236}">
                      <a16:creationId xmlns:a16="http://schemas.microsoft.com/office/drawing/2014/main" id="{9CE76BD8-4888-914E-842E-1C9479EBC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890" y="3053493"/>
                  <a:ext cx="650591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橢圓 34">
              <a:extLst>
                <a:ext uri="{FF2B5EF4-FFF2-40B4-BE49-F238E27FC236}">
                  <a16:creationId xmlns:a16="http://schemas.microsoft.com/office/drawing/2014/main" id="{15BA3E32-86CA-BC41-9DFF-AA93527168E2}"/>
                </a:ext>
              </a:extLst>
            </p:cNvPr>
            <p:cNvSpPr/>
            <p:nvPr/>
          </p:nvSpPr>
          <p:spPr bwMode="auto">
            <a:xfrm>
              <a:off x="1143928" y="3950959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6</a:t>
              </a:r>
              <a:endParaRPr lang="zh-TW" altLang="en-US" sz="2000" dirty="0"/>
            </a:p>
          </p:txBody>
        </p:sp>
        <p:cxnSp>
          <p:nvCxnSpPr>
            <p:cNvPr id="136" name="直線接點 24">
              <a:extLst>
                <a:ext uri="{FF2B5EF4-FFF2-40B4-BE49-F238E27FC236}">
                  <a16:creationId xmlns:a16="http://schemas.microsoft.com/office/drawing/2014/main" id="{E62A74D6-CC6E-314E-844C-9F41746FF697}"/>
                </a:ext>
              </a:extLst>
            </p:cNvPr>
            <p:cNvCxnSpPr>
              <a:cxnSpLocks/>
              <a:stCxn id="63" idx="0"/>
              <a:endCxn id="134" idx="3"/>
            </p:cNvCxnSpPr>
            <p:nvPr/>
          </p:nvCxnSpPr>
          <p:spPr bwMode="auto">
            <a:xfrm flipV="1">
              <a:off x="801427" y="4362297"/>
              <a:ext cx="413076" cy="26109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直線接點 24">
              <a:extLst>
                <a:ext uri="{FF2B5EF4-FFF2-40B4-BE49-F238E27FC236}">
                  <a16:creationId xmlns:a16="http://schemas.microsoft.com/office/drawing/2014/main" id="{95227CC5-4575-EA4C-8799-BAF8D67523F5}"/>
                </a:ext>
              </a:extLst>
            </p:cNvPr>
            <p:cNvCxnSpPr>
              <a:cxnSpLocks/>
              <a:stCxn id="129" idx="0"/>
              <a:endCxn id="134" idx="5"/>
            </p:cNvCxnSpPr>
            <p:nvPr/>
          </p:nvCxnSpPr>
          <p:spPr bwMode="auto">
            <a:xfrm flipH="1" flipV="1">
              <a:off x="1555266" y="4362297"/>
              <a:ext cx="340217" cy="31903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2" name="橢圓 8">
              <a:extLst>
                <a:ext uri="{FF2B5EF4-FFF2-40B4-BE49-F238E27FC236}">
                  <a16:creationId xmlns:a16="http://schemas.microsoft.com/office/drawing/2014/main" id="{775B6497-5810-524D-B396-87CE14F858A5}"/>
                </a:ext>
              </a:extLst>
            </p:cNvPr>
            <p:cNvSpPr/>
            <p:nvPr/>
          </p:nvSpPr>
          <p:spPr bwMode="auto">
            <a:xfrm>
              <a:off x="1193942" y="2737464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2</a:t>
              </a:r>
              <a:endParaRPr lang="zh-TW" altLang="en-US" sz="2000" dirty="0"/>
            </a:p>
          </p:txBody>
        </p:sp>
        <p:cxnSp>
          <p:nvCxnSpPr>
            <p:cNvPr id="163" name="直線接點 28">
              <a:extLst>
                <a:ext uri="{FF2B5EF4-FFF2-40B4-BE49-F238E27FC236}">
                  <a16:creationId xmlns:a16="http://schemas.microsoft.com/office/drawing/2014/main" id="{2C8B6E5B-9DB6-154A-A142-1C99915F880C}"/>
                </a:ext>
              </a:extLst>
            </p:cNvPr>
            <p:cNvCxnSpPr>
              <a:cxnSpLocks/>
              <a:stCxn id="126" idx="0"/>
              <a:endCxn id="162" idx="5"/>
            </p:cNvCxnSpPr>
            <p:nvPr/>
          </p:nvCxnSpPr>
          <p:spPr bwMode="auto">
            <a:xfrm flipH="1" flipV="1">
              <a:off x="1605280" y="3148802"/>
              <a:ext cx="465412" cy="261095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線接點 24">
              <a:extLst>
                <a:ext uri="{FF2B5EF4-FFF2-40B4-BE49-F238E27FC236}">
                  <a16:creationId xmlns:a16="http://schemas.microsoft.com/office/drawing/2014/main" id="{2666EFC2-B00D-5D40-B8FA-EBC5EA8BA29A}"/>
                </a:ext>
              </a:extLst>
            </p:cNvPr>
            <p:cNvCxnSpPr>
              <a:cxnSpLocks/>
              <a:endCxn id="162" idx="3"/>
            </p:cNvCxnSpPr>
            <p:nvPr/>
          </p:nvCxnSpPr>
          <p:spPr bwMode="auto">
            <a:xfrm flipV="1">
              <a:off x="903321" y="3148802"/>
              <a:ext cx="361196" cy="18796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字方塊 114">
                  <a:extLst>
                    <a:ext uri="{FF2B5EF4-FFF2-40B4-BE49-F238E27FC236}">
                      <a16:creationId xmlns:a16="http://schemas.microsoft.com/office/drawing/2014/main" id="{63AB503A-6F3A-DF4F-9303-AB5647CEEE6D}"/>
                    </a:ext>
                  </a:extLst>
                </p:cNvPr>
                <p:cNvSpPr txBox="1"/>
                <p:nvPr/>
              </p:nvSpPr>
              <p:spPr>
                <a:xfrm>
                  <a:off x="624911" y="3394502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66" name="文字方塊 114">
                  <a:extLst>
                    <a:ext uri="{FF2B5EF4-FFF2-40B4-BE49-F238E27FC236}">
                      <a16:creationId xmlns:a16="http://schemas.microsoft.com/office/drawing/2014/main" id="{63AB503A-6F3A-DF4F-9303-AB5647CEE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911" y="3394502"/>
                  <a:ext cx="650591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5" name="文字方塊 254">
            <a:extLst>
              <a:ext uri="{FF2B5EF4-FFF2-40B4-BE49-F238E27FC236}">
                <a16:creationId xmlns:a16="http://schemas.microsoft.com/office/drawing/2014/main" id="{13018701-5A7C-5F46-936B-4A5BC268C3F0}"/>
              </a:ext>
            </a:extLst>
          </p:cNvPr>
          <p:cNvSpPr txBox="1"/>
          <p:nvPr/>
        </p:nvSpPr>
        <p:spPr>
          <a:xfrm>
            <a:off x="3092400" y="6186232"/>
            <a:ext cx="4417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800" dirty="0"/>
              <a:t>After RL transformation: </a:t>
            </a:r>
            <a:r>
              <a:rPr lang="en-US" altLang="zh-TW" sz="2800" dirty="0">
                <a:solidFill>
                  <a:srgbClr val="C00000"/>
                </a:solidFill>
              </a:rPr>
              <a:t>LR</a:t>
            </a:r>
            <a:endParaRPr kumimoji="1" lang="zh-TW" altLang="en-US" sz="2800" dirty="0">
              <a:solidFill>
                <a:srgbClr val="C00000"/>
              </a:solidFill>
            </a:endParaRPr>
          </a:p>
        </p:txBody>
      </p:sp>
      <p:cxnSp>
        <p:nvCxnSpPr>
          <p:cNvPr id="254" name="直線箭頭接點 253">
            <a:extLst>
              <a:ext uri="{FF2B5EF4-FFF2-40B4-BE49-F238E27FC236}">
                <a16:creationId xmlns:a16="http://schemas.microsoft.com/office/drawing/2014/main" id="{20EB89D2-F153-0A45-BAC0-109C06ED2D99}"/>
              </a:ext>
            </a:extLst>
          </p:cNvPr>
          <p:cNvCxnSpPr>
            <a:cxnSpLocks/>
          </p:cNvCxnSpPr>
          <p:nvPr/>
        </p:nvCxnSpPr>
        <p:spPr bwMode="auto">
          <a:xfrm>
            <a:off x="1754554" y="3025695"/>
            <a:ext cx="412743" cy="27880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0" name="直線箭頭接點 259">
            <a:extLst>
              <a:ext uri="{FF2B5EF4-FFF2-40B4-BE49-F238E27FC236}">
                <a16:creationId xmlns:a16="http://schemas.microsoft.com/office/drawing/2014/main" id="{7749273D-0947-0242-AB3A-BA133A23A47D}"/>
              </a:ext>
            </a:extLst>
          </p:cNvPr>
          <p:cNvCxnSpPr>
            <a:cxnSpLocks/>
          </p:cNvCxnSpPr>
          <p:nvPr/>
        </p:nvCxnSpPr>
        <p:spPr bwMode="auto">
          <a:xfrm flipH="1">
            <a:off x="1683298" y="2685255"/>
            <a:ext cx="436133" cy="23479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794A0270-27AC-9243-95C7-D95BE6345CF4}"/>
              </a:ext>
            </a:extLst>
          </p:cNvPr>
          <p:cNvCxnSpPr>
            <a:cxnSpLocks/>
            <a:stCxn id="98" idx="3"/>
            <a:endCxn id="123" idx="1"/>
          </p:cNvCxnSpPr>
          <p:nvPr/>
        </p:nvCxnSpPr>
        <p:spPr bwMode="auto">
          <a:xfrm>
            <a:off x="1673815" y="1852126"/>
            <a:ext cx="493482" cy="35647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114">
                <a:extLst>
                  <a:ext uri="{FF2B5EF4-FFF2-40B4-BE49-F238E27FC236}">
                    <a16:creationId xmlns:a16="http://schemas.microsoft.com/office/drawing/2014/main" id="{282F4AE7-ADA2-1141-AABE-B37C224735E7}"/>
                  </a:ext>
                </a:extLst>
              </p:cNvPr>
              <p:cNvSpPr txBox="1"/>
              <p:nvPr/>
            </p:nvSpPr>
            <p:spPr>
              <a:xfrm>
                <a:off x="1023224" y="1621293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8" name="文字方塊 114">
                <a:extLst>
                  <a:ext uri="{FF2B5EF4-FFF2-40B4-BE49-F238E27FC236}">
                    <a16:creationId xmlns:a16="http://schemas.microsoft.com/office/drawing/2014/main" id="{282F4AE7-ADA2-1141-AABE-B37C22473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224" y="1621293"/>
                <a:ext cx="650591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群組 20">
            <a:extLst>
              <a:ext uri="{FF2B5EF4-FFF2-40B4-BE49-F238E27FC236}">
                <a16:creationId xmlns:a16="http://schemas.microsoft.com/office/drawing/2014/main" id="{B4A2F12E-77FD-C440-97FB-1D249AAFA739}"/>
              </a:ext>
            </a:extLst>
          </p:cNvPr>
          <p:cNvGrpSpPr/>
          <p:nvPr/>
        </p:nvGrpSpPr>
        <p:grpSpPr>
          <a:xfrm>
            <a:off x="3989444" y="732495"/>
            <a:ext cx="4759292" cy="1932923"/>
            <a:chOff x="3989444" y="732495"/>
            <a:chExt cx="4759292" cy="1932923"/>
          </a:xfrm>
        </p:grpSpPr>
        <p:sp>
          <p:nvSpPr>
            <p:cNvPr id="100" name="橢圓 34">
              <a:extLst>
                <a:ext uri="{FF2B5EF4-FFF2-40B4-BE49-F238E27FC236}">
                  <a16:creationId xmlns:a16="http://schemas.microsoft.com/office/drawing/2014/main" id="{17B7430D-D4C0-804B-9D42-14099E28867C}"/>
                </a:ext>
              </a:extLst>
            </p:cNvPr>
            <p:cNvSpPr/>
            <p:nvPr/>
          </p:nvSpPr>
          <p:spPr bwMode="auto">
            <a:xfrm>
              <a:off x="4774917" y="1473059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1</a:t>
              </a:r>
              <a:endParaRPr lang="zh-TW" altLang="en-US" sz="2000" dirty="0"/>
            </a:p>
          </p:txBody>
        </p:sp>
        <p:cxnSp>
          <p:nvCxnSpPr>
            <p:cNvPr id="101" name="直線接點 24">
              <a:extLst>
                <a:ext uri="{FF2B5EF4-FFF2-40B4-BE49-F238E27FC236}">
                  <a16:creationId xmlns:a16="http://schemas.microsoft.com/office/drawing/2014/main" id="{325FFD80-1819-5540-B6A3-C770E0038AD8}"/>
                </a:ext>
              </a:extLst>
            </p:cNvPr>
            <p:cNvCxnSpPr>
              <a:cxnSpLocks/>
              <a:stCxn id="102" idx="0"/>
              <a:endCxn id="100" idx="3"/>
            </p:cNvCxnSpPr>
            <p:nvPr/>
          </p:nvCxnSpPr>
          <p:spPr bwMode="auto">
            <a:xfrm flipV="1">
              <a:off x="4642337" y="1884397"/>
              <a:ext cx="203155" cy="25362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字方塊 114">
                  <a:extLst>
                    <a:ext uri="{FF2B5EF4-FFF2-40B4-BE49-F238E27FC236}">
                      <a16:creationId xmlns:a16="http://schemas.microsoft.com/office/drawing/2014/main" id="{5AE870B0-1F48-C94C-9973-D69178A14EBF}"/>
                    </a:ext>
                  </a:extLst>
                </p:cNvPr>
                <p:cNvSpPr txBox="1"/>
                <p:nvPr/>
              </p:nvSpPr>
              <p:spPr>
                <a:xfrm>
                  <a:off x="4317041" y="2138025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02" name="文字方塊 114">
                  <a:extLst>
                    <a:ext uri="{FF2B5EF4-FFF2-40B4-BE49-F238E27FC236}">
                      <a16:creationId xmlns:a16="http://schemas.microsoft.com/office/drawing/2014/main" id="{5AE870B0-1F48-C94C-9973-D69178A14E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041" y="2138025"/>
                  <a:ext cx="650591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32A25DA-D75F-C544-B461-14CE1FEBAE74}"/>
                </a:ext>
              </a:extLst>
            </p:cNvPr>
            <p:cNvSpPr/>
            <p:nvPr/>
          </p:nvSpPr>
          <p:spPr bwMode="auto">
            <a:xfrm>
              <a:off x="3989444" y="826946"/>
              <a:ext cx="798125" cy="4388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small</a:t>
              </a:r>
              <a:endParaRPr kumimoji="1" lang="zh-TW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04" name="直線接點 28">
              <a:extLst>
                <a:ext uri="{FF2B5EF4-FFF2-40B4-BE49-F238E27FC236}">
                  <a16:creationId xmlns:a16="http://schemas.microsoft.com/office/drawing/2014/main" id="{AD830B90-006A-1943-87E7-74D124F20736}"/>
                </a:ext>
              </a:extLst>
            </p:cNvPr>
            <p:cNvCxnSpPr>
              <a:cxnSpLocks/>
              <a:stCxn id="9" idx="2"/>
              <a:endCxn id="100" idx="1"/>
            </p:cNvCxnSpPr>
            <p:nvPr/>
          </p:nvCxnSpPr>
          <p:spPr bwMode="auto">
            <a:xfrm>
              <a:off x="4388507" y="1265747"/>
              <a:ext cx="456985" cy="277887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線箭頭接點 106">
              <a:extLst>
                <a:ext uri="{FF2B5EF4-FFF2-40B4-BE49-F238E27FC236}">
                  <a16:creationId xmlns:a16="http://schemas.microsoft.com/office/drawing/2014/main" id="{0576D258-D2EB-9341-AB06-FE839C0864BD}"/>
                </a:ext>
              </a:extLst>
            </p:cNvPr>
            <p:cNvCxnSpPr>
              <a:cxnSpLocks/>
              <a:stCxn id="108" idx="2"/>
              <a:endCxn id="100" idx="7"/>
            </p:cNvCxnSpPr>
            <p:nvPr/>
          </p:nvCxnSpPr>
          <p:spPr bwMode="auto">
            <a:xfrm flipH="1">
              <a:off x="5186255" y="1194160"/>
              <a:ext cx="533301" cy="349474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字方塊 114">
                  <a:extLst>
                    <a:ext uri="{FF2B5EF4-FFF2-40B4-BE49-F238E27FC236}">
                      <a16:creationId xmlns:a16="http://schemas.microsoft.com/office/drawing/2014/main" id="{BB82B79E-8DE7-FB4B-A721-D2BF73E26BCF}"/>
                    </a:ext>
                  </a:extLst>
                </p:cNvPr>
                <p:cNvSpPr txBox="1"/>
                <p:nvPr/>
              </p:nvSpPr>
              <p:spPr>
                <a:xfrm>
                  <a:off x="5394260" y="732495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kumimoji="1" lang="zh-TW" altLang="en-US" sz="2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文字方塊 114">
                  <a:extLst>
                    <a:ext uri="{FF2B5EF4-FFF2-40B4-BE49-F238E27FC236}">
                      <a16:creationId xmlns:a16="http://schemas.microsoft.com/office/drawing/2014/main" id="{BB82B79E-8DE7-FB4B-A721-D2BF73E26B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4260" y="732495"/>
                  <a:ext cx="650591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E23D7580-E6FE-9840-97F4-2A93338E2448}"/>
                </a:ext>
              </a:extLst>
            </p:cNvPr>
            <p:cNvSpPr/>
            <p:nvPr/>
          </p:nvSpPr>
          <p:spPr bwMode="auto">
            <a:xfrm>
              <a:off x="7950611" y="790076"/>
              <a:ext cx="798125" cy="4388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big</a:t>
              </a:r>
              <a:endParaRPr kumimoji="1" lang="zh-TW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18" name="直線接點 24">
              <a:extLst>
                <a:ext uri="{FF2B5EF4-FFF2-40B4-BE49-F238E27FC236}">
                  <a16:creationId xmlns:a16="http://schemas.microsoft.com/office/drawing/2014/main" id="{5FA8A648-F92E-6144-A6F8-80CB48BB08AF}"/>
                </a:ext>
              </a:extLst>
            </p:cNvPr>
            <p:cNvCxnSpPr>
              <a:cxnSpLocks/>
              <a:stCxn id="120" idx="0"/>
              <a:endCxn id="119" idx="5"/>
            </p:cNvCxnSpPr>
            <p:nvPr/>
          </p:nvCxnSpPr>
          <p:spPr bwMode="auto">
            <a:xfrm flipH="1" flipV="1">
              <a:off x="7752410" y="1876521"/>
              <a:ext cx="327818" cy="327232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9" name="橢圓 34">
              <a:extLst>
                <a:ext uri="{FF2B5EF4-FFF2-40B4-BE49-F238E27FC236}">
                  <a16:creationId xmlns:a16="http://schemas.microsoft.com/office/drawing/2014/main" id="{91A8E7DD-A3AD-9A42-AA2A-A66FEA698985}"/>
                </a:ext>
              </a:extLst>
            </p:cNvPr>
            <p:cNvSpPr/>
            <p:nvPr/>
          </p:nvSpPr>
          <p:spPr bwMode="auto">
            <a:xfrm>
              <a:off x="7341072" y="1465183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9</a:t>
              </a:r>
              <a:endParaRPr lang="zh-TW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字方塊 114">
                  <a:extLst>
                    <a:ext uri="{FF2B5EF4-FFF2-40B4-BE49-F238E27FC236}">
                      <a16:creationId xmlns:a16="http://schemas.microsoft.com/office/drawing/2014/main" id="{29D4E317-C612-934F-884D-948BD23FFD68}"/>
                    </a:ext>
                  </a:extLst>
                </p:cNvPr>
                <p:cNvSpPr txBox="1"/>
                <p:nvPr/>
              </p:nvSpPr>
              <p:spPr>
                <a:xfrm>
                  <a:off x="7754932" y="2203753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20" name="文字方塊 114">
                  <a:extLst>
                    <a:ext uri="{FF2B5EF4-FFF2-40B4-BE49-F238E27FC236}">
                      <a16:creationId xmlns:a16="http://schemas.microsoft.com/office/drawing/2014/main" id="{29D4E317-C612-934F-884D-948BD23FF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4932" y="2203753"/>
                  <a:ext cx="650591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62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直線箭頭接點 120">
              <a:extLst>
                <a:ext uri="{FF2B5EF4-FFF2-40B4-BE49-F238E27FC236}">
                  <a16:creationId xmlns:a16="http://schemas.microsoft.com/office/drawing/2014/main" id="{783EC112-9A31-0D4E-8F4D-66DD6543AA56}"/>
                </a:ext>
              </a:extLst>
            </p:cNvPr>
            <p:cNvCxnSpPr>
              <a:cxnSpLocks/>
              <a:stCxn id="122" idx="2"/>
              <a:endCxn id="119" idx="1"/>
            </p:cNvCxnSpPr>
            <p:nvPr/>
          </p:nvCxnSpPr>
          <p:spPr bwMode="auto">
            <a:xfrm>
              <a:off x="7015437" y="1229635"/>
              <a:ext cx="396210" cy="306123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字方塊 114">
                  <a:extLst>
                    <a:ext uri="{FF2B5EF4-FFF2-40B4-BE49-F238E27FC236}">
                      <a16:creationId xmlns:a16="http://schemas.microsoft.com/office/drawing/2014/main" id="{590F39FC-D298-B948-8F5D-42B9D613CFBE}"/>
                    </a:ext>
                  </a:extLst>
                </p:cNvPr>
                <p:cNvSpPr txBox="1"/>
                <p:nvPr/>
              </p:nvSpPr>
              <p:spPr>
                <a:xfrm>
                  <a:off x="6690141" y="767970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zh-TW" altLang="en-US" sz="2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文字方塊 114">
                  <a:extLst>
                    <a:ext uri="{FF2B5EF4-FFF2-40B4-BE49-F238E27FC236}">
                      <a16:creationId xmlns:a16="http://schemas.microsoft.com/office/drawing/2014/main" id="{590F39FC-D298-B948-8F5D-42B9D613CF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0141" y="767970"/>
                  <a:ext cx="650591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直線接點 28">
              <a:extLst>
                <a:ext uri="{FF2B5EF4-FFF2-40B4-BE49-F238E27FC236}">
                  <a16:creationId xmlns:a16="http://schemas.microsoft.com/office/drawing/2014/main" id="{D9A8463F-0855-5644-979A-933484F10C2E}"/>
                </a:ext>
              </a:extLst>
            </p:cNvPr>
            <p:cNvCxnSpPr>
              <a:cxnSpLocks/>
              <a:stCxn id="112" idx="2"/>
              <a:endCxn id="119" idx="7"/>
            </p:cNvCxnSpPr>
            <p:nvPr/>
          </p:nvCxnSpPr>
          <p:spPr bwMode="auto">
            <a:xfrm flipH="1">
              <a:off x="7752410" y="1228877"/>
              <a:ext cx="597264" cy="30688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92030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412" y="-158303"/>
            <a:ext cx="8464043" cy="1143000"/>
          </a:xfrm>
        </p:spPr>
        <p:txBody>
          <a:bodyPr/>
          <a:lstStyle/>
          <a:p>
            <a:pPr algn="ctr"/>
            <a:r>
              <a:rPr lang="en-US" altLang="zh-TW" sz="3600" dirty="0"/>
              <a:t>An Example for Top-Down Splay Tree (2/7)</a:t>
            </a:r>
          </a:p>
        </p:txBody>
      </p:sp>
      <p:grpSp>
        <p:nvGrpSpPr>
          <p:cNvPr id="181" name="群組 180">
            <a:extLst>
              <a:ext uri="{FF2B5EF4-FFF2-40B4-BE49-F238E27FC236}">
                <a16:creationId xmlns:a16="http://schemas.microsoft.com/office/drawing/2014/main" id="{95F42F42-A12D-8C4A-AD1B-0619DE53F416}"/>
              </a:ext>
            </a:extLst>
          </p:cNvPr>
          <p:cNvGrpSpPr/>
          <p:nvPr/>
        </p:nvGrpSpPr>
        <p:grpSpPr>
          <a:xfrm>
            <a:off x="-28492" y="2138025"/>
            <a:ext cx="3095973" cy="4751180"/>
            <a:chOff x="-28492" y="2138025"/>
            <a:chExt cx="3095973" cy="4751180"/>
          </a:xfrm>
        </p:grpSpPr>
        <p:cxnSp>
          <p:nvCxnSpPr>
            <p:cNvPr id="65" name="直線接點 28">
              <a:extLst>
                <a:ext uri="{FF2B5EF4-FFF2-40B4-BE49-F238E27FC236}">
                  <a16:creationId xmlns:a16="http://schemas.microsoft.com/office/drawing/2014/main" id="{61067336-722C-7044-AC81-AEEA457FB037}"/>
                </a:ext>
              </a:extLst>
            </p:cNvPr>
            <p:cNvCxnSpPr>
              <a:cxnSpLocks/>
              <a:stCxn id="63" idx="5"/>
              <a:endCxn id="53" idx="1"/>
            </p:cNvCxnSpPr>
            <p:nvPr/>
          </p:nvCxnSpPr>
          <p:spPr bwMode="auto">
            <a:xfrm>
              <a:off x="971808" y="5034730"/>
              <a:ext cx="361671" cy="226266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B29C0A21-E9A5-9148-A5A4-0C2FCDAB9AE4}"/>
                </a:ext>
              </a:extLst>
            </p:cNvPr>
            <p:cNvGrpSpPr/>
            <p:nvPr/>
          </p:nvGrpSpPr>
          <p:grpSpPr>
            <a:xfrm>
              <a:off x="558602" y="4623392"/>
              <a:ext cx="2382405" cy="2265813"/>
              <a:chOff x="4042529" y="843486"/>
              <a:chExt cx="2382405" cy="2265813"/>
            </a:xfrm>
          </p:grpSpPr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2F854D4C-3B32-3142-8147-D31D3AE1211E}"/>
                  </a:ext>
                </a:extLst>
              </p:cNvPr>
              <p:cNvGrpSpPr/>
              <p:nvPr/>
            </p:nvGrpSpPr>
            <p:grpSpPr>
              <a:xfrm>
                <a:off x="4042529" y="1410515"/>
                <a:ext cx="2382405" cy="1698784"/>
                <a:chOff x="1078227" y="4290572"/>
                <a:chExt cx="2382405" cy="1698784"/>
              </a:xfrm>
            </p:grpSpPr>
            <p:sp>
              <p:nvSpPr>
                <p:cNvPr id="50" name="橢圓 8">
                  <a:extLst>
                    <a:ext uri="{FF2B5EF4-FFF2-40B4-BE49-F238E27FC236}">
                      <a16:creationId xmlns:a16="http://schemas.microsoft.com/office/drawing/2014/main" id="{F737DB63-8D20-9F49-BE0E-8DCAD532A05A}"/>
                    </a:ext>
                  </a:extLst>
                </p:cNvPr>
                <p:cNvSpPr/>
                <p:nvPr/>
              </p:nvSpPr>
              <p:spPr bwMode="auto">
                <a:xfrm>
                  <a:off x="2519400" y="4759879"/>
                  <a:ext cx="481913" cy="481913"/>
                </a:xfrm>
                <a:prstGeom prst="ellipse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/>
                    <a:t>5</a:t>
                  </a:r>
                  <a:endParaRPr lang="zh-TW" altLang="en-US" sz="2000" dirty="0"/>
                </a:p>
              </p:txBody>
            </p:sp>
            <p:cxnSp>
              <p:nvCxnSpPr>
                <p:cNvPr id="51" name="直線接點 50">
                  <a:extLst>
                    <a:ext uri="{FF2B5EF4-FFF2-40B4-BE49-F238E27FC236}">
                      <a16:creationId xmlns:a16="http://schemas.microsoft.com/office/drawing/2014/main" id="{FCDDACA7-96EF-F84D-B733-0D36E1E174FF}"/>
                    </a:ext>
                  </a:extLst>
                </p:cNvPr>
                <p:cNvCxnSpPr>
                  <a:cxnSpLocks/>
                  <a:stCxn id="58" idx="0"/>
                  <a:endCxn id="50" idx="5"/>
                </p:cNvCxnSpPr>
                <p:nvPr/>
              </p:nvCxnSpPr>
              <p:spPr bwMode="auto">
                <a:xfrm flipH="1" flipV="1">
                  <a:off x="2930738" y="5171217"/>
                  <a:ext cx="204599" cy="35647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" name="直線接點 24">
                  <a:extLst>
                    <a:ext uri="{FF2B5EF4-FFF2-40B4-BE49-F238E27FC236}">
                      <a16:creationId xmlns:a16="http://schemas.microsoft.com/office/drawing/2014/main" id="{1EC24463-82C6-9643-9699-BE5EE59B200D}"/>
                    </a:ext>
                  </a:extLst>
                </p:cNvPr>
                <p:cNvCxnSpPr>
                  <a:cxnSpLocks/>
                  <a:endCxn id="53" idx="3"/>
                </p:cNvCxnSpPr>
                <p:nvPr/>
              </p:nvCxnSpPr>
              <p:spPr bwMode="auto">
                <a:xfrm flipV="1">
                  <a:off x="1592208" y="4701910"/>
                  <a:ext cx="260896" cy="37668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3" name="橢圓 34">
                  <a:extLst>
                    <a:ext uri="{FF2B5EF4-FFF2-40B4-BE49-F238E27FC236}">
                      <a16:creationId xmlns:a16="http://schemas.microsoft.com/office/drawing/2014/main" id="{CFE7E1E2-B300-E744-98EB-B8966980BF75}"/>
                    </a:ext>
                  </a:extLst>
                </p:cNvPr>
                <p:cNvSpPr/>
                <p:nvPr/>
              </p:nvSpPr>
              <p:spPr bwMode="auto">
                <a:xfrm>
                  <a:off x="1782529" y="4290572"/>
                  <a:ext cx="481913" cy="48191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/>
                    <a:t>4</a:t>
                  </a:r>
                  <a:endParaRPr lang="zh-TW" altLang="en-US" sz="2000" dirty="0"/>
                </a:p>
              </p:txBody>
            </p:sp>
            <p:cxnSp>
              <p:nvCxnSpPr>
                <p:cNvPr id="54" name="直線接點 28">
                  <a:extLst>
                    <a:ext uri="{FF2B5EF4-FFF2-40B4-BE49-F238E27FC236}">
                      <a16:creationId xmlns:a16="http://schemas.microsoft.com/office/drawing/2014/main" id="{A8DA9C78-41C2-8B4E-947B-A4ED5CAB1018}"/>
                    </a:ext>
                  </a:extLst>
                </p:cNvPr>
                <p:cNvCxnSpPr>
                  <a:cxnSpLocks/>
                  <a:stCxn id="53" idx="5"/>
                  <a:endCxn id="50" idx="1"/>
                </p:cNvCxnSpPr>
                <p:nvPr/>
              </p:nvCxnSpPr>
              <p:spPr bwMode="auto">
                <a:xfrm>
                  <a:off x="2193867" y="4701910"/>
                  <a:ext cx="396108" cy="128544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24">
                  <a:extLst>
                    <a:ext uri="{FF2B5EF4-FFF2-40B4-BE49-F238E27FC236}">
                      <a16:creationId xmlns:a16="http://schemas.microsoft.com/office/drawing/2014/main" id="{6B8B8D73-9CBC-5C49-88EE-3E71FB0B992C}"/>
                    </a:ext>
                  </a:extLst>
                </p:cNvPr>
                <p:cNvCxnSpPr>
                  <a:cxnSpLocks/>
                  <a:stCxn id="57" idx="0"/>
                  <a:endCxn id="50" idx="3"/>
                </p:cNvCxnSpPr>
                <p:nvPr/>
              </p:nvCxnSpPr>
              <p:spPr bwMode="auto">
                <a:xfrm flipV="1">
                  <a:off x="2274180" y="5171217"/>
                  <a:ext cx="315795" cy="350218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文字方塊 114">
                      <a:extLst>
                        <a:ext uri="{FF2B5EF4-FFF2-40B4-BE49-F238E27FC236}">
                          <a16:creationId xmlns:a16="http://schemas.microsoft.com/office/drawing/2014/main" id="{E8D2B2D6-FCEB-C849-B386-06F72ED6D7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8227" y="5086328"/>
                      <a:ext cx="650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56" name="文字方塊 114">
                      <a:extLst>
                        <a:ext uri="{FF2B5EF4-FFF2-40B4-BE49-F238E27FC236}">
                          <a16:creationId xmlns:a16="http://schemas.microsoft.com/office/drawing/2014/main" id="{E8D2B2D6-FCEB-C849-B386-06F72ED6D7C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8227" y="5086328"/>
                      <a:ext cx="650591" cy="46166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文字方塊 114">
                      <a:extLst>
                        <a:ext uri="{FF2B5EF4-FFF2-40B4-BE49-F238E27FC236}">
                          <a16:creationId xmlns:a16="http://schemas.microsoft.com/office/drawing/2014/main" id="{7B06BB49-C6AE-AD4B-A503-A95EDA50AD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48884" y="5521435"/>
                      <a:ext cx="650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57" name="文字方塊 114">
                      <a:extLst>
                        <a:ext uri="{FF2B5EF4-FFF2-40B4-BE49-F238E27FC236}">
                          <a16:creationId xmlns:a16="http://schemas.microsoft.com/office/drawing/2014/main" id="{7B06BB49-C6AE-AD4B-A503-A95EDA50AD3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48884" y="5521435"/>
                      <a:ext cx="650591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文字方塊 114">
                      <a:extLst>
                        <a:ext uri="{FF2B5EF4-FFF2-40B4-BE49-F238E27FC236}">
                          <a16:creationId xmlns:a16="http://schemas.microsoft.com/office/drawing/2014/main" id="{EAC55971-3F4C-E843-BBE4-53B4681E22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0041" y="5527691"/>
                      <a:ext cx="650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58" name="文字方塊 114">
                      <a:extLst>
                        <a:ext uri="{FF2B5EF4-FFF2-40B4-BE49-F238E27FC236}">
                          <a16:creationId xmlns:a16="http://schemas.microsoft.com/office/drawing/2014/main" id="{EAC55971-3F4C-E843-BBE4-53B4681E221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0041" y="5527691"/>
                      <a:ext cx="650591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89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3" name="橢圓 34">
                <a:extLst>
                  <a:ext uri="{FF2B5EF4-FFF2-40B4-BE49-F238E27FC236}">
                    <a16:creationId xmlns:a16="http://schemas.microsoft.com/office/drawing/2014/main" id="{F3CC3370-F03A-224E-A464-AAA079D0EAB0}"/>
                  </a:ext>
                </a:extLst>
              </p:cNvPr>
              <p:cNvSpPr/>
              <p:nvPr/>
            </p:nvSpPr>
            <p:spPr bwMode="auto">
              <a:xfrm>
                <a:off x="4044397" y="843486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3</a:t>
                </a:r>
                <a:endParaRPr lang="zh-TW" altLang="en-US" sz="2000" dirty="0"/>
              </a:p>
            </p:txBody>
          </p:sp>
        </p:grpSp>
        <p:cxnSp>
          <p:nvCxnSpPr>
            <p:cNvPr id="67" name="直線接點 24">
              <a:extLst>
                <a:ext uri="{FF2B5EF4-FFF2-40B4-BE49-F238E27FC236}">
                  <a16:creationId xmlns:a16="http://schemas.microsoft.com/office/drawing/2014/main" id="{1637695B-3BA8-334E-BEAD-0DEDC9104FFC}"/>
                </a:ext>
              </a:extLst>
            </p:cNvPr>
            <p:cNvCxnSpPr>
              <a:cxnSpLocks/>
              <a:stCxn id="68" idx="0"/>
              <a:endCxn id="63" idx="3"/>
            </p:cNvCxnSpPr>
            <p:nvPr/>
          </p:nvCxnSpPr>
          <p:spPr bwMode="auto">
            <a:xfrm flipV="1">
              <a:off x="296804" y="5034730"/>
              <a:ext cx="334241" cy="180277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114">
                  <a:extLst>
                    <a:ext uri="{FF2B5EF4-FFF2-40B4-BE49-F238E27FC236}">
                      <a16:creationId xmlns:a16="http://schemas.microsoft.com/office/drawing/2014/main" id="{67DDEB1F-FA88-6244-84D8-E0363660E139}"/>
                    </a:ext>
                  </a:extLst>
                </p:cNvPr>
                <p:cNvSpPr txBox="1"/>
                <p:nvPr/>
              </p:nvSpPr>
              <p:spPr>
                <a:xfrm>
                  <a:off x="-28492" y="5215007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68" name="文字方塊 114">
                  <a:extLst>
                    <a:ext uri="{FF2B5EF4-FFF2-40B4-BE49-F238E27FC236}">
                      <a16:creationId xmlns:a16="http://schemas.microsoft.com/office/drawing/2014/main" id="{67DDEB1F-FA88-6244-84D8-E0363660E1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8492" y="5215007"/>
                  <a:ext cx="650591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橢圓 8">
              <a:extLst>
                <a:ext uri="{FF2B5EF4-FFF2-40B4-BE49-F238E27FC236}">
                  <a16:creationId xmlns:a16="http://schemas.microsoft.com/office/drawing/2014/main" id="{F665DB50-EE36-7843-A555-521C50E52665}"/>
                </a:ext>
              </a:extLst>
            </p:cNvPr>
            <p:cNvSpPr/>
            <p:nvPr/>
          </p:nvSpPr>
          <p:spPr bwMode="auto">
            <a:xfrm>
              <a:off x="2096722" y="2138025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8</a:t>
              </a:r>
              <a:endParaRPr lang="zh-TW" altLang="en-US" sz="2000" dirty="0"/>
            </a:p>
          </p:txBody>
        </p:sp>
        <p:cxnSp>
          <p:nvCxnSpPr>
            <p:cNvPr id="124" name="直線接點 24">
              <a:extLst>
                <a:ext uri="{FF2B5EF4-FFF2-40B4-BE49-F238E27FC236}">
                  <a16:creationId xmlns:a16="http://schemas.microsoft.com/office/drawing/2014/main" id="{E14570EB-AA09-8642-98F1-02BEF908A9F5}"/>
                </a:ext>
              </a:extLst>
            </p:cNvPr>
            <p:cNvCxnSpPr>
              <a:cxnSpLocks/>
              <a:endCxn id="123" idx="5"/>
            </p:cNvCxnSpPr>
            <p:nvPr/>
          </p:nvCxnSpPr>
          <p:spPr bwMode="auto">
            <a:xfrm flipH="1" flipV="1">
              <a:off x="2508060" y="2549363"/>
              <a:ext cx="187240" cy="44639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5" name="直線接點 24">
              <a:extLst>
                <a:ext uri="{FF2B5EF4-FFF2-40B4-BE49-F238E27FC236}">
                  <a16:creationId xmlns:a16="http://schemas.microsoft.com/office/drawing/2014/main" id="{A4AD246C-1FEE-BE43-8E89-70609E56D486}"/>
                </a:ext>
              </a:extLst>
            </p:cNvPr>
            <p:cNvCxnSpPr>
              <a:cxnSpLocks/>
              <a:stCxn id="134" idx="0"/>
              <a:endCxn id="126" idx="3"/>
            </p:cNvCxnSpPr>
            <p:nvPr/>
          </p:nvCxnSpPr>
          <p:spPr bwMode="auto">
            <a:xfrm flipV="1">
              <a:off x="1384885" y="3821235"/>
              <a:ext cx="515425" cy="12972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6" name="橢圓 34">
              <a:extLst>
                <a:ext uri="{FF2B5EF4-FFF2-40B4-BE49-F238E27FC236}">
                  <a16:creationId xmlns:a16="http://schemas.microsoft.com/office/drawing/2014/main" id="{1FD0C244-FE7B-9C4A-BF2A-0A7F2CA97355}"/>
                </a:ext>
              </a:extLst>
            </p:cNvPr>
            <p:cNvSpPr/>
            <p:nvPr/>
          </p:nvSpPr>
          <p:spPr bwMode="auto">
            <a:xfrm>
              <a:off x="1829735" y="3409897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7</a:t>
              </a:r>
              <a:endParaRPr lang="zh-TW" altLang="en-US" sz="2000" dirty="0"/>
            </a:p>
          </p:txBody>
        </p:sp>
        <p:cxnSp>
          <p:nvCxnSpPr>
            <p:cNvPr id="127" name="直線接點 28">
              <a:extLst>
                <a:ext uri="{FF2B5EF4-FFF2-40B4-BE49-F238E27FC236}">
                  <a16:creationId xmlns:a16="http://schemas.microsoft.com/office/drawing/2014/main" id="{25BE39B5-561C-374F-99DE-AA344E5EE580}"/>
                </a:ext>
              </a:extLst>
            </p:cNvPr>
            <p:cNvCxnSpPr>
              <a:cxnSpLocks/>
              <a:stCxn id="162" idx="7"/>
              <a:endCxn id="123" idx="3"/>
            </p:cNvCxnSpPr>
            <p:nvPr/>
          </p:nvCxnSpPr>
          <p:spPr bwMode="auto">
            <a:xfrm flipV="1">
              <a:off x="1605280" y="2549363"/>
              <a:ext cx="562017" cy="258676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接點 24">
              <a:extLst>
                <a:ext uri="{FF2B5EF4-FFF2-40B4-BE49-F238E27FC236}">
                  <a16:creationId xmlns:a16="http://schemas.microsoft.com/office/drawing/2014/main" id="{A4B6850F-1947-5F4A-9739-4AE7AA76C724}"/>
                </a:ext>
              </a:extLst>
            </p:cNvPr>
            <p:cNvCxnSpPr>
              <a:cxnSpLocks/>
              <a:stCxn id="130" idx="0"/>
              <a:endCxn id="126" idx="5"/>
            </p:cNvCxnSpPr>
            <p:nvPr/>
          </p:nvCxnSpPr>
          <p:spPr bwMode="auto">
            <a:xfrm flipH="1" flipV="1">
              <a:off x="2241073" y="3821235"/>
              <a:ext cx="459579" cy="257039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字方塊 114">
                  <a:extLst>
                    <a:ext uri="{FF2B5EF4-FFF2-40B4-BE49-F238E27FC236}">
                      <a16:creationId xmlns:a16="http://schemas.microsoft.com/office/drawing/2014/main" id="{47F8899F-BBD6-0245-BFFF-BE2CAE792530}"/>
                    </a:ext>
                  </a:extLst>
                </p:cNvPr>
                <p:cNvSpPr txBox="1"/>
                <p:nvPr/>
              </p:nvSpPr>
              <p:spPr>
                <a:xfrm>
                  <a:off x="1570187" y="4681331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29" name="文字方塊 114">
                  <a:extLst>
                    <a:ext uri="{FF2B5EF4-FFF2-40B4-BE49-F238E27FC236}">
                      <a16:creationId xmlns:a16="http://schemas.microsoft.com/office/drawing/2014/main" id="{47F8899F-BBD6-0245-BFFF-BE2CAE792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187" y="4681331"/>
                  <a:ext cx="650591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字方塊 114">
                  <a:extLst>
                    <a:ext uri="{FF2B5EF4-FFF2-40B4-BE49-F238E27FC236}">
                      <a16:creationId xmlns:a16="http://schemas.microsoft.com/office/drawing/2014/main" id="{6A32FCE3-2CE6-2D48-9FB9-1988A739A49C}"/>
                    </a:ext>
                  </a:extLst>
                </p:cNvPr>
                <p:cNvSpPr txBox="1"/>
                <p:nvPr/>
              </p:nvSpPr>
              <p:spPr>
                <a:xfrm>
                  <a:off x="2375356" y="4078274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30" name="文字方塊 114">
                  <a:extLst>
                    <a:ext uri="{FF2B5EF4-FFF2-40B4-BE49-F238E27FC236}">
                      <a16:creationId xmlns:a16="http://schemas.microsoft.com/office/drawing/2014/main" id="{6A32FCE3-2CE6-2D48-9FB9-1988A739A4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5356" y="4078274"/>
                  <a:ext cx="650591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字方塊 114">
                  <a:extLst>
                    <a:ext uri="{FF2B5EF4-FFF2-40B4-BE49-F238E27FC236}">
                      <a16:creationId xmlns:a16="http://schemas.microsoft.com/office/drawing/2014/main" id="{9CE76BD8-4888-914E-842E-1C9479EBCA00}"/>
                    </a:ext>
                  </a:extLst>
                </p:cNvPr>
                <p:cNvSpPr txBox="1"/>
                <p:nvPr/>
              </p:nvSpPr>
              <p:spPr>
                <a:xfrm>
                  <a:off x="2416890" y="3053493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31" name="文字方塊 114">
                  <a:extLst>
                    <a:ext uri="{FF2B5EF4-FFF2-40B4-BE49-F238E27FC236}">
                      <a16:creationId xmlns:a16="http://schemas.microsoft.com/office/drawing/2014/main" id="{9CE76BD8-4888-914E-842E-1C9479EBC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890" y="3053493"/>
                  <a:ext cx="650591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橢圓 34">
              <a:extLst>
                <a:ext uri="{FF2B5EF4-FFF2-40B4-BE49-F238E27FC236}">
                  <a16:creationId xmlns:a16="http://schemas.microsoft.com/office/drawing/2014/main" id="{15BA3E32-86CA-BC41-9DFF-AA93527168E2}"/>
                </a:ext>
              </a:extLst>
            </p:cNvPr>
            <p:cNvSpPr/>
            <p:nvPr/>
          </p:nvSpPr>
          <p:spPr bwMode="auto">
            <a:xfrm>
              <a:off x="1143928" y="3950959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6</a:t>
              </a:r>
              <a:endParaRPr lang="zh-TW" altLang="en-US" sz="2000" dirty="0"/>
            </a:p>
          </p:txBody>
        </p:sp>
        <p:cxnSp>
          <p:nvCxnSpPr>
            <p:cNvPr id="136" name="直線接點 24">
              <a:extLst>
                <a:ext uri="{FF2B5EF4-FFF2-40B4-BE49-F238E27FC236}">
                  <a16:creationId xmlns:a16="http://schemas.microsoft.com/office/drawing/2014/main" id="{E62A74D6-CC6E-314E-844C-9F41746FF697}"/>
                </a:ext>
              </a:extLst>
            </p:cNvPr>
            <p:cNvCxnSpPr>
              <a:cxnSpLocks/>
              <a:stCxn id="63" idx="0"/>
              <a:endCxn id="134" idx="3"/>
            </p:cNvCxnSpPr>
            <p:nvPr/>
          </p:nvCxnSpPr>
          <p:spPr bwMode="auto">
            <a:xfrm flipV="1">
              <a:off x="801427" y="4362297"/>
              <a:ext cx="413076" cy="26109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直線接點 24">
              <a:extLst>
                <a:ext uri="{FF2B5EF4-FFF2-40B4-BE49-F238E27FC236}">
                  <a16:creationId xmlns:a16="http://schemas.microsoft.com/office/drawing/2014/main" id="{95227CC5-4575-EA4C-8799-BAF8D67523F5}"/>
                </a:ext>
              </a:extLst>
            </p:cNvPr>
            <p:cNvCxnSpPr>
              <a:cxnSpLocks/>
              <a:stCxn id="129" idx="0"/>
              <a:endCxn id="134" idx="5"/>
            </p:cNvCxnSpPr>
            <p:nvPr/>
          </p:nvCxnSpPr>
          <p:spPr bwMode="auto">
            <a:xfrm flipH="1" flipV="1">
              <a:off x="1555266" y="4362297"/>
              <a:ext cx="340217" cy="31903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2" name="橢圓 8">
              <a:extLst>
                <a:ext uri="{FF2B5EF4-FFF2-40B4-BE49-F238E27FC236}">
                  <a16:creationId xmlns:a16="http://schemas.microsoft.com/office/drawing/2014/main" id="{775B6497-5810-524D-B396-87CE14F858A5}"/>
                </a:ext>
              </a:extLst>
            </p:cNvPr>
            <p:cNvSpPr/>
            <p:nvPr/>
          </p:nvSpPr>
          <p:spPr bwMode="auto">
            <a:xfrm>
              <a:off x="1193942" y="2737464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2</a:t>
              </a:r>
              <a:endParaRPr lang="zh-TW" altLang="en-US" sz="2000" dirty="0"/>
            </a:p>
          </p:txBody>
        </p:sp>
        <p:cxnSp>
          <p:nvCxnSpPr>
            <p:cNvPr id="163" name="直線接點 28">
              <a:extLst>
                <a:ext uri="{FF2B5EF4-FFF2-40B4-BE49-F238E27FC236}">
                  <a16:creationId xmlns:a16="http://schemas.microsoft.com/office/drawing/2014/main" id="{2C8B6E5B-9DB6-154A-A142-1C99915F880C}"/>
                </a:ext>
              </a:extLst>
            </p:cNvPr>
            <p:cNvCxnSpPr>
              <a:cxnSpLocks/>
              <a:stCxn id="126" idx="0"/>
              <a:endCxn id="162" idx="5"/>
            </p:cNvCxnSpPr>
            <p:nvPr/>
          </p:nvCxnSpPr>
          <p:spPr bwMode="auto">
            <a:xfrm flipH="1" flipV="1">
              <a:off x="1605280" y="3148802"/>
              <a:ext cx="465412" cy="261095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線接點 24">
              <a:extLst>
                <a:ext uri="{FF2B5EF4-FFF2-40B4-BE49-F238E27FC236}">
                  <a16:creationId xmlns:a16="http://schemas.microsoft.com/office/drawing/2014/main" id="{2666EFC2-B00D-5D40-B8FA-EBC5EA8BA29A}"/>
                </a:ext>
              </a:extLst>
            </p:cNvPr>
            <p:cNvCxnSpPr>
              <a:cxnSpLocks/>
              <a:endCxn id="162" idx="3"/>
            </p:cNvCxnSpPr>
            <p:nvPr/>
          </p:nvCxnSpPr>
          <p:spPr bwMode="auto">
            <a:xfrm flipV="1">
              <a:off x="903321" y="3148802"/>
              <a:ext cx="361196" cy="18796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字方塊 114">
                  <a:extLst>
                    <a:ext uri="{FF2B5EF4-FFF2-40B4-BE49-F238E27FC236}">
                      <a16:creationId xmlns:a16="http://schemas.microsoft.com/office/drawing/2014/main" id="{63AB503A-6F3A-DF4F-9303-AB5647CEEE6D}"/>
                    </a:ext>
                  </a:extLst>
                </p:cNvPr>
                <p:cNvSpPr txBox="1"/>
                <p:nvPr/>
              </p:nvSpPr>
              <p:spPr>
                <a:xfrm>
                  <a:off x="624911" y="3394502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66" name="文字方塊 114">
                  <a:extLst>
                    <a:ext uri="{FF2B5EF4-FFF2-40B4-BE49-F238E27FC236}">
                      <a16:creationId xmlns:a16="http://schemas.microsoft.com/office/drawing/2014/main" id="{63AB503A-6F3A-DF4F-9303-AB5647CEE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911" y="3394502"/>
                  <a:ext cx="650591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5" name="文字方塊 254">
            <a:extLst>
              <a:ext uri="{FF2B5EF4-FFF2-40B4-BE49-F238E27FC236}">
                <a16:creationId xmlns:a16="http://schemas.microsoft.com/office/drawing/2014/main" id="{13018701-5A7C-5F46-936B-4A5BC268C3F0}"/>
              </a:ext>
            </a:extLst>
          </p:cNvPr>
          <p:cNvSpPr txBox="1"/>
          <p:nvPr/>
        </p:nvSpPr>
        <p:spPr>
          <a:xfrm>
            <a:off x="3092400" y="6186232"/>
            <a:ext cx="4417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800" dirty="0"/>
              <a:t>After RL transformation: </a:t>
            </a:r>
            <a:r>
              <a:rPr lang="en-US" altLang="zh-TW" sz="2800" dirty="0">
                <a:solidFill>
                  <a:srgbClr val="C00000"/>
                </a:solidFill>
              </a:rPr>
              <a:t>LR</a:t>
            </a:r>
            <a:endParaRPr kumimoji="1" lang="zh-TW" altLang="en-US" sz="2800" dirty="0">
              <a:solidFill>
                <a:srgbClr val="C00000"/>
              </a:solidFill>
            </a:endParaRPr>
          </a:p>
        </p:txBody>
      </p:sp>
      <p:cxnSp>
        <p:nvCxnSpPr>
          <p:cNvPr id="254" name="直線箭頭接點 253">
            <a:extLst>
              <a:ext uri="{FF2B5EF4-FFF2-40B4-BE49-F238E27FC236}">
                <a16:creationId xmlns:a16="http://schemas.microsoft.com/office/drawing/2014/main" id="{20EB89D2-F153-0A45-BAC0-109C06ED2D99}"/>
              </a:ext>
            </a:extLst>
          </p:cNvPr>
          <p:cNvCxnSpPr>
            <a:cxnSpLocks/>
          </p:cNvCxnSpPr>
          <p:nvPr/>
        </p:nvCxnSpPr>
        <p:spPr bwMode="auto">
          <a:xfrm>
            <a:off x="1754554" y="3025695"/>
            <a:ext cx="412743" cy="27880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0" name="直線箭頭接點 259">
            <a:extLst>
              <a:ext uri="{FF2B5EF4-FFF2-40B4-BE49-F238E27FC236}">
                <a16:creationId xmlns:a16="http://schemas.microsoft.com/office/drawing/2014/main" id="{7749273D-0947-0242-AB3A-BA133A23A47D}"/>
              </a:ext>
            </a:extLst>
          </p:cNvPr>
          <p:cNvCxnSpPr>
            <a:cxnSpLocks/>
          </p:cNvCxnSpPr>
          <p:nvPr/>
        </p:nvCxnSpPr>
        <p:spPr bwMode="auto">
          <a:xfrm flipH="1">
            <a:off x="1683298" y="2685255"/>
            <a:ext cx="436133" cy="23479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794A0270-27AC-9243-95C7-D95BE6345CF4}"/>
              </a:ext>
            </a:extLst>
          </p:cNvPr>
          <p:cNvCxnSpPr>
            <a:cxnSpLocks/>
            <a:stCxn id="98" idx="3"/>
            <a:endCxn id="123" idx="1"/>
          </p:cNvCxnSpPr>
          <p:nvPr/>
        </p:nvCxnSpPr>
        <p:spPr bwMode="auto">
          <a:xfrm>
            <a:off x="1673815" y="1852126"/>
            <a:ext cx="493482" cy="35647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114">
                <a:extLst>
                  <a:ext uri="{FF2B5EF4-FFF2-40B4-BE49-F238E27FC236}">
                    <a16:creationId xmlns:a16="http://schemas.microsoft.com/office/drawing/2014/main" id="{282F4AE7-ADA2-1141-AABE-B37C224735E7}"/>
                  </a:ext>
                </a:extLst>
              </p:cNvPr>
              <p:cNvSpPr txBox="1"/>
              <p:nvPr/>
            </p:nvSpPr>
            <p:spPr>
              <a:xfrm>
                <a:off x="1023224" y="1621293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8" name="文字方塊 114">
                <a:extLst>
                  <a:ext uri="{FF2B5EF4-FFF2-40B4-BE49-F238E27FC236}">
                    <a16:creationId xmlns:a16="http://schemas.microsoft.com/office/drawing/2014/main" id="{282F4AE7-ADA2-1141-AABE-B37C22473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224" y="1621293"/>
                <a:ext cx="650591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群組 20">
            <a:extLst>
              <a:ext uri="{FF2B5EF4-FFF2-40B4-BE49-F238E27FC236}">
                <a16:creationId xmlns:a16="http://schemas.microsoft.com/office/drawing/2014/main" id="{B4A2F12E-77FD-C440-97FB-1D249AAFA739}"/>
              </a:ext>
            </a:extLst>
          </p:cNvPr>
          <p:cNvGrpSpPr/>
          <p:nvPr/>
        </p:nvGrpSpPr>
        <p:grpSpPr>
          <a:xfrm>
            <a:off x="3989444" y="732495"/>
            <a:ext cx="4759292" cy="1932923"/>
            <a:chOff x="3989444" y="732495"/>
            <a:chExt cx="4759292" cy="1932923"/>
          </a:xfrm>
        </p:grpSpPr>
        <p:sp>
          <p:nvSpPr>
            <p:cNvPr id="100" name="橢圓 34">
              <a:extLst>
                <a:ext uri="{FF2B5EF4-FFF2-40B4-BE49-F238E27FC236}">
                  <a16:creationId xmlns:a16="http://schemas.microsoft.com/office/drawing/2014/main" id="{17B7430D-D4C0-804B-9D42-14099E28867C}"/>
                </a:ext>
              </a:extLst>
            </p:cNvPr>
            <p:cNvSpPr/>
            <p:nvPr/>
          </p:nvSpPr>
          <p:spPr bwMode="auto">
            <a:xfrm>
              <a:off x="4774917" y="1473059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1</a:t>
              </a:r>
              <a:endParaRPr lang="zh-TW" altLang="en-US" sz="2000" dirty="0"/>
            </a:p>
          </p:txBody>
        </p:sp>
        <p:cxnSp>
          <p:nvCxnSpPr>
            <p:cNvPr id="101" name="直線接點 24">
              <a:extLst>
                <a:ext uri="{FF2B5EF4-FFF2-40B4-BE49-F238E27FC236}">
                  <a16:creationId xmlns:a16="http://schemas.microsoft.com/office/drawing/2014/main" id="{325FFD80-1819-5540-B6A3-C770E0038AD8}"/>
                </a:ext>
              </a:extLst>
            </p:cNvPr>
            <p:cNvCxnSpPr>
              <a:cxnSpLocks/>
              <a:stCxn id="102" idx="0"/>
              <a:endCxn id="100" idx="3"/>
            </p:cNvCxnSpPr>
            <p:nvPr/>
          </p:nvCxnSpPr>
          <p:spPr bwMode="auto">
            <a:xfrm flipV="1">
              <a:off x="4642337" y="1884397"/>
              <a:ext cx="203155" cy="25362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字方塊 114">
                  <a:extLst>
                    <a:ext uri="{FF2B5EF4-FFF2-40B4-BE49-F238E27FC236}">
                      <a16:creationId xmlns:a16="http://schemas.microsoft.com/office/drawing/2014/main" id="{5AE870B0-1F48-C94C-9973-D69178A14EBF}"/>
                    </a:ext>
                  </a:extLst>
                </p:cNvPr>
                <p:cNvSpPr txBox="1"/>
                <p:nvPr/>
              </p:nvSpPr>
              <p:spPr>
                <a:xfrm>
                  <a:off x="4317041" y="2138025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02" name="文字方塊 114">
                  <a:extLst>
                    <a:ext uri="{FF2B5EF4-FFF2-40B4-BE49-F238E27FC236}">
                      <a16:creationId xmlns:a16="http://schemas.microsoft.com/office/drawing/2014/main" id="{5AE870B0-1F48-C94C-9973-D69178A14E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041" y="2138025"/>
                  <a:ext cx="650591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32A25DA-D75F-C544-B461-14CE1FEBAE74}"/>
                </a:ext>
              </a:extLst>
            </p:cNvPr>
            <p:cNvSpPr/>
            <p:nvPr/>
          </p:nvSpPr>
          <p:spPr bwMode="auto">
            <a:xfrm>
              <a:off x="3989444" y="826946"/>
              <a:ext cx="798125" cy="4388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small</a:t>
              </a:r>
              <a:endParaRPr kumimoji="1" lang="zh-TW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04" name="直線接點 28">
              <a:extLst>
                <a:ext uri="{FF2B5EF4-FFF2-40B4-BE49-F238E27FC236}">
                  <a16:creationId xmlns:a16="http://schemas.microsoft.com/office/drawing/2014/main" id="{AD830B90-006A-1943-87E7-74D124F20736}"/>
                </a:ext>
              </a:extLst>
            </p:cNvPr>
            <p:cNvCxnSpPr>
              <a:cxnSpLocks/>
              <a:stCxn id="9" idx="2"/>
              <a:endCxn id="100" idx="1"/>
            </p:cNvCxnSpPr>
            <p:nvPr/>
          </p:nvCxnSpPr>
          <p:spPr bwMode="auto">
            <a:xfrm>
              <a:off x="4388507" y="1265747"/>
              <a:ext cx="456985" cy="277887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線箭頭接點 106">
              <a:extLst>
                <a:ext uri="{FF2B5EF4-FFF2-40B4-BE49-F238E27FC236}">
                  <a16:creationId xmlns:a16="http://schemas.microsoft.com/office/drawing/2014/main" id="{0576D258-D2EB-9341-AB06-FE839C0864BD}"/>
                </a:ext>
              </a:extLst>
            </p:cNvPr>
            <p:cNvCxnSpPr>
              <a:cxnSpLocks/>
              <a:stCxn id="108" idx="2"/>
              <a:endCxn id="100" idx="7"/>
            </p:cNvCxnSpPr>
            <p:nvPr/>
          </p:nvCxnSpPr>
          <p:spPr bwMode="auto">
            <a:xfrm flipH="1">
              <a:off x="5186255" y="1194160"/>
              <a:ext cx="533301" cy="349474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字方塊 114">
                  <a:extLst>
                    <a:ext uri="{FF2B5EF4-FFF2-40B4-BE49-F238E27FC236}">
                      <a16:creationId xmlns:a16="http://schemas.microsoft.com/office/drawing/2014/main" id="{BB82B79E-8DE7-FB4B-A721-D2BF73E26BCF}"/>
                    </a:ext>
                  </a:extLst>
                </p:cNvPr>
                <p:cNvSpPr txBox="1"/>
                <p:nvPr/>
              </p:nvSpPr>
              <p:spPr>
                <a:xfrm>
                  <a:off x="5394260" y="732495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kumimoji="1" lang="zh-TW" altLang="en-US" sz="2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文字方塊 114">
                  <a:extLst>
                    <a:ext uri="{FF2B5EF4-FFF2-40B4-BE49-F238E27FC236}">
                      <a16:creationId xmlns:a16="http://schemas.microsoft.com/office/drawing/2014/main" id="{BB82B79E-8DE7-FB4B-A721-D2BF73E26B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4260" y="732495"/>
                  <a:ext cx="650591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E23D7580-E6FE-9840-97F4-2A93338E2448}"/>
                </a:ext>
              </a:extLst>
            </p:cNvPr>
            <p:cNvSpPr/>
            <p:nvPr/>
          </p:nvSpPr>
          <p:spPr bwMode="auto">
            <a:xfrm>
              <a:off x="7950611" y="790076"/>
              <a:ext cx="798125" cy="4388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big</a:t>
              </a:r>
              <a:endParaRPr kumimoji="1" lang="zh-TW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18" name="直線接點 24">
              <a:extLst>
                <a:ext uri="{FF2B5EF4-FFF2-40B4-BE49-F238E27FC236}">
                  <a16:creationId xmlns:a16="http://schemas.microsoft.com/office/drawing/2014/main" id="{5FA8A648-F92E-6144-A6F8-80CB48BB08AF}"/>
                </a:ext>
              </a:extLst>
            </p:cNvPr>
            <p:cNvCxnSpPr>
              <a:cxnSpLocks/>
              <a:stCxn id="120" idx="0"/>
              <a:endCxn id="119" idx="5"/>
            </p:cNvCxnSpPr>
            <p:nvPr/>
          </p:nvCxnSpPr>
          <p:spPr bwMode="auto">
            <a:xfrm flipH="1" flipV="1">
              <a:off x="7752410" y="1876521"/>
              <a:ext cx="327818" cy="327232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9" name="橢圓 34">
              <a:extLst>
                <a:ext uri="{FF2B5EF4-FFF2-40B4-BE49-F238E27FC236}">
                  <a16:creationId xmlns:a16="http://schemas.microsoft.com/office/drawing/2014/main" id="{91A8E7DD-A3AD-9A42-AA2A-A66FEA698985}"/>
                </a:ext>
              </a:extLst>
            </p:cNvPr>
            <p:cNvSpPr/>
            <p:nvPr/>
          </p:nvSpPr>
          <p:spPr bwMode="auto">
            <a:xfrm>
              <a:off x="7341072" y="1465183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9</a:t>
              </a:r>
              <a:endParaRPr lang="zh-TW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字方塊 114">
                  <a:extLst>
                    <a:ext uri="{FF2B5EF4-FFF2-40B4-BE49-F238E27FC236}">
                      <a16:creationId xmlns:a16="http://schemas.microsoft.com/office/drawing/2014/main" id="{29D4E317-C612-934F-884D-948BD23FFD68}"/>
                    </a:ext>
                  </a:extLst>
                </p:cNvPr>
                <p:cNvSpPr txBox="1"/>
                <p:nvPr/>
              </p:nvSpPr>
              <p:spPr>
                <a:xfrm>
                  <a:off x="7754932" y="2203753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20" name="文字方塊 114">
                  <a:extLst>
                    <a:ext uri="{FF2B5EF4-FFF2-40B4-BE49-F238E27FC236}">
                      <a16:creationId xmlns:a16="http://schemas.microsoft.com/office/drawing/2014/main" id="{29D4E317-C612-934F-884D-948BD23FF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4932" y="2203753"/>
                  <a:ext cx="650591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62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直線箭頭接點 120">
              <a:extLst>
                <a:ext uri="{FF2B5EF4-FFF2-40B4-BE49-F238E27FC236}">
                  <a16:creationId xmlns:a16="http://schemas.microsoft.com/office/drawing/2014/main" id="{783EC112-9A31-0D4E-8F4D-66DD6543AA56}"/>
                </a:ext>
              </a:extLst>
            </p:cNvPr>
            <p:cNvCxnSpPr>
              <a:cxnSpLocks/>
              <a:stCxn id="122" idx="2"/>
              <a:endCxn id="119" idx="1"/>
            </p:cNvCxnSpPr>
            <p:nvPr/>
          </p:nvCxnSpPr>
          <p:spPr bwMode="auto">
            <a:xfrm>
              <a:off x="7015437" y="1229635"/>
              <a:ext cx="396210" cy="306123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字方塊 114">
                  <a:extLst>
                    <a:ext uri="{FF2B5EF4-FFF2-40B4-BE49-F238E27FC236}">
                      <a16:creationId xmlns:a16="http://schemas.microsoft.com/office/drawing/2014/main" id="{590F39FC-D298-B948-8F5D-42B9D613CFBE}"/>
                    </a:ext>
                  </a:extLst>
                </p:cNvPr>
                <p:cNvSpPr txBox="1"/>
                <p:nvPr/>
              </p:nvSpPr>
              <p:spPr>
                <a:xfrm>
                  <a:off x="6690141" y="767970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zh-TW" altLang="en-US" sz="2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文字方塊 114">
                  <a:extLst>
                    <a:ext uri="{FF2B5EF4-FFF2-40B4-BE49-F238E27FC236}">
                      <a16:creationId xmlns:a16="http://schemas.microsoft.com/office/drawing/2014/main" id="{590F39FC-D298-B948-8F5D-42B9D613CF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0141" y="767970"/>
                  <a:ext cx="650591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直線接點 28">
              <a:extLst>
                <a:ext uri="{FF2B5EF4-FFF2-40B4-BE49-F238E27FC236}">
                  <a16:creationId xmlns:a16="http://schemas.microsoft.com/office/drawing/2014/main" id="{D9A8463F-0855-5644-979A-933484F10C2E}"/>
                </a:ext>
              </a:extLst>
            </p:cNvPr>
            <p:cNvCxnSpPr>
              <a:cxnSpLocks/>
              <a:stCxn id="112" idx="2"/>
              <a:endCxn id="119" idx="7"/>
            </p:cNvCxnSpPr>
            <p:nvPr/>
          </p:nvCxnSpPr>
          <p:spPr bwMode="auto">
            <a:xfrm flipH="1">
              <a:off x="7752410" y="1228877"/>
              <a:ext cx="597264" cy="30688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橢圓 8">
            <a:extLst>
              <a:ext uri="{FF2B5EF4-FFF2-40B4-BE49-F238E27FC236}">
                <a16:creationId xmlns:a16="http://schemas.microsoft.com/office/drawing/2014/main" id="{5CBAD2AB-B2E7-944A-85D3-15E7BABE7343}"/>
              </a:ext>
            </a:extLst>
          </p:cNvPr>
          <p:cNvSpPr/>
          <p:nvPr/>
        </p:nvSpPr>
        <p:spPr bwMode="auto">
          <a:xfrm>
            <a:off x="6761329" y="2174741"/>
            <a:ext cx="481913" cy="4819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8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0" name="直線接點 24">
            <a:extLst>
              <a:ext uri="{FF2B5EF4-FFF2-40B4-BE49-F238E27FC236}">
                <a16:creationId xmlns:a16="http://schemas.microsoft.com/office/drawing/2014/main" id="{9CDC863E-4358-9B45-9917-11CED4813C31}"/>
              </a:ext>
            </a:extLst>
          </p:cNvPr>
          <p:cNvCxnSpPr>
            <a:cxnSpLocks/>
            <a:stCxn id="61" idx="0"/>
            <a:endCxn id="59" idx="5"/>
          </p:cNvCxnSpPr>
          <p:nvPr/>
        </p:nvCxnSpPr>
        <p:spPr bwMode="auto">
          <a:xfrm flipH="1" flipV="1">
            <a:off x="7172667" y="2586079"/>
            <a:ext cx="366171" cy="38653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114">
                <a:extLst>
                  <a:ext uri="{FF2B5EF4-FFF2-40B4-BE49-F238E27FC236}">
                    <a16:creationId xmlns:a16="http://schemas.microsoft.com/office/drawing/2014/main" id="{92CD9947-BEF5-0744-9264-446AD3BC51F7}"/>
                  </a:ext>
                </a:extLst>
              </p:cNvPr>
              <p:cNvSpPr txBox="1"/>
              <p:nvPr/>
            </p:nvSpPr>
            <p:spPr>
              <a:xfrm>
                <a:off x="7213542" y="2972616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zh-TW" alt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文字方塊 114">
                <a:extLst>
                  <a:ext uri="{FF2B5EF4-FFF2-40B4-BE49-F238E27FC236}">
                    <a16:creationId xmlns:a16="http://schemas.microsoft.com/office/drawing/2014/main" id="{92CD9947-BEF5-0744-9264-446AD3BC5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542" y="2972616"/>
                <a:ext cx="650591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接點 28">
            <a:extLst>
              <a:ext uri="{FF2B5EF4-FFF2-40B4-BE49-F238E27FC236}">
                <a16:creationId xmlns:a16="http://schemas.microsoft.com/office/drawing/2014/main" id="{6C1F1523-92B9-7942-A250-7488E1F76E0E}"/>
              </a:ext>
            </a:extLst>
          </p:cNvPr>
          <p:cNvCxnSpPr>
            <a:cxnSpLocks/>
            <a:stCxn id="119" idx="3"/>
            <a:endCxn id="59" idx="0"/>
          </p:cNvCxnSpPr>
          <p:nvPr/>
        </p:nvCxnSpPr>
        <p:spPr bwMode="auto">
          <a:xfrm flipH="1">
            <a:off x="7002286" y="1876521"/>
            <a:ext cx="409361" cy="29822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箭頭接點 63">
            <a:extLst>
              <a:ext uri="{FF2B5EF4-FFF2-40B4-BE49-F238E27FC236}">
                <a16:creationId xmlns:a16="http://schemas.microsoft.com/office/drawing/2014/main" id="{2352F516-025D-5F44-AFCE-43249A2D6535}"/>
              </a:ext>
            </a:extLst>
          </p:cNvPr>
          <p:cNvCxnSpPr>
            <a:cxnSpLocks/>
            <a:stCxn id="122" idx="2"/>
            <a:endCxn id="59" idx="0"/>
          </p:cNvCxnSpPr>
          <p:nvPr/>
        </p:nvCxnSpPr>
        <p:spPr bwMode="auto">
          <a:xfrm flipH="1">
            <a:off x="7002286" y="1229635"/>
            <a:ext cx="13151" cy="94510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70C0">
                <a:alpha val="30000"/>
              </a:srgb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橢圓 8">
            <a:extLst>
              <a:ext uri="{FF2B5EF4-FFF2-40B4-BE49-F238E27FC236}">
                <a16:creationId xmlns:a16="http://schemas.microsoft.com/office/drawing/2014/main" id="{4DF75894-0157-AB4D-BCC8-A66FEB860D15}"/>
              </a:ext>
            </a:extLst>
          </p:cNvPr>
          <p:cNvSpPr/>
          <p:nvPr/>
        </p:nvSpPr>
        <p:spPr bwMode="auto">
          <a:xfrm>
            <a:off x="5238365" y="2138025"/>
            <a:ext cx="481913" cy="4819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0" name="直線接點 24">
            <a:extLst>
              <a:ext uri="{FF2B5EF4-FFF2-40B4-BE49-F238E27FC236}">
                <a16:creationId xmlns:a16="http://schemas.microsoft.com/office/drawing/2014/main" id="{E07CB47D-8ECF-C545-AF6A-5CFFD25D9624}"/>
              </a:ext>
            </a:extLst>
          </p:cNvPr>
          <p:cNvCxnSpPr>
            <a:cxnSpLocks/>
            <a:stCxn id="71" idx="0"/>
            <a:endCxn id="69" idx="3"/>
          </p:cNvCxnSpPr>
          <p:nvPr/>
        </p:nvCxnSpPr>
        <p:spPr bwMode="auto">
          <a:xfrm flipV="1">
            <a:off x="4933984" y="2549363"/>
            <a:ext cx="374956" cy="32013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114">
                <a:extLst>
                  <a:ext uri="{FF2B5EF4-FFF2-40B4-BE49-F238E27FC236}">
                    <a16:creationId xmlns:a16="http://schemas.microsoft.com/office/drawing/2014/main" id="{DD38CE70-93B2-504C-9333-07F95D8570A5}"/>
                  </a:ext>
                </a:extLst>
              </p:cNvPr>
              <p:cNvSpPr txBox="1"/>
              <p:nvPr/>
            </p:nvSpPr>
            <p:spPr>
              <a:xfrm>
                <a:off x="4608688" y="2869494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zh-TW" alt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1" name="文字方塊 114">
                <a:extLst>
                  <a:ext uri="{FF2B5EF4-FFF2-40B4-BE49-F238E27FC236}">
                    <a16:creationId xmlns:a16="http://schemas.microsoft.com/office/drawing/2014/main" id="{DD38CE70-93B2-504C-9333-07F95D857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688" y="2869494"/>
                <a:ext cx="650591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線接點 28">
            <a:extLst>
              <a:ext uri="{FF2B5EF4-FFF2-40B4-BE49-F238E27FC236}">
                <a16:creationId xmlns:a16="http://schemas.microsoft.com/office/drawing/2014/main" id="{31D61C47-8E52-424E-B914-D4BFA389BFC8}"/>
              </a:ext>
            </a:extLst>
          </p:cNvPr>
          <p:cNvCxnSpPr>
            <a:cxnSpLocks/>
            <a:stCxn id="100" idx="5"/>
            <a:endCxn id="69" idx="0"/>
          </p:cNvCxnSpPr>
          <p:nvPr/>
        </p:nvCxnSpPr>
        <p:spPr bwMode="auto">
          <a:xfrm>
            <a:off x="5186255" y="1884397"/>
            <a:ext cx="293067" cy="253628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箭頭接點 75">
            <a:extLst>
              <a:ext uri="{FF2B5EF4-FFF2-40B4-BE49-F238E27FC236}">
                <a16:creationId xmlns:a16="http://schemas.microsoft.com/office/drawing/2014/main" id="{DAF4CDE4-EB6C-AA4B-93EE-0A9A5B41E878}"/>
              </a:ext>
            </a:extLst>
          </p:cNvPr>
          <p:cNvCxnSpPr>
            <a:cxnSpLocks/>
            <a:stCxn id="108" idx="2"/>
            <a:endCxn id="69" idx="7"/>
          </p:cNvCxnSpPr>
          <p:nvPr/>
        </p:nvCxnSpPr>
        <p:spPr bwMode="auto">
          <a:xfrm flipH="1">
            <a:off x="5649703" y="1194160"/>
            <a:ext cx="69853" cy="101444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70C0">
                <a:alpha val="30000"/>
              </a:srgb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356002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412" y="-158303"/>
            <a:ext cx="8464043" cy="1143000"/>
          </a:xfrm>
        </p:spPr>
        <p:txBody>
          <a:bodyPr/>
          <a:lstStyle/>
          <a:p>
            <a:pPr algn="ctr"/>
            <a:r>
              <a:rPr lang="en-US" altLang="zh-TW" sz="3600" dirty="0"/>
              <a:t>An Example for Top-Down Splay Tree (3/7)</a:t>
            </a:r>
          </a:p>
        </p:txBody>
      </p:sp>
      <p:grpSp>
        <p:nvGrpSpPr>
          <p:cNvPr id="181" name="群組 180">
            <a:extLst>
              <a:ext uri="{FF2B5EF4-FFF2-40B4-BE49-F238E27FC236}">
                <a16:creationId xmlns:a16="http://schemas.microsoft.com/office/drawing/2014/main" id="{95F42F42-A12D-8C4A-AD1B-0619DE53F416}"/>
              </a:ext>
            </a:extLst>
          </p:cNvPr>
          <p:cNvGrpSpPr/>
          <p:nvPr/>
        </p:nvGrpSpPr>
        <p:grpSpPr>
          <a:xfrm>
            <a:off x="-28492" y="3409897"/>
            <a:ext cx="3054439" cy="3479308"/>
            <a:chOff x="-28492" y="3409897"/>
            <a:chExt cx="3054439" cy="3479308"/>
          </a:xfrm>
        </p:grpSpPr>
        <p:cxnSp>
          <p:nvCxnSpPr>
            <p:cNvPr id="65" name="直線接點 28">
              <a:extLst>
                <a:ext uri="{FF2B5EF4-FFF2-40B4-BE49-F238E27FC236}">
                  <a16:creationId xmlns:a16="http://schemas.microsoft.com/office/drawing/2014/main" id="{61067336-722C-7044-AC81-AEEA457FB037}"/>
                </a:ext>
              </a:extLst>
            </p:cNvPr>
            <p:cNvCxnSpPr>
              <a:cxnSpLocks/>
              <a:stCxn id="63" idx="5"/>
              <a:endCxn id="53" idx="1"/>
            </p:cNvCxnSpPr>
            <p:nvPr/>
          </p:nvCxnSpPr>
          <p:spPr bwMode="auto">
            <a:xfrm>
              <a:off x="971808" y="5034730"/>
              <a:ext cx="361671" cy="226266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B29C0A21-E9A5-9148-A5A4-0C2FCDAB9AE4}"/>
                </a:ext>
              </a:extLst>
            </p:cNvPr>
            <p:cNvGrpSpPr/>
            <p:nvPr/>
          </p:nvGrpSpPr>
          <p:grpSpPr>
            <a:xfrm>
              <a:off x="558602" y="4623392"/>
              <a:ext cx="2382405" cy="2265813"/>
              <a:chOff x="4042529" y="843486"/>
              <a:chExt cx="2382405" cy="2265813"/>
            </a:xfrm>
          </p:grpSpPr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2F854D4C-3B32-3142-8147-D31D3AE1211E}"/>
                  </a:ext>
                </a:extLst>
              </p:cNvPr>
              <p:cNvGrpSpPr/>
              <p:nvPr/>
            </p:nvGrpSpPr>
            <p:grpSpPr>
              <a:xfrm>
                <a:off x="4042529" y="1410515"/>
                <a:ext cx="2382405" cy="1698784"/>
                <a:chOff x="1078227" y="4290572"/>
                <a:chExt cx="2382405" cy="1698784"/>
              </a:xfrm>
            </p:grpSpPr>
            <p:sp>
              <p:nvSpPr>
                <p:cNvPr id="50" name="橢圓 8">
                  <a:extLst>
                    <a:ext uri="{FF2B5EF4-FFF2-40B4-BE49-F238E27FC236}">
                      <a16:creationId xmlns:a16="http://schemas.microsoft.com/office/drawing/2014/main" id="{F737DB63-8D20-9F49-BE0E-8DCAD532A05A}"/>
                    </a:ext>
                  </a:extLst>
                </p:cNvPr>
                <p:cNvSpPr/>
                <p:nvPr/>
              </p:nvSpPr>
              <p:spPr bwMode="auto">
                <a:xfrm>
                  <a:off x="2519400" y="4759879"/>
                  <a:ext cx="481913" cy="481913"/>
                </a:xfrm>
                <a:prstGeom prst="ellipse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/>
                    <a:t>5</a:t>
                  </a:r>
                  <a:endParaRPr lang="zh-TW" altLang="en-US" sz="2000" dirty="0"/>
                </a:p>
              </p:txBody>
            </p:sp>
            <p:cxnSp>
              <p:nvCxnSpPr>
                <p:cNvPr id="51" name="直線接點 50">
                  <a:extLst>
                    <a:ext uri="{FF2B5EF4-FFF2-40B4-BE49-F238E27FC236}">
                      <a16:creationId xmlns:a16="http://schemas.microsoft.com/office/drawing/2014/main" id="{FCDDACA7-96EF-F84D-B733-0D36E1E174FF}"/>
                    </a:ext>
                  </a:extLst>
                </p:cNvPr>
                <p:cNvCxnSpPr>
                  <a:cxnSpLocks/>
                  <a:stCxn id="58" idx="0"/>
                  <a:endCxn id="50" idx="5"/>
                </p:cNvCxnSpPr>
                <p:nvPr/>
              </p:nvCxnSpPr>
              <p:spPr bwMode="auto">
                <a:xfrm flipH="1" flipV="1">
                  <a:off x="2930738" y="5171217"/>
                  <a:ext cx="204599" cy="35647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" name="直線接點 24">
                  <a:extLst>
                    <a:ext uri="{FF2B5EF4-FFF2-40B4-BE49-F238E27FC236}">
                      <a16:creationId xmlns:a16="http://schemas.microsoft.com/office/drawing/2014/main" id="{1EC24463-82C6-9643-9699-BE5EE59B200D}"/>
                    </a:ext>
                  </a:extLst>
                </p:cNvPr>
                <p:cNvCxnSpPr>
                  <a:cxnSpLocks/>
                  <a:endCxn id="53" idx="3"/>
                </p:cNvCxnSpPr>
                <p:nvPr/>
              </p:nvCxnSpPr>
              <p:spPr bwMode="auto">
                <a:xfrm flipV="1">
                  <a:off x="1592208" y="4701910"/>
                  <a:ext cx="260896" cy="37668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3" name="橢圓 34">
                  <a:extLst>
                    <a:ext uri="{FF2B5EF4-FFF2-40B4-BE49-F238E27FC236}">
                      <a16:creationId xmlns:a16="http://schemas.microsoft.com/office/drawing/2014/main" id="{CFE7E1E2-B300-E744-98EB-B8966980BF75}"/>
                    </a:ext>
                  </a:extLst>
                </p:cNvPr>
                <p:cNvSpPr/>
                <p:nvPr/>
              </p:nvSpPr>
              <p:spPr bwMode="auto">
                <a:xfrm>
                  <a:off x="1782529" y="4290572"/>
                  <a:ext cx="481913" cy="48191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/>
                    <a:t>4</a:t>
                  </a:r>
                  <a:endParaRPr lang="zh-TW" altLang="en-US" sz="2000" dirty="0"/>
                </a:p>
              </p:txBody>
            </p:sp>
            <p:cxnSp>
              <p:nvCxnSpPr>
                <p:cNvPr id="54" name="直線接點 28">
                  <a:extLst>
                    <a:ext uri="{FF2B5EF4-FFF2-40B4-BE49-F238E27FC236}">
                      <a16:creationId xmlns:a16="http://schemas.microsoft.com/office/drawing/2014/main" id="{A8DA9C78-41C2-8B4E-947B-A4ED5CAB1018}"/>
                    </a:ext>
                  </a:extLst>
                </p:cNvPr>
                <p:cNvCxnSpPr>
                  <a:cxnSpLocks/>
                  <a:stCxn id="53" idx="5"/>
                  <a:endCxn id="50" idx="1"/>
                </p:cNvCxnSpPr>
                <p:nvPr/>
              </p:nvCxnSpPr>
              <p:spPr bwMode="auto">
                <a:xfrm>
                  <a:off x="2193867" y="4701910"/>
                  <a:ext cx="396108" cy="128544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24">
                  <a:extLst>
                    <a:ext uri="{FF2B5EF4-FFF2-40B4-BE49-F238E27FC236}">
                      <a16:creationId xmlns:a16="http://schemas.microsoft.com/office/drawing/2014/main" id="{6B8B8D73-9CBC-5C49-88EE-3E71FB0B992C}"/>
                    </a:ext>
                  </a:extLst>
                </p:cNvPr>
                <p:cNvCxnSpPr>
                  <a:cxnSpLocks/>
                  <a:stCxn id="57" idx="0"/>
                  <a:endCxn id="50" idx="3"/>
                </p:cNvCxnSpPr>
                <p:nvPr/>
              </p:nvCxnSpPr>
              <p:spPr bwMode="auto">
                <a:xfrm flipV="1">
                  <a:off x="2274180" y="5171217"/>
                  <a:ext cx="315795" cy="350218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文字方塊 114">
                      <a:extLst>
                        <a:ext uri="{FF2B5EF4-FFF2-40B4-BE49-F238E27FC236}">
                          <a16:creationId xmlns:a16="http://schemas.microsoft.com/office/drawing/2014/main" id="{E8D2B2D6-FCEB-C849-B386-06F72ED6D7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8227" y="5086328"/>
                      <a:ext cx="650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56" name="文字方塊 114">
                      <a:extLst>
                        <a:ext uri="{FF2B5EF4-FFF2-40B4-BE49-F238E27FC236}">
                          <a16:creationId xmlns:a16="http://schemas.microsoft.com/office/drawing/2014/main" id="{E8D2B2D6-FCEB-C849-B386-06F72ED6D7C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8227" y="5086328"/>
                      <a:ext cx="650591" cy="46166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文字方塊 114">
                      <a:extLst>
                        <a:ext uri="{FF2B5EF4-FFF2-40B4-BE49-F238E27FC236}">
                          <a16:creationId xmlns:a16="http://schemas.microsoft.com/office/drawing/2014/main" id="{7B06BB49-C6AE-AD4B-A503-A95EDA50AD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48884" y="5521435"/>
                      <a:ext cx="650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57" name="文字方塊 114">
                      <a:extLst>
                        <a:ext uri="{FF2B5EF4-FFF2-40B4-BE49-F238E27FC236}">
                          <a16:creationId xmlns:a16="http://schemas.microsoft.com/office/drawing/2014/main" id="{7B06BB49-C6AE-AD4B-A503-A95EDA50AD3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48884" y="5521435"/>
                      <a:ext cx="650591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文字方塊 114">
                      <a:extLst>
                        <a:ext uri="{FF2B5EF4-FFF2-40B4-BE49-F238E27FC236}">
                          <a16:creationId xmlns:a16="http://schemas.microsoft.com/office/drawing/2014/main" id="{EAC55971-3F4C-E843-BBE4-53B4681E22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0041" y="5527691"/>
                      <a:ext cx="650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58" name="文字方塊 114">
                      <a:extLst>
                        <a:ext uri="{FF2B5EF4-FFF2-40B4-BE49-F238E27FC236}">
                          <a16:creationId xmlns:a16="http://schemas.microsoft.com/office/drawing/2014/main" id="{EAC55971-3F4C-E843-BBE4-53B4681E221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0041" y="5527691"/>
                      <a:ext cx="650591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89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3" name="橢圓 34">
                <a:extLst>
                  <a:ext uri="{FF2B5EF4-FFF2-40B4-BE49-F238E27FC236}">
                    <a16:creationId xmlns:a16="http://schemas.microsoft.com/office/drawing/2014/main" id="{F3CC3370-F03A-224E-A464-AAA079D0EAB0}"/>
                  </a:ext>
                </a:extLst>
              </p:cNvPr>
              <p:cNvSpPr/>
              <p:nvPr/>
            </p:nvSpPr>
            <p:spPr bwMode="auto">
              <a:xfrm>
                <a:off x="4044397" y="843486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3</a:t>
                </a:r>
                <a:endParaRPr lang="zh-TW" altLang="en-US" sz="2000" dirty="0"/>
              </a:p>
            </p:txBody>
          </p:sp>
        </p:grpSp>
        <p:cxnSp>
          <p:nvCxnSpPr>
            <p:cNvPr id="67" name="直線接點 24">
              <a:extLst>
                <a:ext uri="{FF2B5EF4-FFF2-40B4-BE49-F238E27FC236}">
                  <a16:creationId xmlns:a16="http://schemas.microsoft.com/office/drawing/2014/main" id="{1637695B-3BA8-334E-BEAD-0DEDC9104FFC}"/>
                </a:ext>
              </a:extLst>
            </p:cNvPr>
            <p:cNvCxnSpPr>
              <a:cxnSpLocks/>
              <a:stCxn id="68" idx="0"/>
              <a:endCxn id="63" idx="3"/>
            </p:cNvCxnSpPr>
            <p:nvPr/>
          </p:nvCxnSpPr>
          <p:spPr bwMode="auto">
            <a:xfrm flipV="1">
              <a:off x="296804" y="5034730"/>
              <a:ext cx="334241" cy="180277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114">
                  <a:extLst>
                    <a:ext uri="{FF2B5EF4-FFF2-40B4-BE49-F238E27FC236}">
                      <a16:creationId xmlns:a16="http://schemas.microsoft.com/office/drawing/2014/main" id="{67DDEB1F-FA88-6244-84D8-E0363660E139}"/>
                    </a:ext>
                  </a:extLst>
                </p:cNvPr>
                <p:cNvSpPr txBox="1"/>
                <p:nvPr/>
              </p:nvSpPr>
              <p:spPr>
                <a:xfrm>
                  <a:off x="-28492" y="5215007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68" name="文字方塊 114">
                  <a:extLst>
                    <a:ext uri="{FF2B5EF4-FFF2-40B4-BE49-F238E27FC236}">
                      <a16:creationId xmlns:a16="http://schemas.microsoft.com/office/drawing/2014/main" id="{67DDEB1F-FA88-6244-84D8-E0363660E1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8492" y="5215007"/>
                  <a:ext cx="650591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線接點 24">
              <a:extLst>
                <a:ext uri="{FF2B5EF4-FFF2-40B4-BE49-F238E27FC236}">
                  <a16:creationId xmlns:a16="http://schemas.microsoft.com/office/drawing/2014/main" id="{A4AD246C-1FEE-BE43-8E89-70609E56D486}"/>
                </a:ext>
              </a:extLst>
            </p:cNvPr>
            <p:cNvCxnSpPr>
              <a:cxnSpLocks/>
              <a:stCxn id="134" idx="0"/>
              <a:endCxn id="126" idx="3"/>
            </p:cNvCxnSpPr>
            <p:nvPr/>
          </p:nvCxnSpPr>
          <p:spPr bwMode="auto">
            <a:xfrm flipV="1">
              <a:off x="1384885" y="3821235"/>
              <a:ext cx="515425" cy="12972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6" name="橢圓 34">
              <a:extLst>
                <a:ext uri="{FF2B5EF4-FFF2-40B4-BE49-F238E27FC236}">
                  <a16:creationId xmlns:a16="http://schemas.microsoft.com/office/drawing/2014/main" id="{1FD0C244-FE7B-9C4A-BF2A-0A7F2CA97355}"/>
                </a:ext>
              </a:extLst>
            </p:cNvPr>
            <p:cNvSpPr/>
            <p:nvPr/>
          </p:nvSpPr>
          <p:spPr bwMode="auto">
            <a:xfrm>
              <a:off x="1829735" y="3409897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7</a:t>
              </a:r>
              <a:endParaRPr lang="zh-TW" altLang="en-US" sz="2000" dirty="0"/>
            </a:p>
          </p:txBody>
        </p:sp>
        <p:cxnSp>
          <p:nvCxnSpPr>
            <p:cNvPr id="128" name="直線接點 24">
              <a:extLst>
                <a:ext uri="{FF2B5EF4-FFF2-40B4-BE49-F238E27FC236}">
                  <a16:creationId xmlns:a16="http://schemas.microsoft.com/office/drawing/2014/main" id="{A4B6850F-1947-5F4A-9739-4AE7AA76C724}"/>
                </a:ext>
              </a:extLst>
            </p:cNvPr>
            <p:cNvCxnSpPr>
              <a:cxnSpLocks/>
              <a:stCxn id="130" idx="0"/>
              <a:endCxn id="126" idx="5"/>
            </p:cNvCxnSpPr>
            <p:nvPr/>
          </p:nvCxnSpPr>
          <p:spPr bwMode="auto">
            <a:xfrm flipH="1" flipV="1">
              <a:off x="2241073" y="3821235"/>
              <a:ext cx="459579" cy="257039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字方塊 114">
                  <a:extLst>
                    <a:ext uri="{FF2B5EF4-FFF2-40B4-BE49-F238E27FC236}">
                      <a16:creationId xmlns:a16="http://schemas.microsoft.com/office/drawing/2014/main" id="{47F8899F-BBD6-0245-BFFF-BE2CAE792530}"/>
                    </a:ext>
                  </a:extLst>
                </p:cNvPr>
                <p:cNvSpPr txBox="1"/>
                <p:nvPr/>
              </p:nvSpPr>
              <p:spPr>
                <a:xfrm>
                  <a:off x="1570187" y="4681331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29" name="文字方塊 114">
                  <a:extLst>
                    <a:ext uri="{FF2B5EF4-FFF2-40B4-BE49-F238E27FC236}">
                      <a16:creationId xmlns:a16="http://schemas.microsoft.com/office/drawing/2014/main" id="{47F8899F-BBD6-0245-BFFF-BE2CAE792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187" y="4681331"/>
                  <a:ext cx="650591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字方塊 114">
                  <a:extLst>
                    <a:ext uri="{FF2B5EF4-FFF2-40B4-BE49-F238E27FC236}">
                      <a16:creationId xmlns:a16="http://schemas.microsoft.com/office/drawing/2014/main" id="{6A32FCE3-2CE6-2D48-9FB9-1988A739A49C}"/>
                    </a:ext>
                  </a:extLst>
                </p:cNvPr>
                <p:cNvSpPr txBox="1"/>
                <p:nvPr/>
              </p:nvSpPr>
              <p:spPr>
                <a:xfrm>
                  <a:off x="2375356" y="4078274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30" name="文字方塊 114">
                  <a:extLst>
                    <a:ext uri="{FF2B5EF4-FFF2-40B4-BE49-F238E27FC236}">
                      <a16:creationId xmlns:a16="http://schemas.microsoft.com/office/drawing/2014/main" id="{6A32FCE3-2CE6-2D48-9FB9-1988A739A4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5356" y="4078274"/>
                  <a:ext cx="650591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橢圓 34">
              <a:extLst>
                <a:ext uri="{FF2B5EF4-FFF2-40B4-BE49-F238E27FC236}">
                  <a16:creationId xmlns:a16="http://schemas.microsoft.com/office/drawing/2014/main" id="{15BA3E32-86CA-BC41-9DFF-AA93527168E2}"/>
                </a:ext>
              </a:extLst>
            </p:cNvPr>
            <p:cNvSpPr/>
            <p:nvPr/>
          </p:nvSpPr>
          <p:spPr bwMode="auto">
            <a:xfrm>
              <a:off x="1143928" y="3950959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6</a:t>
              </a:r>
              <a:endParaRPr lang="zh-TW" altLang="en-US" sz="2000" dirty="0"/>
            </a:p>
          </p:txBody>
        </p:sp>
        <p:cxnSp>
          <p:nvCxnSpPr>
            <p:cNvPr id="136" name="直線接點 24">
              <a:extLst>
                <a:ext uri="{FF2B5EF4-FFF2-40B4-BE49-F238E27FC236}">
                  <a16:creationId xmlns:a16="http://schemas.microsoft.com/office/drawing/2014/main" id="{E62A74D6-CC6E-314E-844C-9F41746FF697}"/>
                </a:ext>
              </a:extLst>
            </p:cNvPr>
            <p:cNvCxnSpPr>
              <a:cxnSpLocks/>
              <a:stCxn id="63" idx="0"/>
              <a:endCxn id="134" idx="3"/>
            </p:cNvCxnSpPr>
            <p:nvPr/>
          </p:nvCxnSpPr>
          <p:spPr bwMode="auto">
            <a:xfrm flipV="1">
              <a:off x="801427" y="4362297"/>
              <a:ext cx="413076" cy="26109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直線接點 24">
              <a:extLst>
                <a:ext uri="{FF2B5EF4-FFF2-40B4-BE49-F238E27FC236}">
                  <a16:creationId xmlns:a16="http://schemas.microsoft.com/office/drawing/2014/main" id="{95227CC5-4575-EA4C-8799-BAF8D67523F5}"/>
                </a:ext>
              </a:extLst>
            </p:cNvPr>
            <p:cNvCxnSpPr>
              <a:cxnSpLocks/>
              <a:stCxn id="129" idx="0"/>
              <a:endCxn id="134" idx="5"/>
            </p:cNvCxnSpPr>
            <p:nvPr/>
          </p:nvCxnSpPr>
          <p:spPr bwMode="auto">
            <a:xfrm flipH="1" flipV="1">
              <a:off x="1555266" y="4362297"/>
              <a:ext cx="340217" cy="31903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55" name="文字方塊 254">
            <a:extLst>
              <a:ext uri="{FF2B5EF4-FFF2-40B4-BE49-F238E27FC236}">
                <a16:creationId xmlns:a16="http://schemas.microsoft.com/office/drawing/2014/main" id="{13018701-5A7C-5F46-936B-4A5BC268C3F0}"/>
              </a:ext>
            </a:extLst>
          </p:cNvPr>
          <p:cNvSpPr txBox="1"/>
          <p:nvPr/>
        </p:nvSpPr>
        <p:spPr>
          <a:xfrm>
            <a:off x="3092400" y="6186232"/>
            <a:ext cx="4322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800" dirty="0"/>
              <a:t>After LR transformation: </a:t>
            </a:r>
            <a:r>
              <a:rPr lang="en-US" altLang="zh-TW" sz="2800" dirty="0">
                <a:solidFill>
                  <a:srgbClr val="C00000"/>
                </a:solidFill>
              </a:rPr>
              <a:t>LL</a:t>
            </a:r>
            <a:endParaRPr kumimoji="1" lang="zh-TW" altLang="en-US" sz="2800" dirty="0">
              <a:solidFill>
                <a:srgbClr val="C00000"/>
              </a:solidFill>
            </a:endParaRPr>
          </a:p>
        </p:txBody>
      </p:sp>
      <p:cxnSp>
        <p:nvCxnSpPr>
          <p:cNvPr id="254" name="直線箭頭接點 253">
            <a:extLst>
              <a:ext uri="{FF2B5EF4-FFF2-40B4-BE49-F238E27FC236}">
                <a16:creationId xmlns:a16="http://schemas.microsoft.com/office/drawing/2014/main" id="{20EB89D2-F153-0A45-BAC0-109C06ED2D99}"/>
              </a:ext>
            </a:extLst>
          </p:cNvPr>
          <p:cNvCxnSpPr>
            <a:cxnSpLocks/>
            <a:stCxn id="126" idx="4"/>
          </p:cNvCxnSpPr>
          <p:nvPr/>
        </p:nvCxnSpPr>
        <p:spPr bwMode="auto">
          <a:xfrm flipH="1">
            <a:off x="1658196" y="3891810"/>
            <a:ext cx="412496" cy="15938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0" name="直線箭頭接點 259">
            <a:extLst>
              <a:ext uri="{FF2B5EF4-FFF2-40B4-BE49-F238E27FC236}">
                <a16:creationId xmlns:a16="http://schemas.microsoft.com/office/drawing/2014/main" id="{7749273D-0947-0242-AB3A-BA133A23A47D}"/>
              </a:ext>
            </a:extLst>
          </p:cNvPr>
          <p:cNvCxnSpPr>
            <a:cxnSpLocks/>
          </p:cNvCxnSpPr>
          <p:nvPr/>
        </p:nvCxnSpPr>
        <p:spPr bwMode="auto">
          <a:xfrm flipH="1">
            <a:off x="941017" y="4493820"/>
            <a:ext cx="436133" cy="23479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794A0270-27AC-9243-95C7-D95BE6345CF4}"/>
              </a:ext>
            </a:extLst>
          </p:cNvPr>
          <p:cNvCxnSpPr>
            <a:cxnSpLocks/>
            <a:stCxn id="98" idx="3"/>
            <a:endCxn id="126" idx="0"/>
          </p:cNvCxnSpPr>
          <p:nvPr/>
        </p:nvCxnSpPr>
        <p:spPr bwMode="auto">
          <a:xfrm>
            <a:off x="1517307" y="3100327"/>
            <a:ext cx="553385" cy="30957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114">
                <a:extLst>
                  <a:ext uri="{FF2B5EF4-FFF2-40B4-BE49-F238E27FC236}">
                    <a16:creationId xmlns:a16="http://schemas.microsoft.com/office/drawing/2014/main" id="{282F4AE7-ADA2-1141-AABE-B37C224735E7}"/>
                  </a:ext>
                </a:extLst>
              </p:cNvPr>
              <p:cNvSpPr txBox="1"/>
              <p:nvPr/>
            </p:nvSpPr>
            <p:spPr>
              <a:xfrm>
                <a:off x="866716" y="2869494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8" name="文字方塊 114">
                <a:extLst>
                  <a:ext uri="{FF2B5EF4-FFF2-40B4-BE49-F238E27FC236}">
                    <a16:creationId xmlns:a16="http://schemas.microsoft.com/office/drawing/2014/main" id="{282F4AE7-ADA2-1141-AABE-B37C22473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16" y="2869494"/>
                <a:ext cx="65059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群組 20">
            <a:extLst>
              <a:ext uri="{FF2B5EF4-FFF2-40B4-BE49-F238E27FC236}">
                <a16:creationId xmlns:a16="http://schemas.microsoft.com/office/drawing/2014/main" id="{B4A2F12E-77FD-C440-97FB-1D249AAFA739}"/>
              </a:ext>
            </a:extLst>
          </p:cNvPr>
          <p:cNvGrpSpPr/>
          <p:nvPr/>
        </p:nvGrpSpPr>
        <p:grpSpPr>
          <a:xfrm>
            <a:off x="3989444" y="732495"/>
            <a:ext cx="4759292" cy="1932923"/>
            <a:chOff x="3989444" y="732495"/>
            <a:chExt cx="4759292" cy="1932923"/>
          </a:xfrm>
        </p:grpSpPr>
        <p:sp>
          <p:nvSpPr>
            <p:cNvPr id="100" name="橢圓 34">
              <a:extLst>
                <a:ext uri="{FF2B5EF4-FFF2-40B4-BE49-F238E27FC236}">
                  <a16:creationId xmlns:a16="http://schemas.microsoft.com/office/drawing/2014/main" id="{17B7430D-D4C0-804B-9D42-14099E28867C}"/>
                </a:ext>
              </a:extLst>
            </p:cNvPr>
            <p:cNvSpPr/>
            <p:nvPr/>
          </p:nvSpPr>
          <p:spPr bwMode="auto">
            <a:xfrm>
              <a:off x="4774917" y="1473059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1</a:t>
              </a:r>
              <a:endParaRPr lang="zh-TW" altLang="en-US" sz="2000" dirty="0"/>
            </a:p>
          </p:txBody>
        </p:sp>
        <p:cxnSp>
          <p:nvCxnSpPr>
            <p:cNvPr id="101" name="直線接點 24">
              <a:extLst>
                <a:ext uri="{FF2B5EF4-FFF2-40B4-BE49-F238E27FC236}">
                  <a16:creationId xmlns:a16="http://schemas.microsoft.com/office/drawing/2014/main" id="{325FFD80-1819-5540-B6A3-C770E0038AD8}"/>
                </a:ext>
              </a:extLst>
            </p:cNvPr>
            <p:cNvCxnSpPr>
              <a:cxnSpLocks/>
              <a:stCxn id="102" idx="0"/>
              <a:endCxn id="100" idx="3"/>
            </p:cNvCxnSpPr>
            <p:nvPr/>
          </p:nvCxnSpPr>
          <p:spPr bwMode="auto">
            <a:xfrm flipV="1">
              <a:off x="4642337" y="1884397"/>
              <a:ext cx="203155" cy="25362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字方塊 114">
                  <a:extLst>
                    <a:ext uri="{FF2B5EF4-FFF2-40B4-BE49-F238E27FC236}">
                      <a16:creationId xmlns:a16="http://schemas.microsoft.com/office/drawing/2014/main" id="{5AE870B0-1F48-C94C-9973-D69178A14EBF}"/>
                    </a:ext>
                  </a:extLst>
                </p:cNvPr>
                <p:cNvSpPr txBox="1"/>
                <p:nvPr/>
              </p:nvSpPr>
              <p:spPr>
                <a:xfrm>
                  <a:off x="4317041" y="2138025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02" name="文字方塊 114">
                  <a:extLst>
                    <a:ext uri="{FF2B5EF4-FFF2-40B4-BE49-F238E27FC236}">
                      <a16:creationId xmlns:a16="http://schemas.microsoft.com/office/drawing/2014/main" id="{5AE870B0-1F48-C94C-9973-D69178A14E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041" y="2138025"/>
                  <a:ext cx="650591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32A25DA-D75F-C544-B461-14CE1FEBAE74}"/>
                </a:ext>
              </a:extLst>
            </p:cNvPr>
            <p:cNvSpPr/>
            <p:nvPr/>
          </p:nvSpPr>
          <p:spPr bwMode="auto">
            <a:xfrm>
              <a:off x="3989444" y="826946"/>
              <a:ext cx="798125" cy="4388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small</a:t>
              </a:r>
              <a:endParaRPr kumimoji="1" lang="zh-TW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04" name="直線接點 28">
              <a:extLst>
                <a:ext uri="{FF2B5EF4-FFF2-40B4-BE49-F238E27FC236}">
                  <a16:creationId xmlns:a16="http://schemas.microsoft.com/office/drawing/2014/main" id="{AD830B90-006A-1943-87E7-74D124F20736}"/>
                </a:ext>
              </a:extLst>
            </p:cNvPr>
            <p:cNvCxnSpPr>
              <a:cxnSpLocks/>
              <a:stCxn id="9" idx="2"/>
              <a:endCxn id="100" idx="1"/>
            </p:cNvCxnSpPr>
            <p:nvPr/>
          </p:nvCxnSpPr>
          <p:spPr bwMode="auto">
            <a:xfrm>
              <a:off x="4388507" y="1265747"/>
              <a:ext cx="456985" cy="277887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字方塊 114">
                  <a:extLst>
                    <a:ext uri="{FF2B5EF4-FFF2-40B4-BE49-F238E27FC236}">
                      <a16:creationId xmlns:a16="http://schemas.microsoft.com/office/drawing/2014/main" id="{BB82B79E-8DE7-FB4B-A721-D2BF73E26BCF}"/>
                    </a:ext>
                  </a:extLst>
                </p:cNvPr>
                <p:cNvSpPr txBox="1"/>
                <p:nvPr/>
              </p:nvSpPr>
              <p:spPr>
                <a:xfrm>
                  <a:off x="5394260" y="732495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kumimoji="1" lang="zh-TW" altLang="en-US" sz="2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文字方塊 114">
                  <a:extLst>
                    <a:ext uri="{FF2B5EF4-FFF2-40B4-BE49-F238E27FC236}">
                      <a16:creationId xmlns:a16="http://schemas.microsoft.com/office/drawing/2014/main" id="{BB82B79E-8DE7-FB4B-A721-D2BF73E26B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4260" y="732495"/>
                  <a:ext cx="650591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E23D7580-E6FE-9840-97F4-2A93338E2448}"/>
                </a:ext>
              </a:extLst>
            </p:cNvPr>
            <p:cNvSpPr/>
            <p:nvPr/>
          </p:nvSpPr>
          <p:spPr bwMode="auto">
            <a:xfrm>
              <a:off x="7950611" y="790076"/>
              <a:ext cx="798125" cy="4388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big</a:t>
              </a:r>
              <a:endParaRPr kumimoji="1" lang="zh-TW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18" name="直線接點 24">
              <a:extLst>
                <a:ext uri="{FF2B5EF4-FFF2-40B4-BE49-F238E27FC236}">
                  <a16:creationId xmlns:a16="http://schemas.microsoft.com/office/drawing/2014/main" id="{5FA8A648-F92E-6144-A6F8-80CB48BB08AF}"/>
                </a:ext>
              </a:extLst>
            </p:cNvPr>
            <p:cNvCxnSpPr>
              <a:cxnSpLocks/>
              <a:stCxn id="120" idx="0"/>
              <a:endCxn id="119" idx="5"/>
            </p:cNvCxnSpPr>
            <p:nvPr/>
          </p:nvCxnSpPr>
          <p:spPr bwMode="auto">
            <a:xfrm flipH="1" flipV="1">
              <a:off x="7752410" y="1876521"/>
              <a:ext cx="327818" cy="327232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9" name="橢圓 34">
              <a:extLst>
                <a:ext uri="{FF2B5EF4-FFF2-40B4-BE49-F238E27FC236}">
                  <a16:creationId xmlns:a16="http://schemas.microsoft.com/office/drawing/2014/main" id="{91A8E7DD-A3AD-9A42-AA2A-A66FEA698985}"/>
                </a:ext>
              </a:extLst>
            </p:cNvPr>
            <p:cNvSpPr/>
            <p:nvPr/>
          </p:nvSpPr>
          <p:spPr bwMode="auto">
            <a:xfrm>
              <a:off x="7341072" y="1465183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9</a:t>
              </a:r>
              <a:endParaRPr lang="zh-TW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字方塊 114">
                  <a:extLst>
                    <a:ext uri="{FF2B5EF4-FFF2-40B4-BE49-F238E27FC236}">
                      <a16:creationId xmlns:a16="http://schemas.microsoft.com/office/drawing/2014/main" id="{29D4E317-C612-934F-884D-948BD23FFD68}"/>
                    </a:ext>
                  </a:extLst>
                </p:cNvPr>
                <p:cNvSpPr txBox="1"/>
                <p:nvPr/>
              </p:nvSpPr>
              <p:spPr>
                <a:xfrm>
                  <a:off x="7754932" y="2203753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20" name="文字方塊 114">
                  <a:extLst>
                    <a:ext uri="{FF2B5EF4-FFF2-40B4-BE49-F238E27FC236}">
                      <a16:creationId xmlns:a16="http://schemas.microsoft.com/office/drawing/2014/main" id="{29D4E317-C612-934F-884D-948BD23FF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4932" y="2203753"/>
                  <a:ext cx="650591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62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字方塊 114">
                  <a:extLst>
                    <a:ext uri="{FF2B5EF4-FFF2-40B4-BE49-F238E27FC236}">
                      <a16:creationId xmlns:a16="http://schemas.microsoft.com/office/drawing/2014/main" id="{590F39FC-D298-B948-8F5D-42B9D613CFBE}"/>
                    </a:ext>
                  </a:extLst>
                </p:cNvPr>
                <p:cNvSpPr txBox="1"/>
                <p:nvPr/>
              </p:nvSpPr>
              <p:spPr>
                <a:xfrm>
                  <a:off x="6690141" y="767970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zh-TW" altLang="en-US" sz="2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文字方塊 114">
                  <a:extLst>
                    <a:ext uri="{FF2B5EF4-FFF2-40B4-BE49-F238E27FC236}">
                      <a16:creationId xmlns:a16="http://schemas.microsoft.com/office/drawing/2014/main" id="{590F39FC-D298-B948-8F5D-42B9D613CF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0141" y="767970"/>
                  <a:ext cx="650591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直線接點 28">
              <a:extLst>
                <a:ext uri="{FF2B5EF4-FFF2-40B4-BE49-F238E27FC236}">
                  <a16:creationId xmlns:a16="http://schemas.microsoft.com/office/drawing/2014/main" id="{D9A8463F-0855-5644-979A-933484F10C2E}"/>
                </a:ext>
              </a:extLst>
            </p:cNvPr>
            <p:cNvCxnSpPr>
              <a:cxnSpLocks/>
              <a:stCxn id="112" idx="2"/>
              <a:endCxn id="119" idx="7"/>
            </p:cNvCxnSpPr>
            <p:nvPr/>
          </p:nvCxnSpPr>
          <p:spPr bwMode="auto">
            <a:xfrm flipH="1">
              <a:off x="7752410" y="1228877"/>
              <a:ext cx="597264" cy="30688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橢圓 8">
            <a:extLst>
              <a:ext uri="{FF2B5EF4-FFF2-40B4-BE49-F238E27FC236}">
                <a16:creationId xmlns:a16="http://schemas.microsoft.com/office/drawing/2014/main" id="{5CBAD2AB-B2E7-944A-85D3-15E7BABE7343}"/>
              </a:ext>
            </a:extLst>
          </p:cNvPr>
          <p:cNvSpPr/>
          <p:nvPr/>
        </p:nvSpPr>
        <p:spPr bwMode="auto">
          <a:xfrm>
            <a:off x="6761329" y="2174741"/>
            <a:ext cx="481913" cy="4819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8</a:t>
            </a:r>
            <a:endParaRPr lang="zh-TW" altLang="en-US" sz="2000" dirty="0"/>
          </a:p>
        </p:txBody>
      </p:sp>
      <p:cxnSp>
        <p:nvCxnSpPr>
          <p:cNvPr id="60" name="直線接點 24">
            <a:extLst>
              <a:ext uri="{FF2B5EF4-FFF2-40B4-BE49-F238E27FC236}">
                <a16:creationId xmlns:a16="http://schemas.microsoft.com/office/drawing/2014/main" id="{9CDC863E-4358-9B45-9917-11CED4813C31}"/>
              </a:ext>
            </a:extLst>
          </p:cNvPr>
          <p:cNvCxnSpPr>
            <a:cxnSpLocks/>
            <a:stCxn id="61" idx="0"/>
            <a:endCxn id="59" idx="5"/>
          </p:cNvCxnSpPr>
          <p:nvPr/>
        </p:nvCxnSpPr>
        <p:spPr bwMode="auto">
          <a:xfrm flipH="1" flipV="1">
            <a:off x="7172667" y="2586079"/>
            <a:ext cx="366171" cy="38653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114">
                <a:extLst>
                  <a:ext uri="{FF2B5EF4-FFF2-40B4-BE49-F238E27FC236}">
                    <a16:creationId xmlns:a16="http://schemas.microsoft.com/office/drawing/2014/main" id="{92CD9947-BEF5-0744-9264-446AD3BC51F7}"/>
                  </a:ext>
                </a:extLst>
              </p:cNvPr>
              <p:cNvSpPr txBox="1"/>
              <p:nvPr/>
            </p:nvSpPr>
            <p:spPr>
              <a:xfrm>
                <a:off x="7213542" y="2972616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61" name="文字方塊 114">
                <a:extLst>
                  <a:ext uri="{FF2B5EF4-FFF2-40B4-BE49-F238E27FC236}">
                    <a16:creationId xmlns:a16="http://schemas.microsoft.com/office/drawing/2014/main" id="{92CD9947-BEF5-0744-9264-446AD3BC5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542" y="2972616"/>
                <a:ext cx="650591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接點 28">
            <a:extLst>
              <a:ext uri="{FF2B5EF4-FFF2-40B4-BE49-F238E27FC236}">
                <a16:creationId xmlns:a16="http://schemas.microsoft.com/office/drawing/2014/main" id="{6C1F1523-92B9-7942-A250-7488E1F76E0E}"/>
              </a:ext>
            </a:extLst>
          </p:cNvPr>
          <p:cNvCxnSpPr>
            <a:cxnSpLocks/>
            <a:stCxn id="119" idx="3"/>
            <a:endCxn id="59" idx="0"/>
          </p:cNvCxnSpPr>
          <p:nvPr/>
        </p:nvCxnSpPr>
        <p:spPr bwMode="auto">
          <a:xfrm flipH="1">
            <a:off x="7002286" y="1876521"/>
            <a:ext cx="409361" cy="29822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箭頭接點 63">
            <a:extLst>
              <a:ext uri="{FF2B5EF4-FFF2-40B4-BE49-F238E27FC236}">
                <a16:creationId xmlns:a16="http://schemas.microsoft.com/office/drawing/2014/main" id="{2352F516-025D-5F44-AFCE-43249A2D6535}"/>
              </a:ext>
            </a:extLst>
          </p:cNvPr>
          <p:cNvCxnSpPr>
            <a:cxnSpLocks/>
            <a:stCxn id="122" idx="2"/>
            <a:endCxn id="59" idx="0"/>
          </p:cNvCxnSpPr>
          <p:nvPr/>
        </p:nvCxnSpPr>
        <p:spPr bwMode="auto">
          <a:xfrm flipH="1">
            <a:off x="7002286" y="1229635"/>
            <a:ext cx="13151" cy="94510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橢圓 8">
            <a:extLst>
              <a:ext uri="{FF2B5EF4-FFF2-40B4-BE49-F238E27FC236}">
                <a16:creationId xmlns:a16="http://schemas.microsoft.com/office/drawing/2014/main" id="{4DF75894-0157-AB4D-BCC8-A66FEB860D15}"/>
              </a:ext>
            </a:extLst>
          </p:cNvPr>
          <p:cNvSpPr/>
          <p:nvPr/>
        </p:nvSpPr>
        <p:spPr bwMode="auto">
          <a:xfrm>
            <a:off x="5238365" y="2138025"/>
            <a:ext cx="481913" cy="4819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2</a:t>
            </a:r>
            <a:endParaRPr lang="zh-TW" altLang="en-US" sz="2000" dirty="0"/>
          </a:p>
        </p:txBody>
      </p:sp>
      <p:cxnSp>
        <p:nvCxnSpPr>
          <p:cNvPr id="70" name="直線接點 24">
            <a:extLst>
              <a:ext uri="{FF2B5EF4-FFF2-40B4-BE49-F238E27FC236}">
                <a16:creationId xmlns:a16="http://schemas.microsoft.com/office/drawing/2014/main" id="{E07CB47D-8ECF-C545-AF6A-5CFFD25D9624}"/>
              </a:ext>
            </a:extLst>
          </p:cNvPr>
          <p:cNvCxnSpPr>
            <a:cxnSpLocks/>
            <a:stCxn id="71" idx="0"/>
            <a:endCxn id="69" idx="3"/>
          </p:cNvCxnSpPr>
          <p:nvPr/>
        </p:nvCxnSpPr>
        <p:spPr bwMode="auto">
          <a:xfrm flipV="1">
            <a:off x="4933984" y="2549363"/>
            <a:ext cx="374956" cy="32013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114">
                <a:extLst>
                  <a:ext uri="{FF2B5EF4-FFF2-40B4-BE49-F238E27FC236}">
                    <a16:creationId xmlns:a16="http://schemas.microsoft.com/office/drawing/2014/main" id="{DD38CE70-93B2-504C-9333-07F95D8570A5}"/>
                  </a:ext>
                </a:extLst>
              </p:cNvPr>
              <p:cNvSpPr txBox="1"/>
              <p:nvPr/>
            </p:nvSpPr>
            <p:spPr>
              <a:xfrm>
                <a:off x="4608688" y="2869494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71" name="文字方塊 114">
                <a:extLst>
                  <a:ext uri="{FF2B5EF4-FFF2-40B4-BE49-F238E27FC236}">
                    <a16:creationId xmlns:a16="http://schemas.microsoft.com/office/drawing/2014/main" id="{DD38CE70-93B2-504C-9333-07F95D857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688" y="2869494"/>
                <a:ext cx="650591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線接點 28">
            <a:extLst>
              <a:ext uri="{FF2B5EF4-FFF2-40B4-BE49-F238E27FC236}">
                <a16:creationId xmlns:a16="http://schemas.microsoft.com/office/drawing/2014/main" id="{31D61C47-8E52-424E-B914-D4BFA389BFC8}"/>
              </a:ext>
            </a:extLst>
          </p:cNvPr>
          <p:cNvCxnSpPr>
            <a:cxnSpLocks/>
            <a:stCxn id="100" idx="5"/>
            <a:endCxn id="69" idx="0"/>
          </p:cNvCxnSpPr>
          <p:nvPr/>
        </p:nvCxnSpPr>
        <p:spPr bwMode="auto">
          <a:xfrm>
            <a:off x="5186255" y="1884397"/>
            <a:ext cx="293067" cy="25362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箭頭接點 75">
            <a:extLst>
              <a:ext uri="{FF2B5EF4-FFF2-40B4-BE49-F238E27FC236}">
                <a16:creationId xmlns:a16="http://schemas.microsoft.com/office/drawing/2014/main" id="{DAF4CDE4-EB6C-AA4B-93EE-0A9A5B41E878}"/>
              </a:ext>
            </a:extLst>
          </p:cNvPr>
          <p:cNvCxnSpPr>
            <a:cxnSpLocks/>
            <a:stCxn id="108" idx="2"/>
            <a:endCxn id="69" idx="7"/>
          </p:cNvCxnSpPr>
          <p:nvPr/>
        </p:nvCxnSpPr>
        <p:spPr bwMode="auto">
          <a:xfrm flipH="1">
            <a:off x="5649703" y="1194160"/>
            <a:ext cx="69853" cy="101444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805302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412" y="-158303"/>
            <a:ext cx="8464043" cy="1143000"/>
          </a:xfrm>
        </p:spPr>
        <p:txBody>
          <a:bodyPr/>
          <a:lstStyle/>
          <a:p>
            <a:pPr algn="ctr"/>
            <a:r>
              <a:rPr lang="en-US" altLang="zh-TW" sz="3600" dirty="0"/>
              <a:t>An Example for Top-Down Splay Tree (3/7)</a:t>
            </a:r>
          </a:p>
        </p:txBody>
      </p:sp>
      <p:grpSp>
        <p:nvGrpSpPr>
          <p:cNvPr id="181" name="群組 180">
            <a:extLst>
              <a:ext uri="{FF2B5EF4-FFF2-40B4-BE49-F238E27FC236}">
                <a16:creationId xmlns:a16="http://schemas.microsoft.com/office/drawing/2014/main" id="{95F42F42-A12D-8C4A-AD1B-0619DE53F416}"/>
              </a:ext>
            </a:extLst>
          </p:cNvPr>
          <p:cNvGrpSpPr/>
          <p:nvPr/>
        </p:nvGrpSpPr>
        <p:grpSpPr>
          <a:xfrm>
            <a:off x="-28492" y="3409897"/>
            <a:ext cx="3054439" cy="3479308"/>
            <a:chOff x="-28492" y="3409897"/>
            <a:chExt cx="3054439" cy="3479308"/>
          </a:xfrm>
        </p:grpSpPr>
        <p:cxnSp>
          <p:nvCxnSpPr>
            <p:cNvPr id="65" name="直線接點 28">
              <a:extLst>
                <a:ext uri="{FF2B5EF4-FFF2-40B4-BE49-F238E27FC236}">
                  <a16:creationId xmlns:a16="http://schemas.microsoft.com/office/drawing/2014/main" id="{61067336-722C-7044-AC81-AEEA457FB037}"/>
                </a:ext>
              </a:extLst>
            </p:cNvPr>
            <p:cNvCxnSpPr>
              <a:cxnSpLocks/>
              <a:stCxn id="63" idx="5"/>
              <a:endCxn id="53" idx="1"/>
            </p:cNvCxnSpPr>
            <p:nvPr/>
          </p:nvCxnSpPr>
          <p:spPr bwMode="auto">
            <a:xfrm>
              <a:off x="971808" y="5034730"/>
              <a:ext cx="361671" cy="226266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B29C0A21-E9A5-9148-A5A4-0C2FCDAB9AE4}"/>
                </a:ext>
              </a:extLst>
            </p:cNvPr>
            <p:cNvGrpSpPr/>
            <p:nvPr/>
          </p:nvGrpSpPr>
          <p:grpSpPr>
            <a:xfrm>
              <a:off x="558602" y="4623392"/>
              <a:ext cx="2382405" cy="2265813"/>
              <a:chOff x="4042529" y="843486"/>
              <a:chExt cx="2382405" cy="2265813"/>
            </a:xfrm>
          </p:grpSpPr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2F854D4C-3B32-3142-8147-D31D3AE1211E}"/>
                  </a:ext>
                </a:extLst>
              </p:cNvPr>
              <p:cNvGrpSpPr/>
              <p:nvPr/>
            </p:nvGrpSpPr>
            <p:grpSpPr>
              <a:xfrm>
                <a:off x="4042529" y="1410515"/>
                <a:ext cx="2382405" cy="1698784"/>
                <a:chOff x="1078227" y="4290572"/>
                <a:chExt cx="2382405" cy="1698784"/>
              </a:xfrm>
            </p:grpSpPr>
            <p:sp>
              <p:nvSpPr>
                <p:cNvPr id="50" name="橢圓 8">
                  <a:extLst>
                    <a:ext uri="{FF2B5EF4-FFF2-40B4-BE49-F238E27FC236}">
                      <a16:creationId xmlns:a16="http://schemas.microsoft.com/office/drawing/2014/main" id="{F737DB63-8D20-9F49-BE0E-8DCAD532A05A}"/>
                    </a:ext>
                  </a:extLst>
                </p:cNvPr>
                <p:cNvSpPr/>
                <p:nvPr/>
              </p:nvSpPr>
              <p:spPr bwMode="auto">
                <a:xfrm>
                  <a:off x="2519400" y="4759879"/>
                  <a:ext cx="481913" cy="481913"/>
                </a:xfrm>
                <a:prstGeom prst="ellipse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/>
                    <a:t>5</a:t>
                  </a:r>
                  <a:endParaRPr lang="zh-TW" altLang="en-US" sz="2000" dirty="0"/>
                </a:p>
              </p:txBody>
            </p:sp>
            <p:cxnSp>
              <p:nvCxnSpPr>
                <p:cNvPr id="51" name="直線接點 50">
                  <a:extLst>
                    <a:ext uri="{FF2B5EF4-FFF2-40B4-BE49-F238E27FC236}">
                      <a16:creationId xmlns:a16="http://schemas.microsoft.com/office/drawing/2014/main" id="{FCDDACA7-96EF-F84D-B733-0D36E1E174FF}"/>
                    </a:ext>
                  </a:extLst>
                </p:cNvPr>
                <p:cNvCxnSpPr>
                  <a:cxnSpLocks/>
                  <a:stCxn id="58" idx="0"/>
                  <a:endCxn id="50" idx="5"/>
                </p:cNvCxnSpPr>
                <p:nvPr/>
              </p:nvCxnSpPr>
              <p:spPr bwMode="auto">
                <a:xfrm flipH="1" flipV="1">
                  <a:off x="2930738" y="5171217"/>
                  <a:ext cx="204599" cy="35647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" name="直線接點 24">
                  <a:extLst>
                    <a:ext uri="{FF2B5EF4-FFF2-40B4-BE49-F238E27FC236}">
                      <a16:creationId xmlns:a16="http://schemas.microsoft.com/office/drawing/2014/main" id="{1EC24463-82C6-9643-9699-BE5EE59B200D}"/>
                    </a:ext>
                  </a:extLst>
                </p:cNvPr>
                <p:cNvCxnSpPr>
                  <a:cxnSpLocks/>
                  <a:endCxn id="53" idx="3"/>
                </p:cNvCxnSpPr>
                <p:nvPr/>
              </p:nvCxnSpPr>
              <p:spPr bwMode="auto">
                <a:xfrm flipV="1">
                  <a:off x="1592208" y="4701910"/>
                  <a:ext cx="260896" cy="37668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3" name="橢圓 34">
                  <a:extLst>
                    <a:ext uri="{FF2B5EF4-FFF2-40B4-BE49-F238E27FC236}">
                      <a16:creationId xmlns:a16="http://schemas.microsoft.com/office/drawing/2014/main" id="{CFE7E1E2-B300-E744-98EB-B8966980BF75}"/>
                    </a:ext>
                  </a:extLst>
                </p:cNvPr>
                <p:cNvSpPr/>
                <p:nvPr/>
              </p:nvSpPr>
              <p:spPr bwMode="auto">
                <a:xfrm>
                  <a:off x="1782529" y="4290572"/>
                  <a:ext cx="481913" cy="48191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/>
                    <a:t>4</a:t>
                  </a:r>
                  <a:endParaRPr lang="zh-TW" altLang="en-US" sz="2000" dirty="0"/>
                </a:p>
              </p:txBody>
            </p:sp>
            <p:cxnSp>
              <p:nvCxnSpPr>
                <p:cNvPr id="54" name="直線接點 28">
                  <a:extLst>
                    <a:ext uri="{FF2B5EF4-FFF2-40B4-BE49-F238E27FC236}">
                      <a16:creationId xmlns:a16="http://schemas.microsoft.com/office/drawing/2014/main" id="{A8DA9C78-41C2-8B4E-947B-A4ED5CAB1018}"/>
                    </a:ext>
                  </a:extLst>
                </p:cNvPr>
                <p:cNvCxnSpPr>
                  <a:cxnSpLocks/>
                  <a:stCxn id="53" idx="5"/>
                  <a:endCxn id="50" idx="1"/>
                </p:cNvCxnSpPr>
                <p:nvPr/>
              </p:nvCxnSpPr>
              <p:spPr bwMode="auto">
                <a:xfrm>
                  <a:off x="2193867" y="4701910"/>
                  <a:ext cx="396108" cy="128544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24">
                  <a:extLst>
                    <a:ext uri="{FF2B5EF4-FFF2-40B4-BE49-F238E27FC236}">
                      <a16:creationId xmlns:a16="http://schemas.microsoft.com/office/drawing/2014/main" id="{6B8B8D73-9CBC-5C49-88EE-3E71FB0B992C}"/>
                    </a:ext>
                  </a:extLst>
                </p:cNvPr>
                <p:cNvCxnSpPr>
                  <a:cxnSpLocks/>
                  <a:stCxn id="57" idx="0"/>
                  <a:endCxn id="50" idx="3"/>
                </p:cNvCxnSpPr>
                <p:nvPr/>
              </p:nvCxnSpPr>
              <p:spPr bwMode="auto">
                <a:xfrm flipV="1">
                  <a:off x="2274180" y="5171217"/>
                  <a:ext cx="315795" cy="350218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文字方塊 114">
                      <a:extLst>
                        <a:ext uri="{FF2B5EF4-FFF2-40B4-BE49-F238E27FC236}">
                          <a16:creationId xmlns:a16="http://schemas.microsoft.com/office/drawing/2014/main" id="{E8D2B2D6-FCEB-C849-B386-06F72ED6D7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8227" y="5086328"/>
                      <a:ext cx="650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56" name="文字方塊 114">
                      <a:extLst>
                        <a:ext uri="{FF2B5EF4-FFF2-40B4-BE49-F238E27FC236}">
                          <a16:creationId xmlns:a16="http://schemas.microsoft.com/office/drawing/2014/main" id="{E8D2B2D6-FCEB-C849-B386-06F72ED6D7C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8227" y="5086328"/>
                      <a:ext cx="650591" cy="46166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文字方塊 114">
                      <a:extLst>
                        <a:ext uri="{FF2B5EF4-FFF2-40B4-BE49-F238E27FC236}">
                          <a16:creationId xmlns:a16="http://schemas.microsoft.com/office/drawing/2014/main" id="{7B06BB49-C6AE-AD4B-A503-A95EDA50AD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48884" y="5521435"/>
                      <a:ext cx="650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57" name="文字方塊 114">
                      <a:extLst>
                        <a:ext uri="{FF2B5EF4-FFF2-40B4-BE49-F238E27FC236}">
                          <a16:creationId xmlns:a16="http://schemas.microsoft.com/office/drawing/2014/main" id="{7B06BB49-C6AE-AD4B-A503-A95EDA50AD3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48884" y="5521435"/>
                      <a:ext cx="650591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文字方塊 114">
                      <a:extLst>
                        <a:ext uri="{FF2B5EF4-FFF2-40B4-BE49-F238E27FC236}">
                          <a16:creationId xmlns:a16="http://schemas.microsoft.com/office/drawing/2014/main" id="{EAC55971-3F4C-E843-BBE4-53B4681E22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0041" y="5527691"/>
                      <a:ext cx="650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58" name="文字方塊 114">
                      <a:extLst>
                        <a:ext uri="{FF2B5EF4-FFF2-40B4-BE49-F238E27FC236}">
                          <a16:creationId xmlns:a16="http://schemas.microsoft.com/office/drawing/2014/main" id="{EAC55971-3F4C-E843-BBE4-53B4681E221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0041" y="5527691"/>
                      <a:ext cx="650591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89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3" name="橢圓 34">
                <a:extLst>
                  <a:ext uri="{FF2B5EF4-FFF2-40B4-BE49-F238E27FC236}">
                    <a16:creationId xmlns:a16="http://schemas.microsoft.com/office/drawing/2014/main" id="{F3CC3370-F03A-224E-A464-AAA079D0EAB0}"/>
                  </a:ext>
                </a:extLst>
              </p:cNvPr>
              <p:cNvSpPr/>
              <p:nvPr/>
            </p:nvSpPr>
            <p:spPr bwMode="auto">
              <a:xfrm>
                <a:off x="4044397" y="843486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3</a:t>
                </a:r>
                <a:endParaRPr lang="zh-TW" altLang="en-US" sz="2000" dirty="0"/>
              </a:p>
            </p:txBody>
          </p:sp>
        </p:grpSp>
        <p:cxnSp>
          <p:nvCxnSpPr>
            <p:cNvPr id="67" name="直線接點 24">
              <a:extLst>
                <a:ext uri="{FF2B5EF4-FFF2-40B4-BE49-F238E27FC236}">
                  <a16:creationId xmlns:a16="http://schemas.microsoft.com/office/drawing/2014/main" id="{1637695B-3BA8-334E-BEAD-0DEDC9104FFC}"/>
                </a:ext>
              </a:extLst>
            </p:cNvPr>
            <p:cNvCxnSpPr>
              <a:cxnSpLocks/>
              <a:stCxn id="68" idx="0"/>
              <a:endCxn id="63" idx="3"/>
            </p:cNvCxnSpPr>
            <p:nvPr/>
          </p:nvCxnSpPr>
          <p:spPr bwMode="auto">
            <a:xfrm flipV="1">
              <a:off x="296804" y="5034730"/>
              <a:ext cx="334241" cy="180277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114">
                  <a:extLst>
                    <a:ext uri="{FF2B5EF4-FFF2-40B4-BE49-F238E27FC236}">
                      <a16:creationId xmlns:a16="http://schemas.microsoft.com/office/drawing/2014/main" id="{67DDEB1F-FA88-6244-84D8-E0363660E139}"/>
                    </a:ext>
                  </a:extLst>
                </p:cNvPr>
                <p:cNvSpPr txBox="1"/>
                <p:nvPr/>
              </p:nvSpPr>
              <p:spPr>
                <a:xfrm>
                  <a:off x="-28492" y="5215007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68" name="文字方塊 114">
                  <a:extLst>
                    <a:ext uri="{FF2B5EF4-FFF2-40B4-BE49-F238E27FC236}">
                      <a16:creationId xmlns:a16="http://schemas.microsoft.com/office/drawing/2014/main" id="{67DDEB1F-FA88-6244-84D8-E0363660E1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8492" y="5215007"/>
                  <a:ext cx="650591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線接點 24">
              <a:extLst>
                <a:ext uri="{FF2B5EF4-FFF2-40B4-BE49-F238E27FC236}">
                  <a16:creationId xmlns:a16="http://schemas.microsoft.com/office/drawing/2014/main" id="{A4AD246C-1FEE-BE43-8E89-70609E56D486}"/>
                </a:ext>
              </a:extLst>
            </p:cNvPr>
            <p:cNvCxnSpPr>
              <a:cxnSpLocks/>
              <a:stCxn id="134" idx="0"/>
              <a:endCxn id="126" idx="3"/>
            </p:cNvCxnSpPr>
            <p:nvPr/>
          </p:nvCxnSpPr>
          <p:spPr bwMode="auto">
            <a:xfrm flipV="1">
              <a:off x="1384885" y="3821235"/>
              <a:ext cx="515425" cy="12972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6" name="橢圓 34">
              <a:extLst>
                <a:ext uri="{FF2B5EF4-FFF2-40B4-BE49-F238E27FC236}">
                  <a16:creationId xmlns:a16="http://schemas.microsoft.com/office/drawing/2014/main" id="{1FD0C244-FE7B-9C4A-BF2A-0A7F2CA97355}"/>
                </a:ext>
              </a:extLst>
            </p:cNvPr>
            <p:cNvSpPr/>
            <p:nvPr/>
          </p:nvSpPr>
          <p:spPr bwMode="auto">
            <a:xfrm>
              <a:off x="1829735" y="3409897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7</a:t>
              </a:r>
              <a:endParaRPr lang="zh-TW" altLang="en-US" sz="2000" dirty="0"/>
            </a:p>
          </p:txBody>
        </p:sp>
        <p:cxnSp>
          <p:nvCxnSpPr>
            <p:cNvPr id="128" name="直線接點 24">
              <a:extLst>
                <a:ext uri="{FF2B5EF4-FFF2-40B4-BE49-F238E27FC236}">
                  <a16:creationId xmlns:a16="http://schemas.microsoft.com/office/drawing/2014/main" id="{A4B6850F-1947-5F4A-9739-4AE7AA76C724}"/>
                </a:ext>
              </a:extLst>
            </p:cNvPr>
            <p:cNvCxnSpPr>
              <a:cxnSpLocks/>
              <a:stCxn id="130" idx="0"/>
              <a:endCxn id="126" idx="5"/>
            </p:cNvCxnSpPr>
            <p:nvPr/>
          </p:nvCxnSpPr>
          <p:spPr bwMode="auto">
            <a:xfrm flipH="1" flipV="1">
              <a:off x="2241073" y="3821235"/>
              <a:ext cx="459579" cy="257039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字方塊 114">
                  <a:extLst>
                    <a:ext uri="{FF2B5EF4-FFF2-40B4-BE49-F238E27FC236}">
                      <a16:creationId xmlns:a16="http://schemas.microsoft.com/office/drawing/2014/main" id="{47F8899F-BBD6-0245-BFFF-BE2CAE792530}"/>
                    </a:ext>
                  </a:extLst>
                </p:cNvPr>
                <p:cNvSpPr txBox="1"/>
                <p:nvPr/>
              </p:nvSpPr>
              <p:spPr>
                <a:xfrm>
                  <a:off x="1570187" y="4681331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29" name="文字方塊 114">
                  <a:extLst>
                    <a:ext uri="{FF2B5EF4-FFF2-40B4-BE49-F238E27FC236}">
                      <a16:creationId xmlns:a16="http://schemas.microsoft.com/office/drawing/2014/main" id="{47F8899F-BBD6-0245-BFFF-BE2CAE792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187" y="4681331"/>
                  <a:ext cx="650591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字方塊 114">
                  <a:extLst>
                    <a:ext uri="{FF2B5EF4-FFF2-40B4-BE49-F238E27FC236}">
                      <a16:creationId xmlns:a16="http://schemas.microsoft.com/office/drawing/2014/main" id="{6A32FCE3-2CE6-2D48-9FB9-1988A739A49C}"/>
                    </a:ext>
                  </a:extLst>
                </p:cNvPr>
                <p:cNvSpPr txBox="1"/>
                <p:nvPr/>
              </p:nvSpPr>
              <p:spPr>
                <a:xfrm>
                  <a:off x="2375356" y="4078274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30" name="文字方塊 114">
                  <a:extLst>
                    <a:ext uri="{FF2B5EF4-FFF2-40B4-BE49-F238E27FC236}">
                      <a16:creationId xmlns:a16="http://schemas.microsoft.com/office/drawing/2014/main" id="{6A32FCE3-2CE6-2D48-9FB9-1988A739A4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5356" y="4078274"/>
                  <a:ext cx="650591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橢圓 34">
              <a:extLst>
                <a:ext uri="{FF2B5EF4-FFF2-40B4-BE49-F238E27FC236}">
                  <a16:creationId xmlns:a16="http://schemas.microsoft.com/office/drawing/2014/main" id="{15BA3E32-86CA-BC41-9DFF-AA93527168E2}"/>
                </a:ext>
              </a:extLst>
            </p:cNvPr>
            <p:cNvSpPr/>
            <p:nvPr/>
          </p:nvSpPr>
          <p:spPr bwMode="auto">
            <a:xfrm>
              <a:off x="1143928" y="3950959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6</a:t>
              </a:r>
              <a:endParaRPr lang="zh-TW" altLang="en-US" sz="2000" dirty="0"/>
            </a:p>
          </p:txBody>
        </p:sp>
        <p:cxnSp>
          <p:nvCxnSpPr>
            <p:cNvPr id="136" name="直線接點 24">
              <a:extLst>
                <a:ext uri="{FF2B5EF4-FFF2-40B4-BE49-F238E27FC236}">
                  <a16:creationId xmlns:a16="http://schemas.microsoft.com/office/drawing/2014/main" id="{E62A74D6-CC6E-314E-844C-9F41746FF697}"/>
                </a:ext>
              </a:extLst>
            </p:cNvPr>
            <p:cNvCxnSpPr>
              <a:cxnSpLocks/>
              <a:stCxn id="63" idx="0"/>
              <a:endCxn id="134" idx="3"/>
            </p:cNvCxnSpPr>
            <p:nvPr/>
          </p:nvCxnSpPr>
          <p:spPr bwMode="auto">
            <a:xfrm flipV="1">
              <a:off x="801427" y="4362297"/>
              <a:ext cx="413076" cy="26109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直線接點 24">
              <a:extLst>
                <a:ext uri="{FF2B5EF4-FFF2-40B4-BE49-F238E27FC236}">
                  <a16:creationId xmlns:a16="http://schemas.microsoft.com/office/drawing/2014/main" id="{95227CC5-4575-EA4C-8799-BAF8D67523F5}"/>
                </a:ext>
              </a:extLst>
            </p:cNvPr>
            <p:cNvCxnSpPr>
              <a:cxnSpLocks/>
              <a:stCxn id="129" idx="0"/>
              <a:endCxn id="134" idx="5"/>
            </p:cNvCxnSpPr>
            <p:nvPr/>
          </p:nvCxnSpPr>
          <p:spPr bwMode="auto">
            <a:xfrm flipH="1" flipV="1">
              <a:off x="1555266" y="4362297"/>
              <a:ext cx="340217" cy="31903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55" name="文字方塊 254">
            <a:extLst>
              <a:ext uri="{FF2B5EF4-FFF2-40B4-BE49-F238E27FC236}">
                <a16:creationId xmlns:a16="http://schemas.microsoft.com/office/drawing/2014/main" id="{13018701-5A7C-5F46-936B-4A5BC268C3F0}"/>
              </a:ext>
            </a:extLst>
          </p:cNvPr>
          <p:cNvSpPr txBox="1"/>
          <p:nvPr/>
        </p:nvSpPr>
        <p:spPr>
          <a:xfrm>
            <a:off x="3092400" y="6186232"/>
            <a:ext cx="4322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800" dirty="0"/>
              <a:t>After LR transformation: </a:t>
            </a:r>
            <a:r>
              <a:rPr lang="en-US" altLang="zh-TW" sz="2800" dirty="0">
                <a:solidFill>
                  <a:srgbClr val="C00000"/>
                </a:solidFill>
              </a:rPr>
              <a:t>LL</a:t>
            </a:r>
            <a:endParaRPr kumimoji="1" lang="zh-TW" altLang="en-US" sz="2800" dirty="0">
              <a:solidFill>
                <a:srgbClr val="C00000"/>
              </a:solidFill>
            </a:endParaRPr>
          </a:p>
        </p:txBody>
      </p:sp>
      <p:cxnSp>
        <p:nvCxnSpPr>
          <p:cNvPr id="254" name="直線箭頭接點 253">
            <a:extLst>
              <a:ext uri="{FF2B5EF4-FFF2-40B4-BE49-F238E27FC236}">
                <a16:creationId xmlns:a16="http://schemas.microsoft.com/office/drawing/2014/main" id="{20EB89D2-F153-0A45-BAC0-109C06ED2D99}"/>
              </a:ext>
            </a:extLst>
          </p:cNvPr>
          <p:cNvCxnSpPr>
            <a:cxnSpLocks/>
            <a:stCxn id="126" idx="4"/>
          </p:cNvCxnSpPr>
          <p:nvPr/>
        </p:nvCxnSpPr>
        <p:spPr bwMode="auto">
          <a:xfrm flipH="1">
            <a:off x="1658196" y="3891810"/>
            <a:ext cx="412496" cy="15938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0" name="直線箭頭接點 259">
            <a:extLst>
              <a:ext uri="{FF2B5EF4-FFF2-40B4-BE49-F238E27FC236}">
                <a16:creationId xmlns:a16="http://schemas.microsoft.com/office/drawing/2014/main" id="{7749273D-0947-0242-AB3A-BA133A23A47D}"/>
              </a:ext>
            </a:extLst>
          </p:cNvPr>
          <p:cNvCxnSpPr>
            <a:cxnSpLocks/>
          </p:cNvCxnSpPr>
          <p:nvPr/>
        </p:nvCxnSpPr>
        <p:spPr bwMode="auto">
          <a:xfrm flipH="1">
            <a:off x="941017" y="4493820"/>
            <a:ext cx="436133" cy="23479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794A0270-27AC-9243-95C7-D95BE6345CF4}"/>
              </a:ext>
            </a:extLst>
          </p:cNvPr>
          <p:cNvCxnSpPr>
            <a:cxnSpLocks/>
            <a:stCxn id="98" idx="3"/>
            <a:endCxn id="126" idx="0"/>
          </p:cNvCxnSpPr>
          <p:nvPr/>
        </p:nvCxnSpPr>
        <p:spPr bwMode="auto">
          <a:xfrm>
            <a:off x="1517307" y="3100327"/>
            <a:ext cx="553385" cy="30957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114">
                <a:extLst>
                  <a:ext uri="{FF2B5EF4-FFF2-40B4-BE49-F238E27FC236}">
                    <a16:creationId xmlns:a16="http://schemas.microsoft.com/office/drawing/2014/main" id="{282F4AE7-ADA2-1141-AABE-B37C224735E7}"/>
                  </a:ext>
                </a:extLst>
              </p:cNvPr>
              <p:cNvSpPr txBox="1"/>
              <p:nvPr/>
            </p:nvSpPr>
            <p:spPr>
              <a:xfrm>
                <a:off x="866716" y="2869494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8" name="文字方塊 114">
                <a:extLst>
                  <a:ext uri="{FF2B5EF4-FFF2-40B4-BE49-F238E27FC236}">
                    <a16:creationId xmlns:a16="http://schemas.microsoft.com/office/drawing/2014/main" id="{282F4AE7-ADA2-1141-AABE-B37C22473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16" y="2869494"/>
                <a:ext cx="65059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群組 20">
            <a:extLst>
              <a:ext uri="{FF2B5EF4-FFF2-40B4-BE49-F238E27FC236}">
                <a16:creationId xmlns:a16="http://schemas.microsoft.com/office/drawing/2014/main" id="{B4A2F12E-77FD-C440-97FB-1D249AAFA739}"/>
              </a:ext>
            </a:extLst>
          </p:cNvPr>
          <p:cNvGrpSpPr/>
          <p:nvPr/>
        </p:nvGrpSpPr>
        <p:grpSpPr>
          <a:xfrm>
            <a:off x="3989444" y="732495"/>
            <a:ext cx="4759292" cy="1932923"/>
            <a:chOff x="3989444" y="732495"/>
            <a:chExt cx="4759292" cy="1932923"/>
          </a:xfrm>
        </p:grpSpPr>
        <p:sp>
          <p:nvSpPr>
            <p:cNvPr id="100" name="橢圓 34">
              <a:extLst>
                <a:ext uri="{FF2B5EF4-FFF2-40B4-BE49-F238E27FC236}">
                  <a16:creationId xmlns:a16="http://schemas.microsoft.com/office/drawing/2014/main" id="{17B7430D-D4C0-804B-9D42-14099E28867C}"/>
                </a:ext>
              </a:extLst>
            </p:cNvPr>
            <p:cNvSpPr/>
            <p:nvPr/>
          </p:nvSpPr>
          <p:spPr bwMode="auto">
            <a:xfrm>
              <a:off x="4774917" y="1473059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1</a:t>
              </a:r>
              <a:endParaRPr lang="zh-TW" altLang="en-US" sz="2000" dirty="0"/>
            </a:p>
          </p:txBody>
        </p:sp>
        <p:cxnSp>
          <p:nvCxnSpPr>
            <p:cNvPr id="101" name="直線接點 24">
              <a:extLst>
                <a:ext uri="{FF2B5EF4-FFF2-40B4-BE49-F238E27FC236}">
                  <a16:creationId xmlns:a16="http://schemas.microsoft.com/office/drawing/2014/main" id="{325FFD80-1819-5540-B6A3-C770E0038AD8}"/>
                </a:ext>
              </a:extLst>
            </p:cNvPr>
            <p:cNvCxnSpPr>
              <a:cxnSpLocks/>
              <a:stCxn id="102" idx="0"/>
              <a:endCxn id="100" idx="3"/>
            </p:cNvCxnSpPr>
            <p:nvPr/>
          </p:nvCxnSpPr>
          <p:spPr bwMode="auto">
            <a:xfrm flipV="1">
              <a:off x="4642337" y="1884397"/>
              <a:ext cx="203155" cy="25362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字方塊 114">
                  <a:extLst>
                    <a:ext uri="{FF2B5EF4-FFF2-40B4-BE49-F238E27FC236}">
                      <a16:creationId xmlns:a16="http://schemas.microsoft.com/office/drawing/2014/main" id="{5AE870B0-1F48-C94C-9973-D69178A14EBF}"/>
                    </a:ext>
                  </a:extLst>
                </p:cNvPr>
                <p:cNvSpPr txBox="1"/>
                <p:nvPr/>
              </p:nvSpPr>
              <p:spPr>
                <a:xfrm>
                  <a:off x="4317041" y="2138025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02" name="文字方塊 114">
                  <a:extLst>
                    <a:ext uri="{FF2B5EF4-FFF2-40B4-BE49-F238E27FC236}">
                      <a16:creationId xmlns:a16="http://schemas.microsoft.com/office/drawing/2014/main" id="{5AE870B0-1F48-C94C-9973-D69178A14E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041" y="2138025"/>
                  <a:ext cx="650591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32A25DA-D75F-C544-B461-14CE1FEBAE74}"/>
                </a:ext>
              </a:extLst>
            </p:cNvPr>
            <p:cNvSpPr/>
            <p:nvPr/>
          </p:nvSpPr>
          <p:spPr bwMode="auto">
            <a:xfrm>
              <a:off x="3989444" y="826946"/>
              <a:ext cx="798125" cy="4388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small</a:t>
              </a:r>
              <a:endParaRPr kumimoji="1" lang="zh-TW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04" name="直線接點 28">
              <a:extLst>
                <a:ext uri="{FF2B5EF4-FFF2-40B4-BE49-F238E27FC236}">
                  <a16:creationId xmlns:a16="http://schemas.microsoft.com/office/drawing/2014/main" id="{AD830B90-006A-1943-87E7-74D124F20736}"/>
                </a:ext>
              </a:extLst>
            </p:cNvPr>
            <p:cNvCxnSpPr>
              <a:cxnSpLocks/>
              <a:stCxn id="9" idx="2"/>
              <a:endCxn id="100" idx="1"/>
            </p:cNvCxnSpPr>
            <p:nvPr/>
          </p:nvCxnSpPr>
          <p:spPr bwMode="auto">
            <a:xfrm>
              <a:off x="4388507" y="1265747"/>
              <a:ext cx="456985" cy="277887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字方塊 114">
                  <a:extLst>
                    <a:ext uri="{FF2B5EF4-FFF2-40B4-BE49-F238E27FC236}">
                      <a16:creationId xmlns:a16="http://schemas.microsoft.com/office/drawing/2014/main" id="{BB82B79E-8DE7-FB4B-A721-D2BF73E26BCF}"/>
                    </a:ext>
                  </a:extLst>
                </p:cNvPr>
                <p:cNvSpPr txBox="1"/>
                <p:nvPr/>
              </p:nvSpPr>
              <p:spPr>
                <a:xfrm>
                  <a:off x="5394260" y="732495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kumimoji="1" lang="zh-TW" altLang="en-US" sz="2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文字方塊 114">
                  <a:extLst>
                    <a:ext uri="{FF2B5EF4-FFF2-40B4-BE49-F238E27FC236}">
                      <a16:creationId xmlns:a16="http://schemas.microsoft.com/office/drawing/2014/main" id="{BB82B79E-8DE7-FB4B-A721-D2BF73E26B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4260" y="732495"/>
                  <a:ext cx="650591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E23D7580-E6FE-9840-97F4-2A93338E2448}"/>
                </a:ext>
              </a:extLst>
            </p:cNvPr>
            <p:cNvSpPr/>
            <p:nvPr/>
          </p:nvSpPr>
          <p:spPr bwMode="auto">
            <a:xfrm>
              <a:off x="7950611" y="790076"/>
              <a:ext cx="798125" cy="4388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big</a:t>
              </a:r>
              <a:endParaRPr kumimoji="1" lang="zh-TW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18" name="直線接點 24">
              <a:extLst>
                <a:ext uri="{FF2B5EF4-FFF2-40B4-BE49-F238E27FC236}">
                  <a16:creationId xmlns:a16="http://schemas.microsoft.com/office/drawing/2014/main" id="{5FA8A648-F92E-6144-A6F8-80CB48BB08AF}"/>
                </a:ext>
              </a:extLst>
            </p:cNvPr>
            <p:cNvCxnSpPr>
              <a:cxnSpLocks/>
              <a:stCxn id="120" idx="0"/>
              <a:endCxn id="119" idx="5"/>
            </p:cNvCxnSpPr>
            <p:nvPr/>
          </p:nvCxnSpPr>
          <p:spPr bwMode="auto">
            <a:xfrm flipH="1" flipV="1">
              <a:off x="7752410" y="1876521"/>
              <a:ext cx="327818" cy="327232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9" name="橢圓 34">
              <a:extLst>
                <a:ext uri="{FF2B5EF4-FFF2-40B4-BE49-F238E27FC236}">
                  <a16:creationId xmlns:a16="http://schemas.microsoft.com/office/drawing/2014/main" id="{91A8E7DD-A3AD-9A42-AA2A-A66FEA698985}"/>
                </a:ext>
              </a:extLst>
            </p:cNvPr>
            <p:cNvSpPr/>
            <p:nvPr/>
          </p:nvSpPr>
          <p:spPr bwMode="auto">
            <a:xfrm>
              <a:off x="7341072" y="1465183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9</a:t>
              </a:r>
              <a:endParaRPr lang="zh-TW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字方塊 114">
                  <a:extLst>
                    <a:ext uri="{FF2B5EF4-FFF2-40B4-BE49-F238E27FC236}">
                      <a16:creationId xmlns:a16="http://schemas.microsoft.com/office/drawing/2014/main" id="{29D4E317-C612-934F-884D-948BD23FFD68}"/>
                    </a:ext>
                  </a:extLst>
                </p:cNvPr>
                <p:cNvSpPr txBox="1"/>
                <p:nvPr/>
              </p:nvSpPr>
              <p:spPr>
                <a:xfrm>
                  <a:off x="7754932" y="2203753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20" name="文字方塊 114">
                  <a:extLst>
                    <a:ext uri="{FF2B5EF4-FFF2-40B4-BE49-F238E27FC236}">
                      <a16:creationId xmlns:a16="http://schemas.microsoft.com/office/drawing/2014/main" id="{29D4E317-C612-934F-884D-948BD23FF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4932" y="2203753"/>
                  <a:ext cx="650591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62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字方塊 114">
                  <a:extLst>
                    <a:ext uri="{FF2B5EF4-FFF2-40B4-BE49-F238E27FC236}">
                      <a16:creationId xmlns:a16="http://schemas.microsoft.com/office/drawing/2014/main" id="{590F39FC-D298-B948-8F5D-42B9D613CFBE}"/>
                    </a:ext>
                  </a:extLst>
                </p:cNvPr>
                <p:cNvSpPr txBox="1"/>
                <p:nvPr/>
              </p:nvSpPr>
              <p:spPr>
                <a:xfrm>
                  <a:off x="6347139" y="770963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zh-TW" altLang="en-US" sz="2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文字方塊 114">
                  <a:extLst>
                    <a:ext uri="{FF2B5EF4-FFF2-40B4-BE49-F238E27FC236}">
                      <a16:creationId xmlns:a16="http://schemas.microsoft.com/office/drawing/2014/main" id="{590F39FC-D298-B948-8F5D-42B9D613CF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7139" y="770963"/>
                  <a:ext cx="650591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直線接點 28">
              <a:extLst>
                <a:ext uri="{FF2B5EF4-FFF2-40B4-BE49-F238E27FC236}">
                  <a16:creationId xmlns:a16="http://schemas.microsoft.com/office/drawing/2014/main" id="{D9A8463F-0855-5644-979A-933484F10C2E}"/>
                </a:ext>
              </a:extLst>
            </p:cNvPr>
            <p:cNvCxnSpPr>
              <a:cxnSpLocks/>
              <a:stCxn id="112" idx="2"/>
              <a:endCxn id="119" idx="7"/>
            </p:cNvCxnSpPr>
            <p:nvPr/>
          </p:nvCxnSpPr>
          <p:spPr bwMode="auto">
            <a:xfrm flipH="1">
              <a:off x="7752410" y="1228877"/>
              <a:ext cx="597264" cy="30688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橢圓 8">
            <a:extLst>
              <a:ext uri="{FF2B5EF4-FFF2-40B4-BE49-F238E27FC236}">
                <a16:creationId xmlns:a16="http://schemas.microsoft.com/office/drawing/2014/main" id="{5CBAD2AB-B2E7-944A-85D3-15E7BABE7343}"/>
              </a:ext>
            </a:extLst>
          </p:cNvPr>
          <p:cNvSpPr/>
          <p:nvPr/>
        </p:nvSpPr>
        <p:spPr bwMode="auto">
          <a:xfrm>
            <a:off x="6761329" y="2174741"/>
            <a:ext cx="481913" cy="4819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8</a:t>
            </a:r>
            <a:endParaRPr lang="zh-TW" altLang="en-US" sz="2000" dirty="0"/>
          </a:p>
        </p:txBody>
      </p:sp>
      <p:cxnSp>
        <p:nvCxnSpPr>
          <p:cNvPr id="60" name="直線接點 24">
            <a:extLst>
              <a:ext uri="{FF2B5EF4-FFF2-40B4-BE49-F238E27FC236}">
                <a16:creationId xmlns:a16="http://schemas.microsoft.com/office/drawing/2014/main" id="{9CDC863E-4358-9B45-9917-11CED4813C31}"/>
              </a:ext>
            </a:extLst>
          </p:cNvPr>
          <p:cNvCxnSpPr>
            <a:cxnSpLocks/>
            <a:stCxn id="61" idx="0"/>
            <a:endCxn id="59" idx="5"/>
          </p:cNvCxnSpPr>
          <p:nvPr/>
        </p:nvCxnSpPr>
        <p:spPr bwMode="auto">
          <a:xfrm flipH="1" flipV="1">
            <a:off x="7172667" y="2586079"/>
            <a:ext cx="366171" cy="38653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114">
                <a:extLst>
                  <a:ext uri="{FF2B5EF4-FFF2-40B4-BE49-F238E27FC236}">
                    <a16:creationId xmlns:a16="http://schemas.microsoft.com/office/drawing/2014/main" id="{92CD9947-BEF5-0744-9264-446AD3BC51F7}"/>
                  </a:ext>
                </a:extLst>
              </p:cNvPr>
              <p:cNvSpPr txBox="1"/>
              <p:nvPr/>
            </p:nvSpPr>
            <p:spPr>
              <a:xfrm>
                <a:off x="7213542" y="2972616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61" name="文字方塊 114">
                <a:extLst>
                  <a:ext uri="{FF2B5EF4-FFF2-40B4-BE49-F238E27FC236}">
                    <a16:creationId xmlns:a16="http://schemas.microsoft.com/office/drawing/2014/main" id="{92CD9947-BEF5-0744-9264-446AD3BC5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542" y="2972616"/>
                <a:ext cx="650591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接點 28">
            <a:extLst>
              <a:ext uri="{FF2B5EF4-FFF2-40B4-BE49-F238E27FC236}">
                <a16:creationId xmlns:a16="http://schemas.microsoft.com/office/drawing/2014/main" id="{6C1F1523-92B9-7942-A250-7488E1F76E0E}"/>
              </a:ext>
            </a:extLst>
          </p:cNvPr>
          <p:cNvCxnSpPr>
            <a:cxnSpLocks/>
            <a:stCxn id="119" idx="3"/>
            <a:endCxn id="59" idx="0"/>
          </p:cNvCxnSpPr>
          <p:nvPr/>
        </p:nvCxnSpPr>
        <p:spPr bwMode="auto">
          <a:xfrm flipH="1">
            <a:off x="7002286" y="1876521"/>
            <a:ext cx="409361" cy="29822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箭頭接點 63">
            <a:extLst>
              <a:ext uri="{FF2B5EF4-FFF2-40B4-BE49-F238E27FC236}">
                <a16:creationId xmlns:a16="http://schemas.microsoft.com/office/drawing/2014/main" id="{2352F516-025D-5F44-AFCE-43249A2D6535}"/>
              </a:ext>
            </a:extLst>
          </p:cNvPr>
          <p:cNvCxnSpPr>
            <a:cxnSpLocks/>
            <a:stCxn id="122" idx="2"/>
            <a:endCxn id="59" idx="0"/>
          </p:cNvCxnSpPr>
          <p:nvPr/>
        </p:nvCxnSpPr>
        <p:spPr bwMode="auto">
          <a:xfrm>
            <a:off x="6672435" y="1232628"/>
            <a:ext cx="329851" cy="942113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橢圓 8">
            <a:extLst>
              <a:ext uri="{FF2B5EF4-FFF2-40B4-BE49-F238E27FC236}">
                <a16:creationId xmlns:a16="http://schemas.microsoft.com/office/drawing/2014/main" id="{4DF75894-0157-AB4D-BCC8-A66FEB860D15}"/>
              </a:ext>
            </a:extLst>
          </p:cNvPr>
          <p:cNvSpPr/>
          <p:nvPr/>
        </p:nvSpPr>
        <p:spPr bwMode="auto">
          <a:xfrm>
            <a:off x="5238365" y="2138025"/>
            <a:ext cx="481913" cy="4819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2</a:t>
            </a:r>
            <a:endParaRPr lang="zh-TW" altLang="en-US" sz="2000" dirty="0"/>
          </a:p>
        </p:txBody>
      </p:sp>
      <p:cxnSp>
        <p:nvCxnSpPr>
          <p:cNvPr id="70" name="直線接點 24">
            <a:extLst>
              <a:ext uri="{FF2B5EF4-FFF2-40B4-BE49-F238E27FC236}">
                <a16:creationId xmlns:a16="http://schemas.microsoft.com/office/drawing/2014/main" id="{E07CB47D-8ECF-C545-AF6A-5CFFD25D9624}"/>
              </a:ext>
            </a:extLst>
          </p:cNvPr>
          <p:cNvCxnSpPr>
            <a:cxnSpLocks/>
            <a:stCxn id="71" idx="0"/>
            <a:endCxn id="69" idx="3"/>
          </p:cNvCxnSpPr>
          <p:nvPr/>
        </p:nvCxnSpPr>
        <p:spPr bwMode="auto">
          <a:xfrm flipV="1">
            <a:off x="4933984" y="2549363"/>
            <a:ext cx="374956" cy="32013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114">
                <a:extLst>
                  <a:ext uri="{FF2B5EF4-FFF2-40B4-BE49-F238E27FC236}">
                    <a16:creationId xmlns:a16="http://schemas.microsoft.com/office/drawing/2014/main" id="{DD38CE70-93B2-504C-9333-07F95D8570A5}"/>
                  </a:ext>
                </a:extLst>
              </p:cNvPr>
              <p:cNvSpPr txBox="1"/>
              <p:nvPr/>
            </p:nvSpPr>
            <p:spPr>
              <a:xfrm>
                <a:off x="4608688" y="2869494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71" name="文字方塊 114">
                <a:extLst>
                  <a:ext uri="{FF2B5EF4-FFF2-40B4-BE49-F238E27FC236}">
                    <a16:creationId xmlns:a16="http://schemas.microsoft.com/office/drawing/2014/main" id="{DD38CE70-93B2-504C-9333-07F95D857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688" y="2869494"/>
                <a:ext cx="650591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線接點 28">
            <a:extLst>
              <a:ext uri="{FF2B5EF4-FFF2-40B4-BE49-F238E27FC236}">
                <a16:creationId xmlns:a16="http://schemas.microsoft.com/office/drawing/2014/main" id="{31D61C47-8E52-424E-B914-D4BFA389BFC8}"/>
              </a:ext>
            </a:extLst>
          </p:cNvPr>
          <p:cNvCxnSpPr>
            <a:cxnSpLocks/>
            <a:stCxn id="100" idx="5"/>
            <a:endCxn id="69" idx="0"/>
          </p:cNvCxnSpPr>
          <p:nvPr/>
        </p:nvCxnSpPr>
        <p:spPr bwMode="auto">
          <a:xfrm>
            <a:off x="5186255" y="1884397"/>
            <a:ext cx="293067" cy="25362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箭頭接點 75">
            <a:extLst>
              <a:ext uri="{FF2B5EF4-FFF2-40B4-BE49-F238E27FC236}">
                <a16:creationId xmlns:a16="http://schemas.microsoft.com/office/drawing/2014/main" id="{DAF4CDE4-EB6C-AA4B-93EE-0A9A5B41E878}"/>
              </a:ext>
            </a:extLst>
          </p:cNvPr>
          <p:cNvCxnSpPr>
            <a:cxnSpLocks/>
            <a:stCxn id="108" idx="2"/>
            <a:endCxn id="69" idx="7"/>
          </p:cNvCxnSpPr>
          <p:nvPr/>
        </p:nvCxnSpPr>
        <p:spPr bwMode="auto">
          <a:xfrm flipH="1">
            <a:off x="5649703" y="1194160"/>
            <a:ext cx="69853" cy="101444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線接點 24">
            <a:extLst>
              <a:ext uri="{FF2B5EF4-FFF2-40B4-BE49-F238E27FC236}">
                <a16:creationId xmlns:a16="http://schemas.microsoft.com/office/drawing/2014/main" id="{DEA78CB0-D28E-7E44-A870-289C9BC944FC}"/>
              </a:ext>
            </a:extLst>
          </p:cNvPr>
          <p:cNvCxnSpPr>
            <a:cxnSpLocks/>
            <a:stCxn id="78" idx="5"/>
            <a:endCxn id="73" idx="0"/>
          </p:cNvCxnSpPr>
          <p:nvPr/>
        </p:nvCxnSpPr>
        <p:spPr bwMode="auto">
          <a:xfrm>
            <a:off x="6690754" y="3408755"/>
            <a:ext cx="311532" cy="22096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橢圓 34">
            <a:extLst>
              <a:ext uri="{FF2B5EF4-FFF2-40B4-BE49-F238E27FC236}">
                <a16:creationId xmlns:a16="http://schemas.microsoft.com/office/drawing/2014/main" id="{AF843A5E-E4D6-D84C-ADEA-BD57F943B33C}"/>
              </a:ext>
            </a:extLst>
          </p:cNvPr>
          <p:cNvSpPr/>
          <p:nvPr/>
        </p:nvSpPr>
        <p:spPr bwMode="auto">
          <a:xfrm>
            <a:off x="6761329" y="3629719"/>
            <a:ext cx="481913" cy="4819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4" name="直線接點 24">
            <a:extLst>
              <a:ext uri="{FF2B5EF4-FFF2-40B4-BE49-F238E27FC236}">
                <a16:creationId xmlns:a16="http://schemas.microsoft.com/office/drawing/2014/main" id="{899A4BB3-1F60-134E-9C67-023424CD6E54}"/>
              </a:ext>
            </a:extLst>
          </p:cNvPr>
          <p:cNvCxnSpPr>
            <a:cxnSpLocks/>
            <a:stCxn id="77" idx="0"/>
            <a:endCxn id="73" idx="5"/>
          </p:cNvCxnSpPr>
          <p:nvPr/>
        </p:nvCxnSpPr>
        <p:spPr bwMode="auto">
          <a:xfrm flipH="1" flipV="1">
            <a:off x="7172667" y="4041057"/>
            <a:ext cx="622647" cy="25988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114">
                <a:extLst>
                  <a:ext uri="{FF2B5EF4-FFF2-40B4-BE49-F238E27FC236}">
                    <a16:creationId xmlns:a16="http://schemas.microsoft.com/office/drawing/2014/main" id="{C71C0B90-1212-EC45-8E72-EA14465462C0}"/>
                  </a:ext>
                </a:extLst>
              </p:cNvPr>
              <p:cNvSpPr txBox="1"/>
              <p:nvPr/>
            </p:nvSpPr>
            <p:spPr>
              <a:xfrm>
                <a:off x="6224490" y="4372883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zh-TW" alt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文字方塊 114">
                <a:extLst>
                  <a:ext uri="{FF2B5EF4-FFF2-40B4-BE49-F238E27FC236}">
                    <a16:creationId xmlns:a16="http://schemas.microsoft.com/office/drawing/2014/main" id="{C71C0B90-1212-EC45-8E72-EA1446546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490" y="4372883"/>
                <a:ext cx="650591" cy="461665"/>
              </a:xfrm>
              <a:prstGeom prst="rect">
                <a:avLst/>
              </a:prstGeom>
              <a:blipFill>
                <a:blip r:embed="rId1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114">
                <a:extLst>
                  <a:ext uri="{FF2B5EF4-FFF2-40B4-BE49-F238E27FC236}">
                    <a16:creationId xmlns:a16="http://schemas.microsoft.com/office/drawing/2014/main" id="{FB7959EF-E7CC-0046-A824-7FB6AAA8B543}"/>
                  </a:ext>
                </a:extLst>
              </p:cNvPr>
              <p:cNvSpPr txBox="1"/>
              <p:nvPr/>
            </p:nvSpPr>
            <p:spPr>
              <a:xfrm>
                <a:off x="7470018" y="4300938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zh-TW" alt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7" name="文字方塊 114">
                <a:extLst>
                  <a:ext uri="{FF2B5EF4-FFF2-40B4-BE49-F238E27FC236}">
                    <a16:creationId xmlns:a16="http://schemas.microsoft.com/office/drawing/2014/main" id="{FB7959EF-E7CC-0046-A824-7FB6AAA8B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018" y="4300938"/>
                <a:ext cx="650591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橢圓 34">
            <a:extLst>
              <a:ext uri="{FF2B5EF4-FFF2-40B4-BE49-F238E27FC236}">
                <a16:creationId xmlns:a16="http://schemas.microsoft.com/office/drawing/2014/main" id="{D8C57EBD-7F22-2640-8B4C-E27BD848E420}"/>
              </a:ext>
            </a:extLst>
          </p:cNvPr>
          <p:cNvSpPr/>
          <p:nvPr/>
        </p:nvSpPr>
        <p:spPr bwMode="auto">
          <a:xfrm>
            <a:off x="6279416" y="2997417"/>
            <a:ext cx="481913" cy="4819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9" name="直線接點 24">
            <a:extLst>
              <a:ext uri="{FF2B5EF4-FFF2-40B4-BE49-F238E27FC236}">
                <a16:creationId xmlns:a16="http://schemas.microsoft.com/office/drawing/2014/main" id="{1235A7E8-7315-9140-8DCC-3E0F72B9D411}"/>
              </a:ext>
            </a:extLst>
          </p:cNvPr>
          <p:cNvCxnSpPr>
            <a:cxnSpLocks/>
            <a:stCxn id="75" idx="0"/>
            <a:endCxn id="73" idx="3"/>
          </p:cNvCxnSpPr>
          <p:nvPr/>
        </p:nvCxnSpPr>
        <p:spPr bwMode="auto">
          <a:xfrm flipV="1">
            <a:off x="6549786" y="4041057"/>
            <a:ext cx="282118" cy="331826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直線接點 28">
            <a:extLst>
              <a:ext uri="{FF2B5EF4-FFF2-40B4-BE49-F238E27FC236}">
                <a16:creationId xmlns:a16="http://schemas.microsoft.com/office/drawing/2014/main" id="{7032CE27-DF23-EB4D-8C20-32332815DFE4}"/>
              </a:ext>
            </a:extLst>
          </p:cNvPr>
          <p:cNvCxnSpPr>
            <a:cxnSpLocks/>
            <a:stCxn id="59" idx="3"/>
            <a:endCxn id="78" idx="0"/>
          </p:cNvCxnSpPr>
          <p:nvPr/>
        </p:nvCxnSpPr>
        <p:spPr bwMode="auto">
          <a:xfrm flipH="1">
            <a:off x="6520373" y="2586079"/>
            <a:ext cx="311531" cy="411338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箭頭接點 81">
            <a:extLst>
              <a:ext uri="{FF2B5EF4-FFF2-40B4-BE49-F238E27FC236}">
                <a16:creationId xmlns:a16="http://schemas.microsoft.com/office/drawing/2014/main" id="{0E91A32F-8B15-E140-87CE-B1A632047E6C}"/>
              </a:ext>
            </a:extLst>
          </p:cNvPr>
          <p:cNvCxnSpPr>
            <a:cxnSpLocks/>
            <a:stCxn id="122" idx="2"/>
            <a:endCxn id="78" idx="0"/>
          </p:cNvCxnSpPr>
          <p:nvPr/>
        </p:nvCxnSpPr>
        <p:spPr bwMode="auto">
          <a:xfrm flipH="1">
            <a:off x="6520373" y="1232628"/>
            <a:ext cx="152062" cy="176478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70C0">
                <a:alpha val="30000"/>
              </a:srgb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177621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412" y="-158303"/>
            <a:ext cx="8464043" cy="1143000"/>
          </a:xfrm>
        </p:spPr>
        <p:txBody>
          <a:bodyPr/>
          <a:lstStyle/>
          <a:p>
            <a:pPr algn="ctr"/>
            <a:r>
              <a:rPr lang="en-US" altLang="zh-TW" sz="3600" dirty="0"/>
              <a:t>An Example for Top-Down Splay Tree (4/7)</a:t>
            </a:r>
          </a:p>
        </p:txBody>
      </p:sp>
      <p:grpSp>
        <p:nvGrpSpPr>
          <p:cNvPr id="181" name="群組 180">
            <a:extLst>
              <a:ext uri="{FF2B5EF4-FFF2-40B4-BE49-F238E27FC236}">
                <a16:creationId xmlns:a16="http://schemas.microsoft.com/office/drawing/2014/main" id="{95F42F42-A12D-8C4A-AD1B-0619DE53F416}"/>
              </a:ext>
            </a:extLst>
          </p:cNvPr>
          <p:cNvGrpSpPr/>
          <p:nvPr/>
        </p:nvGrpSpPr>
        <p:grpSpPr>
          <a:xfrm>
            <a:off x="-28492" y="4623392"/>
            <a:ext cx="2969499" cy="2265813"/>
            <a:chOff x="-28492" y="4623392"/>
            <a:chExt cx="2969499" cy="2265813"/>
          </a:xfrm>
        </p:grpSpPr>
        <p:cxnSp>
          <p:nvCxnSpPr>
            <p:cNvPr id="65" name="直線接點 28">
              <a:extLst>
                <a:ext uri="{FF2B5EF4-FFF2-40B4-BE49-F238E27FC236}">
                  <a16:creationId xmlns:a16="http://schemas.microsoft.com/office/drawing/2014/main" id="{61067336-722C-7044-AC81-AEEA457FB037}"/>
                </a:ext>
              </a:extLst>
            </p:cNvPr>
            <p:cNvCxnSpPr>
              <a:cxnSpLocks/>
              <a:stCxn id="63" idx="5"/>
              <a:endCxn id="53" idx="1"/>
            </p:cNvCxnSpPr>
            <p:nvPr/>
          </p:nvCxnSpPr>
          <p:spPr bwMode="auto">
            <a:xfrm>
              <a:off x="971808" y="5034730"/>
              <a:ext cx="361671" cy="226266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B29C0A21-E9A5-9148-A5A4-0C2FCDAB9AE4}"/>
                </a:ext>
              </a:extLst>
            </p:cNvPr>
            <p:cNvGrpSpPr/>
            <p:nvPr/>
          </p:nvGrpSpPr>
          <p:grpSpPr>
            <a:xfrm>
              <a:off x="558602" y="4623392"/>
              <a:ext cx="2382405" cy="2265813"/>
              <a:chOff x="4042529" y="843486"/>
              <a:chExt cx="2382405" cy="2265813"/>
            </a:xfrm>
          </p:grpSpPr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2F854D4C-3B32-3142-8147-D31D3AE1211E}"/>
                  </a:ext>
                </a:extLst>
              </p:cNvPr>
              <p:cNvGrpSpPr/>
              <p:nvPr/>
            </p:nvGrpSpPr>
            <p:grpSpPr>
              <a:xfrm>
                <a:off x="4042529" y="1410515"/>
                <a:ext cx="2382405" cy="1698784"/>
                <a:chOff x="1078227" y="4290572"/>
                <a:chExt cx="2382405" cy="1698784"/>
              </a:xfrm>
            </p:grpSpPr>
            <p:sp>
              <p:nvSpPr>
                <p:cNvPr id="50" name="橢圓 8">
                  <a:extLst>
                    <a:ext uri="{FF2B5EF4-FFF2-40B4-BE49-F238E27FC236}">
                      <a16:creationId xmlns:a16="http://schemas.microsoft.com/office/drawing/2014/main" id="{F737DB63-8D20-9F49-BE0E-8DCAD532A05A}"/>
                    </a:ext>
                  </a:extLst>
                </p:cNvPr>
                <p:cNvSpPr/>
                <p:nvPr/>
              </p:nvSpPr>
              <p:spPr bwMode="auto">
                <a:xfrm>
                  <a:off x="2519400" y="4759879"/>
                  <a:ext cx="481913" cy="481913"/>
                </a:xfrm>
                <a:prstGeom prst="ellipse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/>
                    <a:t>5</a:t>
                  </a:r>
                  <a:endParaRPr lang="zh-TW" altLang="en-US" sz="2000" dirty="0"/>
                </a:p>
              </p:txBody>
            </p:sp>
            <p:cxnSp>
              <p:nvCxnSpPr>
                <p:cNvPr id="51" name="直線接點 50">
                  <a:extLst>
                    <a:ext uri="{FF2B5EF4-FFF2-40B4-BE49-F238E27FC236}">
                      <a16:creationId xmlns:a16="http://schemas.microsoft.com/office/drawing/2014/main" id="{FCDDACA7-96EF-F84D-B733-0D36E1E174FF}"/>
                    </a:ext>
                  </a:extLst>
                </p:cNvPr>
                <p:cNvCxnSpPr>
                  <a:cxnSpLocks/>
                  <a:stCxn id="58" idx="0"/>
                  <a:endCxn id="50" idx="5"/>
                </p:cNvCxnSpPr>
                <p:nvPr/>
              </p:nvCxnSpPr>
              <p:spPr bwMode="auto">
                <a:xfrm flipH="1" flipV="1">
                  <a:off x="2930738" y="5171217"/>
                  <a:ext cx="204599" cy="35647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" name="直線接點 24">
                  <a:extLst>
                    <a:ext uri="{FF2B5EF4-FFF2-40B4-BE49-F238E27FC236}">
                      <a16:creationId xmlns:a16="http://schemas.microsoft.com/office/drawing/2014/main" id="{1EC24463-82C6-9643-9699-BE5EE59B200D}"/>
                    </a:ext>
                  </a:extLst>
                </p:cNvPr>
                <p:cNvCxnSpPr>
                  <a:cxnSpLocks/>
                  <a:endCxn id="53" idx="3"/>
                </p:cNvCxnSpPr>
                <p:nvPr/>
              </p:nvCxnSpPr>
              <p:spPr bwMode="auto">
                <a:xfrm flipV="1">
                  <a:off x="1592208" y="4701910"/>
                  <a:ext cx="260896" cy="37668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3" name="橢圓 34">
                  <a:extLst>
                    <a:ext uri="{FF2B5EF4-FFF2-40B4-BE49-F238E27FC236}">
                      <a16:creationId xmlns:a16="http://schemas.microsoft.com/office/drawing/2014/main" id="{CFE7E1E2-B300-E744-98EB-B8966980BF75}"/>
                    </a:ext>
                  </a:extLst>
                </p:cNvPr>
                <p:cNvSpPr/>
                <p:nvPr/>
              </p:nvSpPr>
              <p:spPr bwMode="auto">
                <a:xfrm>
                  <a:off x="1782529" y="4290572"/>
                  <a:ext cx="481913" cy="48191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/>
                    <a:t>4</a:t>
                  </a:r>
                  <a:endParaRPr lang="zh-TW" altLang="en-US" sz="2000" dirty="0"/>
                </a:p>
              </p:txBody>
            </p:sp>
            <p:cxnSp>
              <p:nvCxnSpPr>
                <p:cNvPr id="54" name="直線接點 28">
                  <a:extLst>
                    <a:ext uri="{FF2B5EF4-FFF2-40B4-BE49-F238E27FC236}">
                      <a16:creationId xmlns:a16="http://schemas.microsoft.com/office/drawing/2014/main" id="{A8DA9C78-41C2-8B4E-947B-A4ED5CAB1018}"/>
                    </a:ext>
                  </a:extLst>
                </p:cNvPr>
                <p:cNvCxnSpPr>
                  <a:cxnSpLocks/>
                  <a:stCxn id="53" idx="5"/>
                  <a:endCxn id="50" idx="1"/>
                </p:cNvCxnSpPr>
                <p:nvPr/>
              </p:nvCxnSpPr>
              <p:spPr bwMode="auto">
                <a:xfrm>
                  <a:off x="2193867" y="4701910"/>
                  <a:ext cx="396108" cy="128544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24">
                  <a:extLst>
                    <a:ext uri="{FF2B5EF4-FFF2-40B4-BE49-F238E27FC236}">
                      <a16:creationId xmlns:a16="http://schemas.microsoft.com/office/drawing/2014/main" id="{6B8B8D73-9CBC-5C49-88EE-3E71FB0B992C}"/>
                    </a:ext>
                  </a:extLst>
                </p:cNvPr>
                <p:cNvCxnSpPr>
                  <a:cxnSpLocks/>
                  <a:stCxn id="57" idx="0"/>
                  <a:endCxn id="50" idx="3"/>
                </p:cNvCxnSpPr>
                <p:nvPr/>
              </p:nvCxnSpPr>
              <p:spPr bwMode="auto">
                <a:xfrm flipV="1">
                  <a:off x="2274180" y="5171217"/>
                  <a:ext cx="315795" cy="350218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文字方塊 114">
                      <a:extLst>
                        <a:ext uri="{FF2B5EF4-FFF2-40B4-BE49-F238E27FC236}">
                          <a16:creationId xmlns:a16="http://schemas.microsoft.com/office/drawing/2014/main" id="{E8D2B2D6-FCEB-C849-B386-06F72ED6D7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8227" y="5086328"/>
                      <a:ext cx="650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56" name="文字方塊 114">
                      <a:extLst>
                        <a:ext uri="{FF2B5EF4-FFF2-40B4-BE49-F238E27FC236}">
                          <a16:creationId xmlns:a16="http://schemas.microsoft.com/office/drawing/2014/main" id="{E8D2B2D6-FCEB-C849-B386-06F72ED6D7C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8227" y="5086328"/>
                      <a:ext cx="650591" cy="46166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文字方塊 114">
                      <a:extLst>
                        <a:ext uri="{FF2B5EF4-FFF2-40B4-BE49-F238E27FC236}">
                          <a16:creationId xmlns:a16="http://schemas.microsoft.com/office/drawing/2014/main" id="{7B06BB49-C6AE-AD4B-A503-A95EDA50AD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48884" y="5521435"/>
                      <a:ext cx="650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57" name="文字方塊 114">
                      <a:extLst>
                        <a:ext uri="{FF2B5EF4-FFF2-40B4-BE49-F238E27FC236}">
                          <a16:creationId xmlns:a16="http://schemas.microsoft.com/office/drawing/2014/main" id="{7B06BB49-C6AE-AD4B-A503-A95EDA50AD3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48884" y="5521435"/>
                      <a:ext cx="650591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文字方塊 114">
                      <a:extLst>
                        <a:ext uri="{FF2B5EF4-FFF2-40B4-BE49-F238E27FC236}">
                          <a16:creationId xmlns:a16="http://schemas.microsoft.com/office/drawing/2014/main" id="{EAC55971-3F4C-E843-BBE4-53B4681E22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0041" y="5527691"/>
                      <a:ext cx="650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58" name="文字方塊 114">
                      <a:extLst>
                        <a:ext uri="{FF2B5EF4-FFF2-40B4-BE49-F238E27FC236}">
                          <a16:creationId xmlns:a16="http://schemas.microsoft.com/office/drawing/2014/main" id="{EAC55971-3F4C-E843-BBE4-53B4681E221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0041" y="5527691"/>
                      <a:ext cx="650591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89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3" name="橢圓 34">
                <a:extLst>
                  <a:ext uri="{FF2B5EF4-FFF2-40B4-BE49-F238E27FC236}">
                    <a16:creationId xmlns:a16="http://schemas.microsoft.com/office/drawing/2014/main" id="{F3CC3370-F03A-224E-A464-AAA079D0EAB0}"/>
                  </a:ext>
                </a:extLst>
              </p:cNvPr>
              <p:cNvSpPr/>
              <p:nvPr/>
            </p:nvSpPr>
            <p:spPr bwMode="auto">
              <a:xfrm>
                <a:off x="4044397" y="843486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3</a:t>
                </a:r>
                <a:endParaRPr lang="zh-TW" altLang="en-US" sz="2000" dirty="0"/>
              </a:p>
            </p:txBody>
          </p:sp>
        </p:grpSp>
        <p:cxnSp>
          <p:nvCxnSpPr>
            <p:cNvPr id="67" name="直線接點 24">
              <a:extLst>
                <a:ext uri="{FF2B5EF4-FFF2-40B4-BE49-F238E27FC236}">
                  <a16:creationId xmlns:a16="http://schemas.microsoft.com/office/drawing/2014/main" id="{1637695B-3BA8-334E-BEAD-0DEDC9104FFC}"/>
                </a:ext>
              </a:extLst>
            </p:cNvPr>
            <p:cNvCxnSpPr>
              <a:cxnSpLocks/>
              <a:stCxn id="68" idx="0"/>
              <a:endCxn id="63" idx="3"/>
            </p:cNvCxnSpPr>
            <p:nvPr/>
          </p:nvCxnSpPr>
          <p:spPr bwMode="auto">
            <a:xfrm flipV="1">
              <a:off x="296804" y="5034730"/>
              <a:ext cx="334241" cy="180277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114">
                  <a:extLst>
                    <a:ext uri="{FF2B5EF4-FFF2-40B4-BE49-F238E27FC236}">
                      <a16:creationId xmlns:a16="http://schemas.microsoft.com/office/drawing/2014/main" id="{67DDEB1F-FA88-6244-84D8-E0363660E139}"/>
                    </a:ext>
                  </a:extLst>
                </p:cNvPr>
                <p:cNvSpPr txBox="1"/>
                <p:nvPr/>
              </p:nvSpPr>
              <p:spPr>
                <a:xfrm>
                  <a:off x="-28492" y="5215007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68" name="文字方塊 114">
                  <a:extLst>
                    <a:ext uri="{FF2B5EF4-FFF2-40B4-BE49-F238E27FC236}">
                      <a16:creationId xmlns:a16="http://schemas.microsoft.com/office/drawing/2014/main" id="{67DDEB1F-FA88-6244-84D8-E0363660E1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8492" y="5215007"/>
                  <a:ext cx="650591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5" name="文字方塊 254">
            <a:extLst>
              <a:ext uri="{FF2B5EF4-FFF2-40B4-BE49-F238E27FC236}">
                <a16:creationId xmlns:a16="http://schemas.microsoft.com/office/drawing/2014/main" id="{13018701-5A7C-5F46-936B-4A5BC268C3F0}"/>
              </a:ext>
            </a:extLst>
          </p:cNvPr>
          <p:cNvSpPr txBox="1"/>
          <p:nvPr/>
        </p:nvSpPr>
        <p:spPr>
          <a:xfrm>
            <a:off x="3092400" y="6186232"/>
            <a:ext cx="4327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800" dirty="0"/>
              <a:t>After LL transformation: </a:t>
            </a:r>
            <a:r>
              <a:rPr lang="en-US" altLang="zh-TW" sz="2800" dirty="0">
                <a:solidFill>
                  <a:srgbClr val="C00000"/>
                </a:solidFill>
              </a:rPr>
              <a:t>RR</a:t>
            </a:r>
            <a:endParaRPr kumimoji="1" lang="zh-TW" altLang="en-US" sz="2800" dirty="0">
              <a:solidFill>
                <a:srgbClr val="C00000"/>
              </a:solidFill>
            </a:endParaRPr>
          </a:p>
        </p:txBody>
      </p:sp>
      <p:cxnSp>
        <p:nvCxnSpPr>
          <p:cNvPr id="254" name="直線箭頭接點 253">
            <a:extLst>
              <a:ext uri="{FF2B5EF4-FFF2-40B4-BE49-F238E27FC236}">
                <a16:creationId xmlns:a16="http://schemas.microsoft.com/office/drawing/2014/main" id="{20EB89D2-F153-0A45-BAC0-109C06ED2D99}"/>
              </a:ext>
            </a:extLst>
          </p:cNvPr>
          <p:cNvCxnSpPr>
            <a:cxnSpLocks/>
          </p:cNvCxnSpPr>
          <p:nvPr/>
        </p:nvCxnSpPr>
        <p:spPr bwMode="auto">
          <a:xfrm>
            <a:off x="1878139" y="5289511"/>
            <a:ext cx="532974" cy="23601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0" name="直線箭頭接點 259">
            <a:extLst>
              <a:ext uri="{FF2B5EF4-FFF2-40B4-BE49-F238E27FC236}">
                <a16:creationId xmlns:a16="http://schemas.microsoft.com/office/drawing/2014/main" id="{7749273D-0947-0242-AB3A-BA133A23A47D}"/>
              </a:ext>
            </a:extLst>
          </p:cNvPr>
          <p:cNvCxnSpPr>
            <a:cxnSpLocks/>
          </p:cNvCxnSpPr>
          <p:nvPr/>
        </p:nvCxnSpPr>
        <p:spPr bwMode="auto">
          <a:xfrm>
            <a:off x="1209193" y="4762603"/>
            <a:ext cx="465049" cy="27212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794A0270-27AC-9243-95C7-D95BE6345CF4}"/>
              </a:ext>
            </a:extLst>
          </p:cNvPr>
          <p:cNvCxnSpPr>
            <a:cxnSpLocks/>
            <a:stCxn id="98" idx="2"/>
            <a:endCxn id="63" idx="0"/>
          </p:cNvCxnSpPr>
          <p:nvPr/>
        </p:nvCxnSpPr>
        <p:spPr bwMode="auto">
          <a:xfrm flipH="1">
            <a:off x="801427" y="3898211"/>
            <a:ext cx="240956" cy="72518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114">
                <a:extLst>
                  <a:ext uri="{FF2B5EF4-FFF2-40B4-BE49-F238E27FC236}">
                    <a16:creationId xmlns:a16="http://schemas.microsoft.com/office/drawing/2014/main" id="{282F4AE7-ADA2-1141-AABE-B37C224735E7}"/>
                  </a:ext>
                </a:extLst>
              </p:cNvPr>
              <p:cNvSpPr txBox="1"/>
              <p:nvPr/>
            </p:nvSpPr>
            <p:spPr>
              <a:xfrm>
                <a:off x="717087" y="3436546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8" name="文字方塊 114">
                <a:extLst>
                  <a:ext uri="{FF2B5EF4-FFF2-40B4-BE49-F238E27FC236}">
                    <a16:creationId xmlns:a16="http://schemas.microsoft.com/office/drawing/2014/main" id="{282F4AE7-ADA2-1141-AABE-B37C22473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87" y="3436546"/>
                <a:ext cx="65059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群組 20">
            <a:extLst>
              <a:ext uri="{FF2B5EF4-FFF2-40B4-BE49-F238E27FC236}">
                <a16:creationId xmlns:a16="http://schemas.microsoft.com/office/drawing/2014/main" id="{B4A2F12E-77FD-C440-97FB-1D249AAFA739}"/>
              </a:ext>
            </a:extLst>
          </p:cNvPr>
          <p:cNvGrpSpPr/>
          <p:nvPr/>
        </p:nvGrpSpPr>
        <p:grpSpPr>
          <a:xfrm>
            <a:off x="3989444" y="732495"/>
            <a:ext cx="4759292" cy="1932923"/>
            <a:chOff x="3989444" y="732495"/>
            <a:chExt cx="4759292" cy="1932923"/>
          </a:xfrm>
        </p:grpSpPr>
        <p:sp>
          <p:nvSpPr>
            <p:cNvPr id="100" name="橢圓 34">
              <a:extLst>
                <a:ext uri="{FF2B5EF4-FFF2-40B4-BE49-F238E27FC236}">
                  <a16:creationId xmlns:a16="http://schemas.microsoft.com/office/drawing/2014/main" id="{17B7430D-D4C0-804B-9D42-14099E28867C}"/>
                </a:ext>
              </a:extLst>
            </p:cNvPr>
            <p:cNvSpPr/>
            <p:nvPr/>
          </p:nvSpPr>
          <p:spPr bwMode="auto">
            <a:xfrm>
              <a:off x="4774917" y="1473059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1</a:t>
              </a:r>
              <a:endParaRPr lang="zh-TW" altLang="en-US" sz="2000" dirty="0"/>
            </a:p>
          </p:txBody>
        </p:sp>
        <p:cxnSp>
          <p:nvCxnSpPr>
            <p:cNvPr id="101" name="直線接點 24">
              <a:extLst>
                <a:ext uri="{FF2B5EF4-FFF2-40B4-BE49-F238E27FC236}">
                  <a16:creationId xmlns:a16="http://schemas.microsoft.com/office/drawing/2014/main" id="{325FFD80-1819-5540-B6A3-C770E0038AD8}"/>
                </a:ext>
              </a:extLst>
            </p:cNvPr>
            <p:cNvCxnSpPr>
              <a:cxnSpLocks/>
              <a:stCxn id="102" idx="0"/>
              <a:endCxn id="100" idx="3"/>
            </p:cNvCxnSpPr>
            <p:nvPr/>
          </p:nvCxnSpPr>
          <p:spPr bwMode="auto">
            <a:xfrm flipV="1">
              <a:off x="4642337" y="1884397"/>
              <a:ext cx="203155" cy="25362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字方塊 114">
                  <a:extLst>
                    <a:ext uri="{FF2B5EF4-FFF2-40B4-BE49-F238E27FC236}">
                      <a16:creationId xmlns:a16="http://schemas.microsoft.com/office/drawing/2014/main" id="{5AE870B0-1F48-C94C-9973-D69178A14EBF}"/>
                    </a:ext>
                  </a:extLst>
                </p:cNvPr>
                <p:cNvSpPr txBox="1"/>
                <p:nvPr/>
              </p:nvSpPr>
              <p:spPr>
                <a:xfrm>
                  <a:off x="4317041" y="2138025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02" name="文字方塊 114">
                  <a:extLst>
                    <a:ext uri="{FF2B5EF4-FFF2-40B4-BE49-F238E27FC236}">
                      <a16:creationId xmlns:a16="http://schemas.microsoft.com/office/drawing/2014/main" id="{5AE870B0-1F48-C94C-9973-D69178A14E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041" y="2138025"/>
                  <a:ext cx="650591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32A25DA-D75F-C544-B461-14CE1FEBAE74}"/>
                </a:ext>
              </a:extLst>
            </p:cNvPr>
            <p:cNvSpPr/>
            <p:nvPr/>
          </p:nvSpPr>
          <p:spPr bwMode="auto">
            <a:xfrm>
              <a:off x="3989444" y="826946"/>
              <a:ext cx="798125" cy="4388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small</a:t>
              </a:r>
              <a:endParaRPr kumimoji="1" lang="zh-TW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04" name="直線接點 28">
              <a:extLst>
                <a:ext uri="{FF2B5EF4-FFF2-40B4-BE49-F238E27FC236}">
                  <a16:creationId xmlns:a16="http://schemas.microsoft.com/office/drawing/2014/main" id="{AD830B90-006A-1943-87E7-74D124F20736}"/>
                </a:ext>
              </a:extLst>
            </p:cNvPr>
            <p:cNvCxnSpPr>
              <a:cxnSpLocks/>
              <a:stCxn id="9" idx="2"/>
              <a:endCxn id="100" idx="1"/>
            </p:cNvCxnSpPr>
            <p:nvPr/>
          </p:nvCxnSpPr>
          <p:spPr bwMode="auto">
            <a:xfrm>
              <a:off x="4388507" y="1265747"/>
              <a:ext cx="456985" cy="277887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字方塊 114">
                  <a:extLst>
                    <a:ext uri="{FF2B5EF4-FFF2-40B4-BE49-F238E27FC236}">
                      <a16:creationId xmlns:a16="http://schemas.microsoft.com/office/drawing/2014/main" id="{BB82B79E-8DE7-FB4B-A721-D2BF73E26BCF}"/>
                    </a:ext>
                  </a:extLst>
                </p:cNvPr>
                <p:cNvSpPr txBox="1"/>
                <p:nvPr/>
              </p:nvSpPr>
              <p:spPr>
                <a:xfrm>
                  <a:off x="5394260" y="732495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kumimoji="1" lang="zh-TW" altLang="en-US" sz="2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文字方塊 114">
                  <a:extLst>
                    <a:ext uri="{FF2B5EF4-FFF2-40B4-BE49-F238E27FC236}">
                      <a16:creationId xmlns:a16="http://schemas.microsoft.com/office/drawing/2014/main" id="{BB82B79E-8DE7-FB4B-A721-D2BF73E26B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4260" y="732495"/>
                  <a:ext cx="650591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E23D7580-E6FE-9840-97F4-2A93338E2448}"/>
                </a:ext>
              </a:extLst>
            </p:cNvPr>
            <p:cNvSpPr/>
            <p:nvPr/>
          </p:nvSpPr>
          <p:spPr bwMode="auto">
            <a:xfrm>
              <a:off x="7950611" y="790076"/>
              <a:ext cx="798125" cy="4388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big</a:t>
              </a:r>
              <a:endParaRPr kumimoji="1" lang="zh-TW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18" name="直線接點 24">
              <a:extLst>
                <a:ext uri="{FF2B5EF4-FFF2-40B4-BE49-F238E27FC236}">
                  <a16:creationId xmlns:a16="http://schemas.microsoft.com/office/drawing/2014/main" id="{5FA8A648-F92E-6144-A6F8-80CB48BB08AF}"/>
                </a:ext>
              </a:extLst>
            </p:cNvPr>
            <p:cNvCxnSpPr>
              <a:cxnSpLocks/>
              <a:stCxn id="120" idx="0"/>
              <a:endCxn id="119" idx="5"/>
            </p:cNvCxnSpPr>
            <p:nvPr/>
          </p:nvCxnSpPr>
          <p:spPr bwMode="auto">
            <a:xfrm flipH="1" flipV="1">
              <a:off x="7752410" y="1876521"/>
              <a:ext cx="327818" cy="327232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9" name="橢圓 34">
              <a:extLst>
                <a:ext uri="{FF2B5EF4-FFF2-40B4-BE49-F238E27FC236}">
                  <a16:creationId xmlns:a16="http://schemas.microsoft.com/office/drawing/2014/main" id="{91A8E7DD-A3AD-9A42-AA2A-A66FEA698985}"/>
                </a:ext>
              </a:extLst>
            </p:cNvPr>
            <p:cNvSpPr/>
            <p:nvPr/>
          </p:nvSpPr>
          <p:spPr bwMode="auto">
            <a:xfrm>
              <a:off x="7341072" y="1465183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9</a:t>
              </a:r>
              <a:endParaRPr lang="zh-TW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字方塊 114">
                  <a:extLst>
                    <a:ext uri="{FF2B5EF4-FFF2-40B4-BE49-F238E27FC236}">
                      <a16:creationId xmlns:a16="http://schemas.microsoft.com/office/drawing/2014/main" id="{29D4E317-C612-934F-884D-948BD23FFD68}"/>
                    </a:ext>
                  </a:extLst>
                </p:cNvPr>
                <p:cNvSpPr txBox="1"/>
                <p:nvPr/>
              </p:nvSpPr>
              <p:spPr>
                <a:xfrm>
                  <a:off x="7754932" y="2203753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20" name="文字方塊 114">
                  <a:extLst>
                    <a:ext uri="{FF2B5EF4-FFF2-40B4-BE49-F238E27FC236}">
                      <a16:creationId xmlns:a16="http://schemas.microsoft.com/office/drawing/2014/main" id="{29D4E317-C612-934F-884D-948BD23FF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4932" y="2203753"/>
                  <a:ext cx="650591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62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字方塊 114">
                  <a:extLst>
                    <a:ext uri="{FF2B5EF4-FFF2-40B4-BE49-F238E27FC236}">
                      <a16:creationId xmlns:a16="http://schemas.microsoft.com/office/drawing/2014/main" id="{590F39FC-D298-B948-8F5D-42B9D613CFBE}"/>
                    </a:ext>
                  </a:extLst>
                </p:cNvPr>
                <p:cNvSpPr txBox="1"/>
                <p:nvPr/>
              </p:nvSpPr>
              <p:spPr>
                <a:xfrm>
                  <a:off x="6347139" y="770963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zh-TW" altLang="en-US" sz="2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文字方塊 114">
                  <a:extLst>
                    <a:ext uri="{FF2B5EF4-FFF2-40B4-BE49-F238E27FC236}">
                      <a16:creationId xmlns:a16="http://schemas.microsoft.com/office/drawing/2014/main" id="{590F39FC-D298-B948-8F5D-42B9D613CF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7139" y="770963"/>
                  <a:ext cx="650591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直線接點 28">
              <a:extLst>
                <a:ext uri="{FF2B5EF4-FFF2-40B4-BE49-F238E27FC236}">
                  <a16:creationId xmlns:a16="http://schemas.microsoft.com/office/drawing/2014/main" id="{D9A8463F-0855-5644-979A-933484F10C2E}"/>
                </a:ext>
              </a:extLst>
            </p:cNvPr>
            <p:cNvCxnSpPr>
              <a:cxnSpLocks/>
              <a:stCxn id="112" idx="2"/>
              <a:endCxn id="119" idx="7"/>
            </p:cNvCxnSpPr>
            <p:nvPr/>
          </p:nvCxnSpPr>
          <p:spPr bwMode="auto">
            <a:xfrm flipH="1">
              <a:off x="7752410" y="1228877"/>
              <a:ext cx="597264" cy="30688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橢圓 8">
            <a:extLst>
              <a:ext uri="{FF2B5EF4-FFF2-40B4-BE49-F238E27FC236}">
                <a16:creationId xmlns:a16="http://schemas.microsoft.com/office/drawing/2014/main" id="{5CBAD2AB-B2E7-944A-85D3-15E7BABE7343}"/>
              </a:ext>
            </a:extLst>
          </p:cNvPr>
          <p:cNvSpPr/>
          <p:nvPr/>
        </p:nvSpPr>
        <p:spPr bwMode="auto">
          <a:xfrm>
            <a:off x="6761329" y="2174741"/>
            <a:ext cx="481913" cy="4819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8</a:t>
            </a:r>
            <a:endParaRPr lang="zh-TW" altLang="en-US" sz="2000" dirty="0"/>
          </a:p>
        </p:txBody>
      </p:sp>
      <p:cxnSp>
        <p:nvCxnSpPr>
          <p:cNvPr id="60" name="直線接點 24">
            <a:extLst>
              <a:ext uri="{FF2B5EF4-FFF2-40B4-BE49-F238E27FC236}">
                <a16:creationId xmlns:a16="http://schemas.microsoft.com/office/drawing/2014/main" id="{9CDC863E-4358-9B45-9917-11CED4813C31}"/>
              </a:ext>
            </a:extLst>
          </p:cNvPr>
          <p:cNvCxnSpPr>
            <a:cxnSpLocks/>
            <a:stCxn id="61" idx="0"/>
            <a:endCxn id="59" idx="5"/>
          </p:cNvCxnSpPr>
          <p:nvPr/>
        </p:nvCxnSpPr>
        <p:spPr bwMode="auto">
          <a:xfrm flipH="1" flipV="1">
            <a:off x="7172667" y="2586079"/>
            <a:ext cx="366171" cy="38653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114">
                <a:extLst>
                  <a:ext uri="{FF2B5EF4-FFF2-40B4-BE49-F238E27FC236}">
                    <a16:creationId xmlns:a16="http://schemas.microsoft.com/office/drawing/2014/main" id="{92CD9947-BEF5-0744-9264-446AD3BC51F7}"/>
                  </a:ext>
                </a:extLst>
              </p:cNvPr>
              <p:cNvSpPr txBox="1"/>
              <p:nvPr/>
            </p:nvSpPr>
            <p:spPr>
              <a:xfrm>
                <a:off x="7213542" y="2972616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61" name="文字方塊 114">
                <a:extLst>
                  <a:ext uri="{FF2B5EF4-FFF2-40B4-BE49-F238E27FC236}">
                    <a16:creationId xmlns:a16="http://schemas.microsoft.com/office/drawing/2014/main" id="{92CD9947-BEF5-0744-9264-446AD3BC5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542" y="2972616"/>
                <a:ext cx="650591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接點 28">
            <a:extLst>
              <a:ext uri="{FF2B5EF4-FFF2-40B4-BE49-F238E27FC236}">
                <a16:creationId xmlns:a16="http://schemas.microsoft.com/office/drawing/2014/main" id="{6C1F1523-92B9-7942-A250-7488E1F76E0E}"/>
              </a:ext>
            </a:extLst>
          </p:cNvPr>
          <p:cNvCxnSpPr>
            <a:cxnSpLocks/>
            <a:stCxn id="119" idx="3"/>
            <a:endCxn id="59" idx="0"/>
          </p:cNvCxnSpPr>
          <p:nvPr/>
        </p:nvCxnSpPr>
        <p:spPr bwMode="auto">
          <a:xfrm flipH="1">
            <a:off x="7002286" y="1876521"/>
            <a:ext cx="409361" cy="29822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橢圓 8">
            <a:extLst>
              <a:ext uri="{FF2B5EF4-FFF2-40B4-BE49-F238E27FC236}">
                <a16:creationId xmlns:a16="http://schemas.microsoft.com/office/drawing/2014/main" id="{4DF75894-0157-AB4D-BCC8-A66FEB860D15}"/>
              </a:ext>
            </a:extLst>
          </p:cNvPr>
          <p:cNvSpPr/>
          <p:nvPr/>
        </p:nvSpPr>
        <p:spPr bwMode="auto">
          <a:xfrm>
            <a:off x="5238365" y="2138025"/>
            <a:ext cx="481913" cy="4819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2</a:t>
            </a:r>
            <a:endParaRPr lang="zh-TW" altLang="en-US" sz="2000" dirty="0"/>
          </a:p>
        </p:txBody>
      </p:sp>
      <p:cxnSp>
        <p:nvCxnSpPr>
          <p:cNvPr id="70" name="直線接點 24">
            <a:extLst>
              <a:ext uri="{FF2B5EF4-FFF2-40B4-BE49-F238E27FC236}">
                <a16:creationId xmlns:a16="http://schemas.microsoft.com/office/drawing/2014/main" id="{E07CB47D-8ECF-C545-AF6A-5CFFD25D9624}"/>
              </a:ext>
            </a:extLst>
          </p:cNvPr>
          <p:cNvCxnSpPr>
            <a:cxnSpLocks/>
            <a:stCxn id="71" idx="0"/>
            <a:endCxn id="69" idx="3"/>
          </p:cNvCxnSpPr>
          <p:nvPr/>
        </p:nvCxnSpPr>
        <p:spPr bwMode="auto">
          <a:xfrm flipV="1">
            <a:off x="4933984" y="2549363"/>
            <a:ext cx="374956" cy="32013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114">
                <a:extLst>
                  <a:ext uri="{FF2B5EF4-FFF2-40B4-BE49-F238E27FC236}">
                    <a16:creationId xmlns:a16="http://schemas.microsoft.com/office/drawing/2014/main" id="{DD38CE70-93B2-504C-9333-07F95D8570A5}"/>
                  </a:ext>
                </a:extLst>
              </p:cNvPr>
              <p:cNvSpPr txBox="1"/>
              <p:nvPr/>
            </p:nvSpPr>
            <p:spPr>
              <a:xfrm>
                <a:off x="4608688" y="2869494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71" name="文字方塊 114">
                <a:extLst>
                  <a:ext uri="{FF2B5EF4-FFF2-40B4-BE49-F238E27FC236}">
                    <a16:creationId xmlns:a16="http://schemas.microsoft.com/office/drawing/2014/main" id="{DD38CE70-93B2-504C-9333-07F95D857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688" y="2869494"/>
                <a:ext cx="650591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線接點 28">
            <a:extLst>
              <a:ext uri="{FF2B5EF4-FFF2-40B4-BE49-F238E27FC236}">
                <a16:creationId xmlns:a16="http://schemas.microsoft.com/office/drawing/2014/main" id="{31D61C47-8E52-424E-B914-D4BFA389BFC8}"/>
              </a:ext>
            </a:extLst>
          </p:cNvPr>
          <p:cNvCxnSpPr>
            <a:cxnSpLocks/>
            <a:stCxn id="100" idx="5"/>
            <a:endCxn id="69" idx="0"/>
          </p:cNvCxnSpPr>
          <p:nvPr/>
        </p:nvCxnSpPr>
        <p:spPr bwMode="auto">
          <a:xfrm>
            <a:off x="5186255" y="1884397"/>
            <a:ext cx="293067" cy="25362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箭頭接點 75">
            <a:extLst>
              <a:ext uri="{FF2B5EF4-FFF2-40B4-BE49-F238E27FC236}">
                <a16:creationId xmlns:a16="http://schemas.microsoft.com/office/drawing/2014/main" id="{DAF4CDE4-EB6C-AA4B-93EE-0A9A5B41E878}"/>
              </a:ext>
            </a:extLst>
          </p:cNvPr>
          <p:cNvCxnSpPr>
            <a:cxnSpLocks/>
            <a:stCxn id="108" idx="2"/>
            <a:endCxn id="69" idx="7"/>
          </p:cNvCxnSpPr>
          <p:nvPr/>
        </p:nvCxnSpPr>
        <p:spPr bwMode="auto">
          <a:xfrm flipH="1">
            <a:off x="5649703" y="1194160"/>
            <a:ext cx="69853" cy="101444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線接點 24">
            <a:extLst>
              <a:ext uri="{FF2B5EF4-FFF2-40B4-BE49-F238E27FC236}">
                <a16:creationId xmlns:a16="http://schemas.microsoft.com/office/drawing/2014/main" id="{DEA78CB0-D28E-7E44-A870-289C9BC944FC}"/>
              </a:ext>
            </a:extLst>
          </p:cNvPr>
          <p:cNvCxnSpPr>
            <a:cxnSpLocks/>
            <a:stCxn id="78" idx="5"/>
            <a:endCxn id="73" idx="0"/>
          </p:cNvCxnSpPr>
          <p:nvPr/>
        </p:nvCxnSpPr>
        <p:spPr bwMode="auto">
          <a:xfrm>
            <a:off x="6690754" y="3408755"/>
            <a:ext cx="311532" cy="22096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橢圓 34">
            <a:extLst>
              <a:ext uri="{FF2B5EF4-FFF2-40B4-BE49-F238E27FC236}">
                <a16:creationId xmlns:a16="http://schemas.microsoft.com/office/drawing/2014/main" id="{AF843A5E-E4D6-D84C-ADEA-BD57F943B33C}"/>
              </a:ext>
            </a:extLst>
          </p:cNvPr>
          <p:cNvSpPr/>
          <p:nvPr/>
        </p:nvSpPr>
        <p:spPr bwMode="auto">
          <a:xfrm>
            <a:off x="6761329" y="3629719"/>
            <a:ext cx="481913" cy="4819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7</a:t>
            </a:r>
            <a:endParaRPr lang="zh-TW" altLang="en-US" sz="2000" dirty="0"/>
          </a:p>
        </p:txBody>
      </p:sp>
      <p:cxnSp>
        <p:nvCxnSpPr>
          <p:cNvPr id="74" name="直線接點 24">
            <a:extLst>
              <a:ext uri="{FF2B5EF4-FFF2-40B4-BE49-F238E27FC236}">
                <a16:creationId xmlns:a16="http://schemas.microsoft.com/office/drawing/2014/main" id="{899A4BB3-1F60-134E-9C67-023424CD6E54}"/>
              </a:ext>
            </a:extLst>
          </p:cNvPr>
          <p:cNvCxnSpPr>
            <a:cxnSpLocks/>
            <a:stCxn id="77" idx="0"/>
            <a:endCxn id="73" idx="5"/>
          </p:cNvCxnSpPr>
          <p:nvPr/>
        </p:nvCxnSpPr>
        <p:spPr bwMode="auto">
          <a:xfrm flipH="1" flipV="1">
            <a:off x="7172667" y="4041057"/>
            <a:ext cx="622647" cy="25988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114">
                <a:extLst>
                  <a:ext uri="{FF2B5EF4-FFF2-40B4-BE49-F238E27FC236}">
                    <a16:creationId xmlns:a16="http://schemas.microsoft.com/office/drawing/2014/main" id="{C71C0B90-1212-EC45-8E72-EA14465462C0}"/>
                  </a:ext>
                </a:extLst>
              </p:cNvPr>
              <p:cNvSpPr txBox="1"/>
              <p:nvPr/>
            </p:nvSpPr>
            <p:spPr>
              <a:xfrm>
                <a:off x="6225382" y="4386285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75" name="文字方塊 114">
                <a:extLst>
                  <a:ext uri="{FF2B5EF4-FFF2-40B4-BE49-F238E27FC236}">
                    <a16:creationId xmlns:a16="http://schemas.microsoft.com/office/drawing/2014/main" id="{C71C0B90-1212-EC45-8E72-EA1446546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382" y="4386285"/>
                <a:ext cx="650591" cy="461665"/>
              </a:xfrm>
              <a:prstGeom prst="rect">
                <a:avLst/>
              </a:prstGeom>
              <a:blipFill>
                <a:blip r:embed="rId1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114">
                <a:extLst>
                  <a:ext uri="{FF2B5EF4-FFF2-40B4-BE49-F238E27FC236}">
                    <a16:creationId xmlns:a16="http://schemas.microsoft.com/office/drawing/2014/main" id="{FB7959EF-E7CC-0046-A824-7FB6AAA8B543}"/>
                  </a:ext>
                </a:extLst>
              </p:cNvPr>
              <p:cNvSpPr txBox="1"/>
              <p:nvPr/>
            </p:nvSpPr>
            <p:spPr>
              <a:xfrm>
                <a:off x="7470018" y="4300938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77" name="文字方塊 114">
                <a:extLst>
                  <a:ext uri="{FF2B5EF4-FFF2-40B4-BE49-F238E27FC236}">
                    <a16:creationId xmlns:a16="http://schemas.microsoft.com/office/drawing/2014/main" id="{FB7959EF-E7CC-0046-A824-7FB6AAA8B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018" y="4300938"/>
                <a:ext cx="650591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橢圓 34">
            <a:extLst>
              <a:ext uri="{FF2B5EF4-FFF2-40B4-BE49-F238E27FC236}">
                <a16:creationId xmlns:a16="http://schemas.microsoft.com/office/drawing/2014/main" id="{D8C57EBD-7F22-2640-8B4C-E27BD848E420}"/>
              </a:ext>
            </a:extLst>
          </p:cNvPr>
          <p:cNvSpPr/>
          <p:nvPr/>
        </p:nvSpPr>
        <p:spPr bwMode="auto">
          <a:xfrm>
            <a:off x="6279416" y="2997417"/>
            <a:ext cx="481913" cy="4819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6</a:t>
            </a:r>
            <a:endParaRPr lang="zh-TW" altLang="en-US" sz="2000" dirty="0"/>
          </a:p>
        </p:txBody>
      </p:sp>
      <p:cxnSp>
        <p:nvCxnSpPr>
          <p:cNvPr id="79" name="直線接點 24">
            <a:extLst>
              <a:ext uri="{FF2B5EF4-FFF2-40B4-BE49-F238E27FC236}">
                <a16:creationId xmlns:a16="http://schemas.microsoft.com/office/drawing/2014/main" id="{1235A7E8-7315-9140-8DCC-3E0F72B9D411}"/>
              </a:ext>
            </a:extLst>
          </p:cNvPr>
          <p:cNvCxnSpPr>
            <a:cxnSpLocks/>
            <a:stCxn id="75" idx="0"/>
            <a:endCxn id="73" idx="3"/>
          </p:cNvCxnSpPr>
          <p:nvPr/>
        </p:nvCxnSpPr>
        <p:spPr bwMode="auto">
          <a:xfrm flipV="1">
            <a:off x="6550678" y="4041057"/>
            <a:ext cx="281226" cy="34522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直線接點 28">
            <a:extLst>
              <a:ext uri="{FF2B5EF4-FFF2-40B4-BE49-F238E27FC236}">
                <a16:creationId xmlns:a16="http://schemas.microsoft.com/office/drawing/2014/main" id="{7032CE27-DF23-EB4D-8C20-32332815DFE4}"/>
              </a:ext>
            </a:extLst>
          </p:cNvPr>
          <p:cNvCxnSpPr>
            <a:cxnSpLocks/>
            <a:stCxn id="59" idx="3"/>
            <a:endCxn id="78" idx="0"/>
          </p:cNvCxnSpPr>
          <p:nvPr/>
        </p:nvCxnSpPr>
        <p:spPr bwMode="auto">
          <a:xfrm flipH="1">
            <a:off x="6520373" y="2586079"/>
            <a:ext cx="311531" cy="41133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箭頭接點 81">
            <a:extLst>
              <a:ext uri="{FF2B5EF4-FFF2-40B4-BE49-F238E27FC236}">
                <a16:creationId xmlns:a16="http://schemas.microsoft.com/office/drawing/2014/main" id="{0E91A32F-8B15-E140-87CE-B1A632047E6C}"/>
              </a:ext>
            </a:extLst>
          </p:cNvPr>
          <p:cNvCxnSpPr>
            <a:cxnSpLocks/>
            <a:stCxn id="122" idx="2"/>
            <a:endCxn id="78" idx="0"/>
          </p:cNvCxnSpPr>
          <p:nvPr/>
        </p:nvCxnSpPr>
        <p:spPr bwMode="auto">
          <a:xfrm flipH="1">
            <a:off x="6520373" y="1232628"/>
            <a:ext cx="152062" cy="176478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952613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412" y="-158303"/>
            <a:ext cx="8464043" cy="1143000"/>
          </a:xfrm>
        </p:spPr>
        <p:txBody>
          <a:bodyPr/>
          <a:lstStyle/>
          <a:p>
            <a:pPr algn="ctr"/>
            <a:r>
              <a:rPr lang="en-US" altLang="zh-TW" sz="3600" dirty="0"/>
              <a:t>An Example for Top-Down Splay Tree (4/7)</a:t>
            </a:r>
          </a:p>
        </p:txBody>
      </p:sp>
      <p:grpSp>
        <p:nvGrpSpPr>
          <p:cNvPr id="181" name="群組 180">
            <a:extLst>
              <a:ext uri="{FF2B5EF4-FFF2-40B4-BE49-F238E27FC236}">
                <a16:creationId xmlns:a16="http://schemas.microsoft.com/office/drawing/2014/main" id="{95F42F42-A12D-8C4A-AD1B-0619DE53F416}"/>
              </a:ext>
            </a:extLst>
          </p:cNvPr>
          <p:cNvGrpSpPr/>
          <p:nvPr/>
        </p:nvGrpSpPr>
        <p:grpSpPr>
          <a:xfrm>
            <a:off x="-28492" y="4623392"/>
            <a:ext cx="2969499" cy="2265813"/>
            <a:chOff x="-28492" y="4623392"/>
            <a:chExt cx="2969499" cy="2265813"/>
          </a:xfrm>
        </p:grpSpPr>
        <p:cxnSp>
          <p:nvCxnSpPr>
            <p:cNvPr id="65" name="直線接點 28">
              <a:extLst>
                <a:ext uri="{FF2B5EF4-FFF2-40B4-BE49-F238E27FC236}">
                  <a16:creationId xmlns:a16="http://schemas.microsoft.com/office/drawing/2014/main" id="{61067336-722C-7044-AC81-AEEA457FB037}"/>
                </a:ext>
              </a:extLst>
            </p:cNvPr>
            <p:cNvCxnSpPr>
              <a:cxnSpLocks/>
              <a:stCxn id="63" idx="5"/>
              <a:endCxn id="53" idx="1"/>
            </p:cNvCxnSpPr>
            <p:nvPr/>
          </p:nvCxnSpPr>
          <p:spPr bwMode="auto">
            <a:xfrm>
              <a:off x="971808" y="5034730"/>
              <a:ext cx="361671" cy="226266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B29C0A21-E9A5-9148-A5A4-0C2FCDAB9AE4}"/>
                </a:ext>
              </a:extLst>
            </p:cNvPr>
            <p:cNvGrpSpPr/>
            <p:nvPr/>
          </p:nvGrpSpPr>
          <p:grpSpPr>
            <a:xfrm>
              <a:off x="558602" y="4623392"/>
              <a:ext cx="2382405" cy="2265813"/>
              <a:chOff x="4042529" y="843486"/>
              <a:chExt cx="2382405" cy="2265813"/>
            </a:xfrm>
          </p:grpSpPr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2F854D4C-3B32-3142-8147-D31D3AE1211E}"/>
                  </a:ext>
                </a:extLst>
              </p:cNvPr>
              <p:cNvGrpSpPr/>
              <p:nvPr/>
            </p:nvGrpSpPr>
            <p:grpSpPr>
              <a:xfrm>
                <a:off x="4042529" y="1410515"/>
                <a:ext cx="2382405" cy="1698784"/>
                <a:chOff x="1078227" y="4290572"/>
                <a:chExt cx="2382405" cy="1698784"/>
              </a:xfrm>
            </p:grpSpPr>
            <p:sp>
              <p:nvSpPr>
                <p:cNvPr id="50" name="橢圓 8">
                  <a:extLst>
                    <a:ext uri="{FF2B5EF4-FFF2-40B4-BE49-F238E27FC236}">
                      <a16:creationId xmlns:a16="http://schemas.microsoft.com/office/drawing/2014/main" id="{F737DB63-8D20-9F49-BE0E-8DCAD532A05A}"/>
                    </a:ext>
                  </a:extLst>
                </p:cNvPr>
                <p:cNvSpPr/>
                <p:nvPr/>
              </p:nvSpPr>
              <p:spPr bwMode="auto">
                <a:xfrm>
                  <a:off x="2519400" y="4759879"/>
                  <a:ext cx="481913" cy="481913"/>
                </a:xfrm>
                <a:prstGeom prst="ellipse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/>
                    <a:t>5</a:t>
                  </a:r>
                  <a:endParaRPr lang="zh-TW" altLang="en-US" sz="2000" dirty="0"/>
                </a:p>
              </p:txBody>
            </p:sp>
            <p:cxnSp>
              <p:nvCxnSpPr>
                <p:cNvPr id="51" name="直線接點 50">
                  <a:extLst>
                    <a:ext uri="{FF2B5EF4-FFF2-40B4-BE49-F238E27FC236}">
                      <a16:creationId xmlns:a16="http://schemas.microsoft.com/office/drawing/2014/main" id="{FCDDACA7-96EF-F84D-B733-0D36E1E174FF}"/>
                    </a:ext>
                  </a:extLst>
                </p:cNvPr>
                <p:cNvCxnSpPr>
                  <a:cxnSpLocks/>
                  <a:stCxn id="58" idx="0"/>
                  <a:endCxn id="50" idx="5"/>
                </p:cNvCxnSpPr>
                <p:nvPr/>
              </p:nvCxnSpPr>
              <p:spPr bwMode="auto">
                <a:xfrm flipH="1" flipV="1">
                  <a:off x="2930738" y="5171217"/>
                  <a:ext cx="204599" cy="35647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" name="直線接點 24">
                  <a:extLst>
                    <a:ext uri="{FF2B5EF4-FFF2-40B4-BE49-F238E27FC236}">
                      <a16:creationId xmlns:a16="http://schemas.microsoft.com/office/drawing/2014/main" id="{1EC24463-82C6-9643-9699-BE5EE59B200D}"/>
                    </a:ext>
                  </a:extLst>
                </p:cNvPr>
                <p:cNvCxnSpPr>
                  <a:cxnSpLocks/>
                  <a:endCxn id="53" idx="3"/>
                </p:cNvCxnSpPr>
                <p:nvPr/>
              </p:nvCxnSpPr>
              <p:spPr bwMode="auto">
                <a:xfrm flipV="1">
                  <a:off x="1592208" y="4701910"/>
                  <a:ext cx="260896" cy="37668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3" name="橢圓 34">
                  <a:extLst>
                    <a:ext uri="{FF2B5EF4-FFF2-40B4-BE49-F238E27FC236}">
                      <a16:creationId xmlns:a16="http://schemas.microsoft.com/office/drawing/2014/main" id="{CFE7E1E2-B300-E744-98EB-B8966980BF75}"/>
                    </a:ext>
                  </a:extLst>
                </p:cNvPr>
                <p:cNvSpPr/>
                <p:nvPr/>
              </p:nvSpPr>
              <p:spPr bwMode="auto">
                <a:xfrm>
                  <a:off x="1782529" y="4290572"/>
                  <a:ext cx="481913" cy="48191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000" dirty="0"/>
                    <a:t>4</a:t>
                  </a:r>
                  <a:endParaRPr lang="zh-TW" altLang="en-US" sz="2000" dirty="0"/>
                </a:p>
              </p:txBody>
            </p:sp>
            <p:cxnSp>
              <p:nvCxnSpPr>
                <p:cNvPr id="54" name="直線接點 28">
                  <a:extLst>
                    <a:ext uri="{FF2B5EF4-FFF2-40B4-BE49-F238E27FC236}">
                      <a16:creationId xmlns:a16="http://schemas.microsoft.com/office/drawing/2014/main" id="{A8DA9C78-41C2-8B4E-947B-A4ED5CAB1018}"/>
                    </a:ext>
                  </a:extLst>
                </p:cNvPr>
                <p:cNvCxnSpPr>
                  <a:cxnSpLocks/>
                  <a:stCxn id="53" idx="5"/>
                  <a:endCxn id="50" idx="1"/>
                </p:cNvCxnSpPr>
                <p:nvPr/>
              </p:nvCxnSpPr>
              <p:spPr bwMode="auto">
                <a:xfrm>
                  <a:off x="2193867" y="4701910"/>
                  <a:ext cx="396108" cy="128544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24">
                  <a:extLst>
                    <a:ext uri="{FF2B5EF4-FFF2-40B4-BE49-F238E27FC236}">
                      <a16:creationId xmlns:a16="http://schemas.microsoft.com/office/drawing/2014/main" id="{6B8B8D73-9CBC-5C49-88EE-3E71FB0B992C}"/>
                    </a:ext>
                  </a:extLst>
                </p:cNvPr>
                <p:cNvCxnSpPr>
                  <a:cxnSpLocks/>
                  <a:stCxn id="57" idx="0"/>
                  <a:endCxn id="50" idx="3"/>
                </p:cNvCxnSpPr>
                <p:nvPr/>
              </p:nvCxnSpPr>
              <p:spPr bwMode="auto">
                <a:xfrm flipV="1">
                  <a:off x="2274180" y="5171217"/>
                  <a:ext cx="315795" cy="350218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文字方塊 114">
                      <a:extLst>
                        <a:ext uri="{FF2B5EF4-FFF2-40B4-BE49-F238E27FC236}">
                          <a16:creationId xmlns:a16="http://schemas.microsoft.com/office/drawing/2014/main" id="{E8D2B2D6-FCEB-C849-B386-06F72ED6D7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8227" y="5086328"/>
                      <a:ext cx="650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56" name="文字方塊 114">
                      <a:extLst>
                        <a:ext uri="{FF2B5EF4-FFF2-40B4-BE49-F238E27FC236}">
                          <a16:creationId xmlns:a16="http://schemas.microsoft.com/office/drawing/2014/main" id="{E8D2B2D6-FCEB-C849-B386-06F72ED6D7C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8227" y="5086328"/>
                      <a:ext cx="650591" cy="46166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文字方塊 114">
                      <a:extLst>
                        <a:ext uri="{FF2B5EF4-FFF2-40B4-BE49-F238E27FC236}">
                          <a16:creationId xmlns:a16="http://schemas.microsoft.com/office/drawing/2014/main" id="{7B06BB49-C6AE-AD4B-A503-A95EDA50AD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48884" y="5521435"/>
                      <a:ext cx="650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57" name="文字方塊 114">
                      <a:extLst>
                        <a:ext uri="{FF2B5EF4-FFF2-40B4-BE49-F238E27FC236}">
                          <a16:creationId xmlns:a16="http://schemas.microsoft.com/office/drawing/2014/main" id="{7B06BB49-C6AE-AD4B-A503-A95EDA50AD3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48884" y="5521435"/>
                      <a:ext cx="650591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文字方塊 114">
                      <a:extLst>
                        <a:ext uri="{FF2B5EF4-FFF2-40B4-BE49-F238E27FC236}">
                          <a16:creationId xmlns:a16="http://schemas.microsoft.com/office/drawing/2014/main" id="{EAC55971-3F4C-E843-BBE4-53B4681E22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0041" y="5527691"/>
                      <a:ext cx="650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58" name="文字方塊 114">
                      <a:extLst>
                        <a:ext uri="{FF2B5EF4-FFF2-40B4-BE49-F238E27FC236}">
                          <a16:creationId xmlns:a16="http://schemas.microsoft.com/office/drawing/2014/main" id="{EAC55971-3F4C-E843-BBE4-53B4681E221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0041" y="5527691"/>
                      <a:ext cx="650591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89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3" name="橢圓 34">
                <a:extLst>
                  <a:ext uri="{FF2B5EF4-FFF2-40B4-BE49-F238E27FC236}">
                    <a16:creationId xmlns:a16="http://schemas.microsoft.com/office/drawing/2014/main" id="{F3CC3370-F03A-224E-A464-AAA079D0EAB0}"/>
                  </a:ext>
                </a:extLst>
              </p:cNvPr>
              <p:cNvSpPr/>
              <p:nvPr/>
            </p:nvSpPr>
            <p:spPr bwMode="auto">
              <a:xfrm>
                <a:off x="4044397" y="843486"/>
                <a:ext cx="481913" cy="48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 dirty="0"/>
                  <a:t>3</a:t>
                </a:r>
                <a:endParaRPr lang="zh-TW" altLang="en-US" sz="2000" dirty="0"/>
              </a:p>
            </p:txBody>
          </p:sp>
        </p:grpSp>
        <p:cxnSp>
          <p:nvCxnSpPr>
            <p:cNvPr id="67" name="直線接點 24">
              <a:extLst>
                <a:ext uri="{FF2B5EF4-FFF2-40B4-BE49-F238E27FC236}">
                  <a16:creationId xmlns:a16="http://schemas.microsoft.com/office/drawing/2014/main" id="{1637695B-3BA8-334E-BEAD-0DEDC9104FFC}"/>
                </a:ext>
              </a:extLst>
            </p:cNvPr>
            <p:cNvCxnSpPr>
              <a:cxnSpLocks/>
              <a:stCxn id="68" idx="0"/>
              <a:endCxn id="63" idx="3"/>
            </p:cNvCxnSpPr>
            <p:nvPr/>
          </p:nvCxnSpPr>
          <p:spPr bwMode="auto">
            <a:xfrm flipV="1">
              <a:off x="296804" y="5034730"/>
              <a:ext cx="334241" cy="180277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114">
                  <a:extLst>
                    <a:ext uri="{FF2B5EF4-FFF2-40B4-BE49-F238E27FC236}">
                      <a16:creationId xmlns:a16="http://schemas.microsoft.com/office/drawing/2014/main" id="{67DDEB1F-FA88-6244-84D8-E0363660E139}"/>
                    </a:ext>
                  </a:extLst>
                </p:cNvPr>
                <p:cNvSpPr txBox="1"/>
                <p:nvPr/>
              </p:nvSpPr>
              <p:spPr>
                <a:xfrm>
                  <a:off x="-28492" y="5215007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68" name="文字方塊 114">
                  <a:extLst>
                    <a:ext uri="{FF2B5EF4-FFF2-40B4-BE49-F238E27FC236}">
                      <a16:creationId xmlns:a16="http://schemas.microsoft.com/office/drawing/2014/main" id="{67DDEB1F-FA88-6244-84D8-E0363660E1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8492" y="5215007"/>
                  <a:ext cx="650591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5" name="文字方塊 254">
            <a:extLst>
              <a:ext uri="{FF2B5EF4-FFF2-40B4-BE49-F238E27FC236}">
                <a16:creationId xmlns:a16="http://schemas.microsoft.com/office/drawing/2014/main" id="{13018701-5A7C-5F46-936B-4A5BC268C3F0}"/>
              </a:ext>
            </a:extLst>
          </p:cNvPr>
          <p:cNvSpPr txBox="1"/>
          <p:nvPr/>
        </p:nvSpPr>
        <p:spPr>
          <a:xfrm>
            <a:off x="3092400" y="6186232"/>
            <a:ext cx="4327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800" dirty="0"/>
              <a:t>After LL transformation: </a:t>
            </a:r>
            <a:r>
              <a:rPr lang="en-US" altLang="zh-TW" sz="2800" dirty="0">
                <a:solidFill>
                  <a:srgbClr val="C00000"/>
                </a:solidFill>
              </a:rPr>
              <a:t>RR</a:t>
            </a:r>
            <a:endParaRPr kumimoji="1" lang="zh-TW" altLang="en-US" sz="2800" dirty="0">
              <a:solidFill>
                <a:srgbClr val="C00000"/>
              </a:solidFill>
            </a:endParaRPr>
          </a:p>
        </p:txBody>
      </p:sp>
      <p:cxnSp>
        <p:nvCxnSpPr>
          <p:cNvPr id="254" name="直線箭頭接點 253">
            <a:extLst>
              <a:ext uri="{FF2B5EF4-FFF2-40B4-BE49-F238E27FC236}">
                <a16:creationId xmlns:a16="http://schemas.microsoft.com/office/drawing/2014/main" id="{20EB89D2-F153-0A45-BAC0-109C06ED2D99}"/>
              </a:ext>
            </a:extLst>
          </p:cNvPr>
          <p:cNvCxnSpPr>
            <a:cxnSpLocks/>
          </p:cNvCxnSpPr>
          <p:nvPr/>
        </p:nvCxnSpPr>
        <p:spPr bwMode="auto">
          <a:xfrm>
            <a:off x="1878139" y="5289511"/>
            <a:ext cx="532974" cy="23601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0" name="直線箭頭接點 259">
            <a:extLst>
              <a:ext uri="{FF2B5EF4-FFF2-40B4-BE49-F238E27FC236}">
                <a16:creationId xmlns:a16="http://schemas.microsoft.com/office/drawing/2014/main" id="{7749273D-0947-0242-AB3A-BA133A23A47D}"/>
              </a:ext>
            </a:extLst>
          </p:cNvPr>
          <p:cNvCxnSpPr>
            <a:cxnSpLocks/>
          </p:cNvCxnSpPr>
          <p:nvPr/>
        </p:nvCxnSpPr>
        <p:spPr bwMode="auto">
          <a:xfrm>
            <a:off x="1209193" y="4762603"/>
            <a:ext cx="465049" cy="27212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794A0270-27AC-9243-95C7-D95BE6345CF4}"/>
              </a:ext>
            </a:extLst>
          </p:cNvPr>
          <p:cNvCxnSpPr>
            <a:cxnSpLocks/>
            <a:stCxn id="98" idx="2"/>
            <a:endCxn id="63" idx="0"/>
          </p:cNvCxnSpPr>
          <p:nvPr/>
        </p:nvCxnSpPr>
        <p:spPr bwMode="auto">
          <a:xfrm flipH="1">
            <a:off x="801427" y="3898211"/>
            <a:ext cx="240956" cy="72518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114">
                <a:extLst>
                  <a:ext uri="{FF2B5EF4-FFF2-40B4-BE49-F238E27FC236}">
                    <a16:creationId xmlns:a16="http://schemas.microsoft.com/office/drawing/2014/main" id="{282F4AE7-ADA2-1141-AABE-B37C224735E7}"/>
                  </a:ext>
                </a:extLst>
              </p:cNvPr>
              <p:cNvSpPr txBox="1"/>
              <p:nvPr/>
            </p:nvSpPr>
            <p:spPr>
              <a:xfrm>
                <a:off x="717087" y="3436546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8" name="文字方塊 114">
                <a:extLst>
                  <a:ext uri="{FF2B5EF4-FFF2-40B4-BE49-F238E27FC236}">
                    <a16:creationId xmlns:a16="http://schemas.microsoft.com/office/drawing/2014/main" id="{282F4AE7-ADA2-1141-AABE-B37C22473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87" y="3436546"/>
                <a:ext cx="65059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群組 20">
            <a:extLst>
              <a:ext uri="{FF2B5EF4-FFF2-40B4-BE49-F238E27FC236}">
                <a16:creationId xmlns:a16="http://schemas.microsoft.com/office/drawing/2014/main" id="{B4A2F12E-77FD-C440-97FB-1D249AAFA739}"/>
              </a:ext>
            </a:extLst>
          </p:cNvPr>
          <p:cNvGrpSpPr/>
          <p:nvPr/>
        </p:nvGrpSpPr>
        <p:grpSpPr>
          <a:xfrm>
            <a:off x="3989444" y="763274"/>
            <a:ext cx="4759292" cy="1902144"/>
            <a:chOff x="3989444" y="763274"/>
            <a:chExt cx="4759292" cy="1902144"/>
          </a:xfrm>
        </p:grpSpPr>
        <p:sp>
          <p:nvSpPr>
            <p:cNvPr id="100" name="橢圓 34">
              <a:extLst>
                <a:ext uri="{FF2B5EF4-FFF2-40B4-BE49-F238E27FC236}">
                  <a16:creationId xmlns:a16="http://schemas.microsoft.com/office/drawing/2014/main" id="{17B7430D-D4C0-804B-9D42-14099E28867C}"/>
                </a:ext>
              </a:extLst>
            </p:cNvPr>
            <p:cNvSpPr/>
            <p:nvPr/>
          </p:nvSpPr>
          <p:spPr bwMode="auto">
            <a:xfrm>
              <a:off x="4774917" y="1473059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1</a:t>
              </a:r>
              <a:endParaRPr lang="zh-TW" altLang="en-US" sz="2000" dirty="0"/>
            </a:p>
          </p:txBody>
        </p:sp>
        <p:cxnSp>
          <p:nvCxnSpPr>
            <p:cNvPr id="101" name="直線接點 24">
              <a:extLst>
                <a:ext uri="{FF2B5EF4-FFF2-40B4-BE49-F238E27FC236}">
                  <a16:creationId xmlns:a16="http://schemas.microsoft.com/office/drawing/2014/main" id="{325FFD80-1819-5540-B6A3-C770E0038AD8}"/>
                </a:ext>
              </a:extLst>
            </p:cNvPr>
            <p:cNvCxnSpPr>
              <a:cxnSpLocks/>
              <a:stCxn id="102" idx="0"/>
              <a:endCxn id="100" idx="3"/>
            </p:cNvCxnSpPr>
            <p:nvPr/>
          </p:nvCxnSpPr>
          <p:spPr bwMode="auto">
            <a:xfrm flipV="1">
              <a:off x="4642337" y="1884397"/>
              <a:ext cx="203155" cy="25362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字方塊 114">
                  <a:extLst>
                    <a:ext uri="{FF2B5EF4-FFF2-40B4-BE49-F238E27FC236}">
                      <a16:creationId xmlns:a16="http://schemas.microsoft.com/office/drawing/2014/main" id="{5AE870B0-1F48-C94C-9973-D69178A14EBF}"/>
                    </a:ext>
                  </a:extLst>
                </p:cNvPr>
                <p:cNvSpPr txBox="1"/>
                <p:nvPr/>
              </p:nvSpPr>
              <p:spPr>
                <a:xfrm>
                  <a:off x="4317041" y="2138025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02" name="文字方塊 114">
                  <a:extLst>
                    <a:ext uri="{FF2B5EF4-FFF2-40B4-BE49-F238E27FC236}">
                      <a16:creationId xmlns:a16="http://schemas.microsoft.com/office/drawing/2014/main" id="{5AE870B0-1F48-C94C-9973-D69178A14E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041" y="2138025"/>
                  <a:ext cx="650591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32A25DA-D75F-C544-B461-14CE1FEBAE74}"/>
                </a:ext>
              </a:extLst>
            </p:cNvPr>
            <p:cNvSpPr/>
            <p:nvPr/>
          </p:nvSpPr>
          <p:spPr bwMode="auto">
            <a:xfrm>
              <a:off x="3989444" y="826946"/>
              <a:ext cx="798125" cy="4388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small</a:t>
              </a:r>
              <a:endParaRPr kumimoji="1" lang="zh-TW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04" name="直線接點 28">
              <a:extLst>
                <a:ext uri="{FF2B5EF4-FFF2-40B4-BE49-F238E27FC236}">
                  <a16:creationId xmlns:a16="http://schemas.microsoft.com/office/drawing/2014/main" id="{AD830B90-006A-1943-87E7-74D124F20736}"/>
                </a:ext>
              </a:extLst>
            </p:cNvPr>
            <p:cNvCxnSpPr>
              <a:cxnSpLocks/>
              <a:stCxn id="9" idx="2"/>
              <a:endCxn id="100" idx="1"/>
            </p:cNvCxnSpPr>
            <p:nvPr/>
          </p:nvCxnSpPr>
          <p:spPr bwMode="auto">
            <a:xfrm>
              <a:off x="4388507" y="1265747"/>
              <a:ext cx="456985" cy="277887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字方塊 114">
                  <a:extLst>
                    <a:ext uri="{FF2B5EF4-FFF2-40B4-BE49-F238E27FC236}">
                      <a16:creationId xmlns:a16="http://schemas.microsoft.com/office/drawing/2014/main" id="{BB82B79E-8DE7-FB4B-A721-D2BF73E26BCF}"/>
                    </a:ext>
                  </a:extLst>
                </p:cNvPr>
                <p:cNvSpPr txBox="1"/>
                <p:nvPr/>
              </p:nvSpPr>
              <p:spPr>
                <a:xfrm>
                  <a:off x="5648402" y="763274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kumimoji="1" lang="zh-TW" altLang="en-US" sz="2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文字方塊 114">
                  <a:extLst>
                    <a:ext uri="{FF2B5EF4-FFF2-40B4-BE49-F238E27FC236}">
                      <a16:creationId xmlns:a16="http://schemas.microsoft.com/office/drawing/2014/main" id="{BB82B79E-8DE7-FB4B-A721-D2BF73E26B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402" y="763274"/>
                  <a:ext cx="650591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E23D7580-E6FE-9840-97F4-2A93338E2448}"/>
                </a:ext>
              </a:extLst>
            </p:cNvPr>
            <p:cNvSpPr/>
            <p:nvPr/>
          </p:nvSpPr>
          <p:spPr bwMode="auto">
            <a:xfrm>
              <a:off x="7950611" y="790076"/>
              <a:ext cx="798125" cy="4388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big</a:t>
              </a:r>
              <a:endParaRPr kumimoji="1" lang="zh-TW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18" name="直線接點 24">
              <a:extLst>
                <a:ext uri="{FF2B5EF4-FFF2-40B4-BE49-F238E27FC236}">
                  <a16:creationId xmlns:a16="http://schemas.microsoft.com/office/drawing/2014/main" id="{5FA8A648-F92E-6144-A6F8-80CB48BB08AF}"/>
                </a:ext>
              </a:extLst>
            </p:cNvPr>
            <p:cNvCxnSpPr>
              <a:cxnSpLocks/>
              <a:stCxn id="120" idx="0"/>
              <a:endCxn id="119" idx="5"/>
            </p:cNvCxnSpPr>
            <p:nvPr/>
          </p:nvCxnSpPr>
          <p:spPr bwMode="auto">
            <a:xfrm flipH="1" flipV="1">
              <a:off x="7752410" y="1876521"/>
              <a:ext cx="327818" cy="327232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9" name="橢圓 34">
              <a:extLst>
                <a:ext uri="{FF2B5EF4-FFF2-40B4-BE49-F238E27FC236}">
                  <a16:creationId xmlns:a16="http://schemas.microsoft.com/office/drawing/2014/main" id="{91A8E7DD-A3AD-9A42-AA2A-A66FEA698985}"/>
                </a:ext>
              </a:extLst>
            </p:cNvPr>
            <p:cNvSpPr/>
            <p:nvPr/>
          </p:nvSpPr>
          <p:spPr bwMode="auto">
            <a:xfrm>
              <a:off x="7341072" y="1465183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9</a:t>
              </a:r>
              <a:endParaRPr lang="zh-TW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字方塊 114">
                  <a:extLst>
                    <a:ext uri="{FF2B5EF4-FFF2-40B4-BE49-F238E27FC236}">
                      <a16:creationId xmlns:a16="http://schemas.microsoft.com/office/drawing/2014/main" id="{29D4E317-C612-934F-884D-948BD23FFD68}"/>
                    </a:ext>
                  </a:extLst>
                </p:cNvPr>
                <p:cNvSpPr txBox="1"/>
                <p:nvPr/>
              </p:nvSpPr>
              <p:spPr>
                <a:xfrm>
                  <a:off x="7754932" y="2203753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20" name="文字方塊 114">
                  <a:extLst>
                    <a:ext uri="{FF2B5EF4-FFF2-40B4-BE49-F238E27FC236}">
                      <a16:creationId xmlns:a16="http://schemas.microsoft.com/office/drawing/2014/main" id="{29D4E317-C612-934F-884D-948BD23FF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4932" y="2203753"/>
                  <a:ext cx="650591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62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字方塊 114">
                  <a:extLst>
                    <a:ext uri="{FF2B5EF4-FFF2-40B4-BE49-F238E27FC236}">
                      <a16:creationId xmlns:a16="http://schemas.microsoft.com/office/drawing/2014/main" id="{590F39FC-D298-B948-8F5D-42B9D613CFBE}"/>
                    </a:ext>
                  </a:extLst>
                </p:cNvPr>
                <p:cNvSpPr txBox="1"/>
                <p:nvPr/>
              </p:nvSpPr>
              <p:spPr>
                <a:xfrm>
                  <a:off x="6347139" y="770963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zh-TW" altLang="en-US" sz="2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文字方塊 114">
                  <a:extLst>
                    <a:ext uri="{FF2B5EF4-FFF2-40B4-BE49-F238E27FC236}">
                      <a16:creationId xmlns:a16="http://schemas.microsoft.com/office/drawing/2014/main" id="{590F39FC-D298-B948-8F5D-42B9D613CF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7139" y="770963"/>
                  <a:ext cx="650591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直線接點 28">
              <a:extLst>
                <a:ext uri="{FF2B5EF4-FFF2-40B4-BE49-F238E27FC236}">
                  <a16:creationId xmlns:a16="http://schemas.microsoft.com/office/drawing/2014/main" id="{D9A8463F-0855-5644-979A-933484F10C2E}"/>
                </a:ext>
              </a:extLst>
            </p:cNvPr>
            <p:cNvCxnSpPr>
              <a:cxnSpLocks/>
              <a:stCxn id="112" idx="2"/>
              <a:endCxn id="119" idx="7"/>
            </p:cNvCxnSpPr>
            <p:nvPr/>
          </p:nvCxnSpPr>
          <p:spPr bwMode="auto">
            <a:xfrm flipH="1">
              <a:off x="7752410" y="1228877"/>
              <a:ext cx="597264" cy="30688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橢圓 8">
            <a:extLst>
              <a:ext uri="{FF2B5EF4-FFF2-40B4-BE49-F238E27FC236}">
                <a16:creationId xmlns:a16="http://schemas.microsoft.com/office/drawing/2014/main" id="{5CBAD2AB-B2E7-944A-85D3-15E7BABE7343}"/>
              </a:ext>
            </a:extLst>
          </p:cNvPr>
          <p:cNvSpPr/>
          <p:nvPr/>
        </p:nvSpPr>
        <p:spPr bwMode="auto">
          <a:xfrm>
            <a:off x="6761329" y="2174741"/>
            <a:ext cx="481913" cy="4819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8</a:t>
            </a:r>
            <a:endParaRPr lang="zh-TW" altLang="en-US" sz="2000" dirty="0"/>
          </a:p>
        </p:txBody>
      </p:sp>
      <p:cxnSp>
        <p:nvCxnSpPr>
          <p:cNvPr id="60" name="直線接點 24">
            <a:extLst>
              <a:ext uri="{FF2B5EF4-FFF2-40B4-BE49-F238E27FC236}">
                <a16:creationId xmlns:a16="http://schemas.microsoft.com/office/drawing/2014/main" id="{9CDC863E-4358-9B45-9917-11CED4813C31}"/>
              </a:ext>
            </a:extLst>
          </p:cNvPr>
          <p:cNvCxnSpPr>
            <a:cxnSpLocks/>
            <a:stCxn id="61" idx="0"/>
            <a:endCxn id="59" idx="5"/>
          </p:cNvCxnSpPr>
          <p:nvPr/>
        </p:nvCxnSpPr>
        <p:spPr bwMode="auto">
          <a:xfrm flipH="1" flipV="1">
            <a:off x="7172667" y="2586079"/>
            <a:ext cx="366171" cy="38653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114">
                <a:extLst>
                  <a:ext uri="{FF2B5EF4-FFF2-40B4-BE49-F238E27FC236}">
                    <a16:creationId xmlns:a16="http://schemas.microsoft.com/office/drawing/2014/main" id="{92CD9947-BEF5-0744-9264-446AD3BC51F7}"/>
                  </a:ext>
                </a:extLst>
              </p:cNvPr>
              <p:cNvSpPr txBox="1"/>
              <p:nvPr/>
            </p:nvSpPr>
            <p:spPr>
              <a:xfrm>
                <a:off x="7213542" y="2972616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61" name="文字方塊 114">
                <a:extLst>
                  <a:ext uri="{FF2B5EF4-FFF2-40B4-BE49-F238E27FC236}">
                    <a16:creationId xmlns:a16="http://schemas.microsoft.com/office/drawing/2014/main" id="{92CD9947-BEF5-0744-9264-446AD3BC5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542" y="2972616"/>
                <a:ext cx="650591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接點 28">
            <a:extLst>
              <a:ext uri="{FF2B5EF4-FFF2-40B4-BE49-F238E27FC236}">
                <a16:creationId xmlns:a16="http://schemas.microsoft.com/office/drawing/2014/main" id="{6C1F1523-92B9-7942-A250-7488E1F76E0E}"/>
              </a:ext>
            </a:extLst>
          </p:cNvPr>
          <p:cNvCxnSpPr>
            <a:cxnSpLocks/>
            <a:stCxn id="119" idx="3"/>
            <a:endCxn id="59" idx="0"/>
          </p:cNvCxnSpPr>
          <p:nvPr/>
        </p:nvCxnSpPr>
        <p:spPr bwMode="auto">
          <a:xfrm flipH="1">
            <a:off x="7002286" y="1876521"/>
            <a:ext cx="409361" cy="29822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橢圓 8">
            <a:extLst>
              <a:ext uri="{FF2B5EF4-FFF2-40B4-BE49-F238E27FC236}">
                <a16:creationId xmlns:a16="http://schemas.microsoft.com/office/drawing/2014/main" id="{4DF75894-0157-AB4D-BCC8-A66FEB860D15}"/>
              </a:ext>
            </a:extLst>
          </p:cNvPr>
          <p:cNvSpPr/>
          <p:nvPr/>
        </p:nvSpPr>
        <p:spPr bwMode="auto">
          <a:xfrm>
            <a:off x="5238365" y="2138025"/>
            <a:ext cx="481913" cy="4819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2</a:t>
            </a:r>
            <a:endParaRPr lang="zh-TW" altLang="en-US" sz="2000" dirty="0"/>
          </a:p>
        </p:txBody>
      </p:sp>
      <p:cxnSp>
        <p:nvCxnSpPr>
          <p:cNvPr id="70" name="直線接點 24">
            <a:extLst>
              <a:ext uri="{FF2B5EF4-FFF2-40B4-BE49-F238E27FC236}">
                <a16:creationId xmlns:a16="http://schemas.microsoft.com/office/drawing/2014/main" id="{E07CB47D-8ECF-C545-AF6A-5CFFD25D9624}"/>
              </a:ext>
            </a:extLst>
          </p:cNvPr>
          <p:cNvCxnSpPr>
            <a:cxnSpLocks/>
            <a:stCxn id="71" idx="0"/>
            <a:endCxn id="69" idx="3"/>
          </p:cNvCxnSpPr>
          <p:nvPr/>
        </p:nvCxnSpPr>
        <p:spPr bwMode="auto">
          <a:xfrm flipV="1">
            <a:off x="4933984" y="2549363"/>
            <a:ext cx="374956" cy="32013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114">
                <a:extLst>
                  <a:ext uri="{FF2B5EF4-FFF2-40B4-BE49-F238E27FC236}">
                    <a16:creationId xmlns:a16="http://schemas.microsoft.com/office/drawing/2014/main" id="{DD38CE70-93B2-504C-9333-07F95D8570A5}"/>
                  </a:ext>
                </a:extLst>
              </p:cNvPr>
              <p:cNvSpPr txBox="1"/>
              <p:nvPr/>
            </p:nvSpPr>
            <p:spPr>
              <a:xfrm>
                <a:off x="4608688" y="2869494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71" name="文字方塊 114">
                <a:extLst>
                  <a:ext uri="{FF2B5EF4-FFF2-40B4-BE49-F238E27FC236}">
                    <a16:creationId xmlns:a16="http://schemas.microsoft.com/office/drawing/2014/main" id="{DD38CE70-93B2-504C-9333-07F95D857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688" y="2869494"/>
                <a:ext cx="650591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線接點 28">
            <a:extLst>
              <a:ext uri="{FF2B5EF4-FFF2-40B4-BE49-F238E27FC236}">
                <a16:creationId xmlns:a16="http://schemas.microsoft.com/office/drawing/2014/main" id="{31D61C47-8E52-424E-B914-D4BFA389BFC8}"/>
              </a:ext>
            </a:extLst>
          </p:cNvPr>
          <p:cNvCxnSpPr>
            <a:cxnSpLocks/>
            <a:stCxn id="100" idx="5"/>
            <a:endCxn id="69" idx="0"/>
          </p:cNvCxnSpPr>
          <p:nvPr/>
        </p:nvCxnSpPr>
        <p:spPr bwMode="auto">
          <a:xfrm>
            <a:off x="5186255" y="1884397"/>
            <a:ext cx="293067" cy="25362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箭頭接點 75">
            <a:extLst>
              <a:ext uri="{FF2B5EF4-FFF2-40B4-BE49-F238E27FC236}">
                <a16:creationId xmlns:a16="http://schemas.microsoft.com/office/drawing/2014/main" id="{DAF4CDE4-EB6C-AA4B-93EE-0A9A5B41E878}"/>
              </a:ext>
            </a:extLst>
          </p:cNvPr>
          <p:cNvCxnSpPr>
            <a:cxnSpLocks/>
            <a:stCxn id="108" idx="2"/>
            <a:endCxn id="69" idx="7"/>
          </p:cNvCxnSpPr>
          <p:nvPr/>
        </p:nvCxnSpPr>
        <p:spPr bwMode="auto">
          <a:xfrm flipH="1">
            <a:off x="5649703" y="1224939"/>
            <a:ext cx="323995" cy="98366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線接點 24">
            <a:extLst>
              <a:ext uri="{FF2B5EF4-FFF2-40B4-BE49-F238E27FC236}">
                <a16:creationId xmlns:a16="http://schemas.microsoft.com/office/drawing/2014/main" id="{DEA78CB0-D28E-7E44-A870-289C9BC944FC}"/>
              </a:ext>
            </a:extLst>
          </p:cNvPr>
          <p:cNvCxnSpPr>
            <a:cxnSpLocks/>
            <a:stCxn id="78" idx="5"/>
            <a:endCxn id="73" idx="0"/>
          </p:cNvCxnSpPr>
          <p:nvPr/>
        </p:nvCxnSpPr>
        <p:spPr bwMode="auto">
          <a:xfrm>
            <a:off x="6690754" y="3408755"/>
            <a:ext cx="311532" cy="22096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橢圓 34">
            <a:extLst>
              <a:ext uri="{FF2B5EF4-FFF2-40B4-BE49-F238E27FC236}">
                <a16:creationId xmlns:a16="http://schemas.microsoft.com/office/drawing/2014/main" id="{AF843A5E-E4D6-D84C-ADEA-BD57F943B33C}"/>
              </a:ext>
            </a:extLst>
          </p:cNvPr>
          <p:cNvSpPr/>
          <p:nvPr/>
        </p:nvSpPr>
        <p:spPr bwMode="auto">
          <a:xfrm>
            <a:off x="6761329" y="3629719"/>
            <a:ext cx="481913" cy="4819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7</a:t>
            </a:r>
            <a:endParaRPr lang="zh-TW" altLang="en-US" sz="2000" dirty="0"/>
          </a:p>
        </p:txBody>
      </p:sp>
      <p:cxnSp>
        <p:nvCxnSpPr>
          <p:cNvPr id="74" name="直線接點 24">
            <a:extLst>
              <a:ext uri="{FF2B5EF4-FFF2-40B4-BE49-F238E27FC236}">
                <a16:creationId xmlns:a16="http://schemas.microsoft.com/office/drawing/2014/main" id="{899A4BB3-1F60-134E-9C67-023424CD6E54}"/>
              </a:ext>
            </a:extLst>
          </p:cNvPr>
          <p:cNvCxnSpPr>
            <a:cxnSpLocks/>
            <a:stCxn id="77" idx="0"/>
            <a:endCxn id="73" idx="5"/>
          </p:cNvCxnSpPr>
          <p:nvPr/>
        </p:nvCxnSpPr>
        <p:spPr bwMode="auto">
          <a:xfrm flipH="1" flipV="1">
            <a:off x="7172667" y="4041057"/>
            <a:ext cx="622647" cy="25988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114">
                <a:extLst>
                  <a:ext uri="{FF2B5EF4-FFF2-40B4-BE49-F238E27FC236}">
                    <a16:creationId xmlns:a16="http://schemas.microsoft.com/office/drawing/2014/main" id="{C71C0B90-1212-EC45-8E72-EA14465462C0}"/>
                  </a:ext>
                </a:extLst>
              </p:cNvPr>
              <p:cNvSpPr txBox="1"/>
              <p:nvPr/>
            </p:nvSpPr>
            <p:spPr>
              <a:xfrm>
                <a:off x="6225382" y="4386285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75" name="文字方塊 114">
                <a:extLst>
                  <a:ext uri="{FF2B5EF4-FFF2-40B4-BE49-F238E27FC236}">
                    <a16:creationId xmlns:a16="http://schemas.microsoft.com/office/drawing/2014/main" id="{C71C0B90-1212-EC45-8E72-EA1446546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382" y="4386285"/>
                <a:ext cx="650591" cy="461665"/>
              </a:xfrm>
              <a:prstGeom prst="rect">
                <a:avLst/>
              </a:prstGeom>
              <a:blipFill>
                <a:blip r:embed="rId1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114">
                <a:extLst>
                  <a:ext uri="{FF2B5EF4-FFF2-40B4-BE49-F238E27FC236}">
                    <a16:creationId xmlns:a16="http://schemas.microsoft.com/office/drawing/2014/main" id="{FB7959EF-E7CC-0046-A824-7FB6AAA8B543}"/>
                  </a:ext>
                </a:extLst>
              </p:cNvPr>
              <p:cNvSpPr txBox="1"/>
              <p:nvPr/>
            </p:nvSpPr>
            <p:spPr>
              <a:xfrm>
                <a:off x="7470018" y="4300938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77" name="文字方塊 114">
                <a:extLst>
                  <a:ext uri="{FF2B5EF4-FFF2-40B4-BE49-F238E27FC236}">
                    <a16:creationId xmlns:a16="http://schemas.microsoft.com/office/drawing/2014/main" id="{FB7959EF-E7CC-0046-A824-7FB6AAA8B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018" y="4300938"/>
                <a:ext cx="650591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橢圓 34">
            <a:extLst>
              <a:ext uri="{FF2B5EF4-FFF2-40B4-BE49-F238E27FC236}">
                <a16:creationId xmlns:a16="http://schemas.microsoft.com/office/drawing/2014/main" id="{D8C57EBD-7F22-2640-8B4C-E27BD848E420}"/>
              </a:ext>
            </a:extLst>
          </p:cNvPr>
          <p:cNvSpPr/>
          <p:nvPr/>
        </p:nvSpPr>
        <p:spPr bwMode="auto">
          <a:xfrm>
            <a:off x="6279416" y="2997417"/>
            <a:ext cx="481913" cy="4819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6</a:t>
            </a:r>
            <a:endParaRPr lang="zh-TW" altLang="en-US" sz="2000" dirty="0"/>
          </a:p>
        </p:txBody>
      </p:sp>
      <p:cxnSp>
        <p:nvCxnSpPr>
          <p:cNvPr id="79" name="直線接點 24">
            <a:extLst>
              <a:ext uri="{FF2B5EF4-FFF2-40B4-BE49-F238E27FC236}">
                <a16:creationId xmlns:a16="http://schemas.microsoft.com/office/drawing/2014/main" id="{1235A7E8-7315-9140-8DCC-3E0F72B9D411}"/>
              </a:ext>
            </a:extLst>
          </p:cNvPr>
          <p:cNvCxnSpPr>
            <a:cxnSpLocks/>
            <a:stCxn id="75" idx="0"/>
            <a:endCxn id="73" idx="3"/>
          </p:cNvCxnSpPr>
          <p:nvPr/>
        </p:nvCxnSpPr>
        <p:spPr bwMode="auto">
          <a:xfrm flipV="1">
            <a:off x="6550678" y="4041057"/>
            <a:ext cx="281226" cy="34522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直線接點 28">
            <a:extLst>
              <a:ext uri="{FF2B5EF4-FFF2-40B4-BE49-F238E27FC236}">
                <a16:creationId xmlns:a16="http://schemas.microsoft.com/office/drawing/2014/main" id="{7032CE27-DF23-EB4D-8C20-32332815DFE4}"/>
              </a:ext>
            </a:extLst>
          </p:cNvPr>
          <p:cNvCxnSpPr>
            <a:cxnSpLocks/>
            <a:stCxn id="59" idx="3"/>
            <a:endCxn id="78" idx="0"/>
          </p:cNvCxnSpPr>
          <p:nvPr/>
        </p:nvCxnSpPr>
        <p:spPr bwMode="auto">
          <a:xfrm flipH="1">
            <a:off x="6520373" y="2586079"/>
            <a:ext cx="311531" cy="41133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箭頭接點 81">
            <a:extLst>
              <a:ext uri="{FF2B5EF4-FFF2-40B4-BE49-F238E27FC236}">
                <a16:creationId xmlns:a16="http://schemas.microsoft.com/office/drawing/2014/main" id="{0E91A32F-8B15-E140-87CE-B1A632047E6C}"/>
              </a:ext>
            </a:extLst>
          </p:cNvPr>
          <p:cNvCxnSpPr>
            <a:cxnSpLocks/>
            <a:stCxn id="122" idx="2"/>
            <a:endCxn id="78" idx="0"/>
          </p:cNvCxnSpPr>
          <p:nvPr/>
        </p:nvCxnSpPr>
        <p:spPr bwMode="auto">
          <a:xfrm flipH="1">
            <a:off x="6520373" y="1232628"/>
            <a:ext cx="152062" cy="176478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線接點 28">
            <a:extLst>
              <a:ext uri="{FF2B5EF4-FFF2-40B4-BE49-F238E27FC236}">
                <a16:creationId xmlns:a16="http://schemas.microsoft.com/office/drawing/2014/main" id="{7D7844EA-0DA6-8F4C-BB0D-6EDED3D3859C}"/>
              </a:ext>
            </a:extLst>
          </p:cNvPr>
          <p:cNvCxnSpPr>
            <a:cxnSpLocks/>
            <a:stCxn id="86" idx="0"/>
            <a:endCxn id="83" idx="4"/>
          </p:cNvCxnSpPr>
          <p:nvPr/>
        </p:nvCxnSpPr>
        <p:spPr bwMode="auto">
          <a:xfrm flipV="1">
            <a:off x="5015874" y="3413933"/>
            <a:ext cx="725319" cy="234343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接點 24">
            <a:extLst>
              <a:ext uri="{FF2B5EF4-FFF2-40B4-BE49-F238E27FC236}">
                <a16:creationId xmlns:a16="http://schemas.microsoft.com/office/drawing/2014/main" id="{1C7D2E5B-E358-E64F-856B-9B0AFA36FA49}"/>
              </a:ext>
            </a:extLst>
          </p:cNvPr>
          <p:cNvCxnSpPr>
            <a:cxnSpLocks/>
            <a:stCxn id="85" idx="0"/>
            <a:endCxn id="86" idx="5"/>
          </p:cNvCxnSpPr>
          <p:nvPr/>
        </p:nvCxnSpPr>
        <p:spPr bwMode="auto">
          <a:xfrm flipH="1" flipV="1">
            <a:off x="5186255" y="4059614"/>
            <a:ext cx="202076" cy="40409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橢圓 34">
            <a:extLst>
              <a:ext uri="{FF2B5EF4-FFF2-40B4-BE49-F238E27FC236}">
                <a16:creationId xmlns:a16="http://schemas.microsoft.com/office/drawing/2014/main" id="{970C69F5-4894-D64F-B344-DAD4D5A435FE}"/>
              </a:ext>
            </a:extLst>
          </p:cNvPr>
          <p:cNvSpPr/>
          <p:nvPr/>
        </p:nvSpPr>
        <p:spPr bwMode="auto">
          <a:xfrm>
            <a:off x="5500236" y="2932020"/>
            <a:ext cx="481913" cy="4819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4" name="直線接點 28">
            <a:extLst>
              <a:ext uri="{FF2B5EF4-FFF2-40B4-BE49-F238E27FC236}">
                <a16:creationId xmlns:a16="http://schemas.microsoft.com/office/drawing/2014/main" id="{C4E464D4-D957-D840-B7F1-1CBDF8AC07DD}"/>
              </a:ext>
            </a:extLst>
          </p:cNvPr>
          <p:cNvCxnSpPr>
            <a:cxnSpLocks/>
            <a:stCxn id="83" idx="0"/>
            <a:endCxn id="69" idx="5"/>
          </p:cNvCxnSpPr>
          <p:nvPr/>
        </p:nvCxnSpPr>
        <p:spPr bwMode="auto">
          <a:xfrm flipH="1" flipV="1">
            <a:off x="5649703" y="2549363"/>
            <a:ext cx="91490" cy="382657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114">
                <a:extLst>
                  <a:ext uri="{FF2B5EF4-FFF2-40B4-BE49-F238E27FC236}">
                    <a16:creationId xmlns:a16="http://schemas.microsoft.com/office/drawing/2014/main" id="{EB621156-2683-C94B-B1E1-CA3214B1EE6A}"/>
                  </a:ext>
                </a:extLst>
              </p:cNvPr>
              <p:cNvSpPr txBox="1"/>
              <p:nvPr/>
            </p:nvSpPr>
            <p:spPr>
              <a:xfrm>
                <a:off x="5063035" y="4463705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zh-TW" alt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5" name="文字方塊 114">
                <a:extLst>
                  <a:ext uri="{FF2B5EF4-FFF2-40B4-BE49-F238E27FC236}">
                    <a16:creationId xmlns:a16="http://schemas.microsoft.com/office/drawing/2014/main" id="{EB621156-2683-C94B-B1E1-CA3214B1E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35" y="4463705"/>
                <a:ext cx="650591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橢圓 34">
            <a:extLst>
              <a:ext uri="{FF2B5EF4-FFF2-40B4-BE49-F238E27FC236}">
                <a16:creationId xmlns:a16="http://schemas.microsoft.com/office/drawing/2014/main" id="{A7132B98-D634-6F43-A194-67836D20C62D}"/>
              </a:ext>
            </a:extLst>
          </p:cNvPr>
          <p:cNvSpPr/>
          <p:nvPr/>
        </p:nvSpPr>
        <p:spPr bwMode="auto">
          <a:xfrm>
            <a:off x="4774917" y="3648276"/>
            <a:ext cx="481913" cy="4819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7" name="直線接點 24">
            <a:extLst>
              <a:ext uri="{FF2B5EF4-FFF2-40B4-BE49-F238E27FC236}">
                <a16:creationId xmlns:a16="http://schemas.microsoft.com/office/drawing/2014/main" id="{6D0168F0-A38B-034E-9415-4CA4285CA29B}"/>
              </a:ext>
            </a:extLst>
          </p:cNvPr>
          <p:cNvCxnSpPr>
            <a:cxnSpLocks/>
            <a:stCxn id="88" idx="0"/>
            <a:endCxn id="86" idx="3"/>
          </p:cNvCxnSpPr>
          <p:nvPr/>
        </p:nvCxnSpPr>
        <p:spPr bwMode="auto">
          <a:xfrm flipV="1">
            <a:off x="4520197" y="4059614"/>
            <a:ext cx="325295" cy="43682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114">
                <a:extLst>
                  <a:ext uri="{FF2B5EF4-FFF2-40B4-BE49-F238E27FC236}">
                    <a16:creationId xmlns:a16="http://schemas.microsoft.com/office/drawing/2014/main" id="{73DC5F75-6D8B-374E-9792-60F5590CAC53}"/>
                  </a:ext>
                </a:extLst>
              </p:cNvPr>
              <p:cNvSpPr txBox="1"/>
              <p:nvPr/>
            </p:nvSpPr>
            <p:spPr>
              <a:xfrm>
                <a:off x="4194901" y="4496438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zh-TW" alt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8" name="文字方塊 114">
                <a:extLst>
                  <a:ext uri="{FF2B5EF4-FFF2-40B4-BE49-F238E27FC236}">
                    <a16:creationId xmlns:a16="http://schemas.microsoft.com/office/drawing/2014/main" id="{73DC5F75-6D8B-374E-9792-60F5590CA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901" y="4496438"/>
                <a:ext cx="650591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線箭頭接點 88">
            <a:extLst>
              <a:ext uri="{FF2B5EF4-FFF2-40B4-BE49-F238E27FC236}">
                <a16:creationId xmlns:a16="http://schemas.microsoft.com/office/drawing/2014/main" id="{C91D1221-61D1-074F-95D8-73D4EC6DF453}"/>
              </a:ext>
            </a:extLst>
          </p:cNvPr>
          <p:cNvCxnSpPr>
            <a:cxnSpLocks/>
            <a:stCxn id="108" idx="2"/>
            <a:endCxn id="83" idx="7"/>
          </p:cNvCxnSpPr>
          <p:nvPr/>
        </p:nvCxnSpPr>
        <p:spPr bwMode="auto">
          <a:xfrm flipH="1">
            <a:off x="5911574" y="1224939"/>
            <a:ext cx="62124" cy="177765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70C0">
                <a:alpha val="30000"/>
              </a:srgb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728493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412" y="-158303"/>
            <a:ext cx="8464043" cy="1143000"/>
          </a:xfrm>
        </p:spPr>
        <p:txBody>
          <a:bodyPr/>
          <a:lstStyle/>
          <a:p>
            <a:pPr algn="ctr"/>
            <a:r>
              <a:rPr lang="en-US" altLang="zh-TW" sz="3600" dirty="0"/>
              <a:t>An Example for Top-Down Splay Tree (5/7)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2F854D4C-3B32-3142-8147-D31D3AE1211E}"/>
              </a:ext>
            </a:extLst>
          </p:cNvPr>
          <p:cNvGrpSpPr/>
          <p:nvPr/>
        </p:nvGrpSpPr>
        <p:grpSpPr>
          <a:xfrm>
            <a:off x="1429259" y="5659728"/>
            <a:ext cx="1511748" cy="1229477"/>
            <a:chOff x="1948884" y="4759879"/>
            <a:chExt cx="1511748" cy="1229477"/>
          </a:xfrm>
        </p:grpSpPr>
        <p:sp>
          <p:nvSpPr>
            <p:cNvPr id="50" name="橢圓 8">
              <a:extLst>
                <a:ext uri="{FF2B5EF4-FFF2-40B4-BE49-F238E27FC236}">
                  <a16:creationId xmlns:a16="http://schemas.microsoft.com/office/drawing/2014/main" id="{F737DB63-8D20-9F49-BE0E-8DCAD532A05A}"/>
                </a:ext>
              </a:extLst>
            </p:cNvPr>
            <p:cNvSpPr/>
            <p:nvPr/>
          </p:nvSpPr>
          <p:spPr bwMode="auto">
            <a:xfrm>
              <a:off x="2519400" y="4759879"/>
              <a:ext cx="481913" cy="481913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5</a:t>
              </a:r>
              <a:endParaRPr lang="zh-TW" altLang="en-US" sz="2000" dirty="0"/>
            </a:p>
          </p:txBody>
        </p: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FCDDACA7-96EF-F84D-B733-0D36E1E174FF}"/>
                </a:ext>
              </a:extLst>
            </p:cNvPr>
            <p:cNvCxnSpPr>
              <a:cxnSpLocks/>
              <a:stCxn id="58" idx="0"/>
              <a:endCxn id="50" idx="5"/>
            </p:cNvCxnSpPr>
            <p:nvPr/>
          </p:nvCxnSpPr>
          <p:spPr bwMode="auto">
            <a:xfrm flipH="1" flipV="1">
              <a:off x="2930738" y="5171217"/>
              <a:ext cx="204599" cy="35647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線接點 24">
              <a:extLst>
                <a:ext uri="{FF2B5EF4-FFF2-40B4-BE49-F238E27FC236}">
                  <a16:creationId xmlns:a16="http://schemas.microsoft.com/office/drawing/2014/main" id="{6B8B8D73-9CBC-5C49-88EE-3E71FB0B992C}"/>
                </a:ext>
              </a:extLst>
            </p:cNvPr>
            <p:cNvCxnSpPr>
              <a:cxnSpLocks/>
              <a:stCxn id="57" idx="0"/>
              <a:endCxn id="50" idx="3"/>
            </p:cNvCxnSpPr>
            <p:nvPr/>
          </p:nvCxnSpPr>
          <p:spPr bwMode="auto">
            <a:xfrm flipV="1">
              <a:off x="2274180" y="5171217"/>
              <a:ext cx="315795" cy="35021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114">
                  <a:extLst>
                    <a:ext uri="{FF2B5EF4-FFF2-40B4-BE49-F238E27FC236}">
                      <a16:creationId xmlns:a16="http://schemas.microsoft.com/office/drawing/2014/main" id="{7B06BB49-C6AE-AD4B-A503-A95EDA50AD3F}"/>
                    </a:ext>
                  </a:extLst>
                </p:cNvPr>
                <p:cNvSpPr txBox="1"/>
                <p:nvPr/>
              </p:nvSpPr>
              <p:spPr>
                <a:xfrm>
                  <a:off x="1948884" y="5521435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57" name="文字方塊 114">
                  <a:extLst>
                    <a:ext uri="{FF2B5EF4-FFF2-40B4-BE49-F238E27FC236}">
                      <a16:creationId xmlns:a16="http://schemas.microsoft.com/office/drawing/2014/main" id="{7B06BB49-C6AE-AD4B-A503-A95EDA50AD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8884" y="5521435"/>
                  <a:ext cx="650591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114">
                  <a:extLst>
                    <a:ext uri="{FF2B5EF4-FFF2-40B4-BE49-F238E27FC236}">
                      <a16:creationId xmlns:a16="http://schemas.microsoft.com/office/drawing/2014/main" id="{EAC55971-3F4C-E843-BBE4-53B4681E2218}"/>
                    </a:ext>
                  </a:extLst>
                </p:cNvPr>
                <p:cNvSpPr txBox="1"/>
                <p:nvPr/>
              </p:nvSpPr>
              <p:spPr>
                <a:xfrm>
                  <a:off x="2810041" y="5527691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58" name="文字方塊 114">
                  <a:extLst>
                    <a:ext uri="{FF2B5EF4-FFF2-40B4-BE49-F238E27FC236}">
                      <a16:creationId xmlns:a16="http://schemas.microsoft.com/office/drawing/2014/main" id="{EAC55971-3F4C-E843-BBE4-53B4681E22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0041" y="5527691"/>
                  <a:ext cx="650591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891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5" name="文字方塊 254">
            <a:extLst>
              <a:ext uri="{FF2B5EF4-FFF2-40B4-BE49-F238E27FC236}">
                <a16:creationId xmlns:a16="http://schemas.microsoft.com/office/drawing/2014/main" id="{13018701-5A7C-5F46-936B-4A5BC268C3F0}"/>
              </a:ext>
            </a:extLst>
          </p:cNvPr>
          <p:cNvSpPr txBox="1"/>
          <p:nvPr/>
        </p:nvSpPr>
        <p:spPr>
          <a:xfrm>
            <a:off x="3461709" y="5758715"/>
            <a:ext cx="50962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800" dirty="0"/>
              <a:t>After RR transformation: </a:t>
            </a:r>
            <a:br>
              <a:rPr lang="en-US" altLang="zh-TW" sz="2800" dirty="0"/>
            </a:br>
            <a:r>
              <a:rPr lang="en-US" altLang="zh-TW" sz="2800" dirty="0">
                <a:solidFill>
                  <a:srgbClr val="C00000"/>
                </a:solidFill>
              </a:rPr>
              <a:t>moving subtrees of the splay node</a:t>
            </a:r>
            <a:endParaRPr kumimoji="1" lang="zh-TW" altLang="en-US" sz="2800" dirty="0">
              <a:solidFill>
                <a:srgbClr val="C00000"/>
              </a:solidFill>
            </a:endParaRPr>
          </a:p>
        </p:txBody>
      </p: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794A0270-27AC-9243-95C7-D95BE6345CF4}"/>
              </a:ext>
            </a:extLst>
          </p:cNvPr>
          <p:cNvCxnSpPr>
            <a:cxnSpLocks/>
            <a:stCxn id="98" idx="2"/>
            <a:endCxn id="50" idx="0"/>
          </p:cNvCxnSpPr>
          <p:nvPr/>
        </p:nvCxnSpPr>
        <p:spPr bwMode="auto">
          <a:xfrm>
            <a:off x="1912452" y="5320531"/>
            <a:ext cx="328280" cy="33919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114">
                <a:extLst>
                  <a:ext uri="{FF2B5EF4-FFF2-40B4-BE49-F238E27FC236}">
                    <a16:creationId xmlns:a16="http://schemas.microsoft.com/office/drawing/2014/main" id="{282F4AE7-ADA2-1141-AABE-B37C224735E7}"/>
                  </a:ext>
                </a:extLst>
              </p:cNvPr>
              <p:cNvSpPr txBox="1"/>
              <p:nvPr/>
            </p:nvSpPr>
            <p:spPr>
              <a:xfrm>
                <a:off x="1587156" y="4858866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8" name="文字方塊 114">
                <a:extLst>
                  <a:ext uri="{FF2B5EF4-FFF2-40B4-BE49-F238E27FC236}">
                    <a16:creationId xmlns:a16="http://schemas.microsoft.com/office/drawing/2014/main" id="{282F4AE7-ADA2-1141-AABE-B37C22473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156" y="4858866"/>
                <a:ext cx="65059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群組 20">
            <a:extLst>
              <a:ext uri="{FF2B5EF4-FFF2-40B4-BE49-F238E27FC236}">
                <a16:creationId xmlns:a16="http://schemas.microsoft.com/office/drawing/2014/main" id="{B4A2F12E-77FD-C440-97FB-1D249AAFA739}"/>
              </a:ext>
            </a:extLst>
          </p:cNvPr>
          <p:cNvGrpSpPr/>
          <p:nvPr/>
        </p:nvGrpSpPr>
        <p:grpSpPr>
          <a:xfrm>
            <a:off x="3989444" y="763274"/>
            <a:ext cx="4759292" cy="1902144"/>
            <a:chOff x="3989444" y="763274"/>
            <a:chExt cx="4759292" cy="1902144"/>
          </a:xfrm>
        </p:grpSpPr>
        <p:sp>
          <p:nvSpPr>
            <p:cNvPr id="100" name="橢圓 34">
              <a:extLst>
                <a:ext uri="{FF2B5EF4-FFF2-40B4-BE49-F238E27FC236}">
                  <a16:creationId xmlns:a16="http://schemas.microsoft.com/office/drawing/2014/main" id="{17B7430D-D4C0-804B-9D42-14099E28867C}"/>
                </a:ext>
              </a:extLst>
            </p:cNvPr>
            <p:cNvSpPr/>
            <p:nvPr/>
          </p:nvSpPr>
          <p:spPr bwMode="auto">
            <a:xfrm>
              <a:off x="4774917" y="1473059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1</a:t>
              </a:r>
              <a:endParaRPr lang="zh-TW" altLang="en-US" sz="2000" dirty="0"/>
            </a:p>
          </p:txBody>
        </p:sp>
        <p:cxnSp>
          <p:nvCxnSpPr>
            <p:cNvPr id="101" name="直線接點 24">
              <a:extLst>
                <a:ext uri="{FF2B5EF4-FFF2-40B4-BE49-F238E27FC236}">
                  <a16:creationId xmlns:a16="http://schemas.microsoft.com/office/drawing/2014/main" id="{325FFD80-1819-5540-B6A3-C770E0038AD8}"/>
                </a:ext>
              </a:extLst>
            </p:cNvPr>
            <p:cNvCxnSpPr>
              <a:cxnSpLocks/>
              <a:stCxn id="102" idx="0"/>
              <a:endCxn id="100" idx="3"/>
            </p:cNvCxnSpPr>
            <p:nvPr/>
          </p:nvCxnSpPr>
          <p:spPr bwMode="auto">
            <a:xfrm flipV="1">
              <a:off x="4642337" y="1884397"/>
              <a:ext cx="203155" cy="25362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字方塊 114">
                  <a:extLst>
                    <a:ext uri="{FF2B5EF4-FFF2-40B4-BE49-F238E27FC236}">
                      <a16:creationId xmlns:a16="http://schemas.microsoft.com/office/drawing/2014/main" id="{5AE870B0-1F48-C94C-9973-D69178A14EBF}"/>
                    </a:ext>
                  </a:extLst>
                </p:cNvPr>
                <p:cNvSpPr txBox="1"/>
                <p:nvPr/>
              </p:nvSpPr>
              <p:spPr>
                <a:xfrm>
                  <a:off x="4317041" y="2138025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02" name="文字方塊 114">
                  <a:extLst>
                    <a:ext uri="{FF2B5EF4-FFF2-40B4-BE49-F238E27FC236}">
                      <a16:creationId xmlns:a16="http://schemas.microsoft.com/office/drawing/2014/main" id="{5AE870B0-1F48-C94C-9973-D69178A14E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041" y="2138025"/>
                  <a:ext cx="650591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32A25DA-D75F-C544-B461-14CE1FEBAE74}"/>
                </a:ext>
              </a:extLst>
            </p:cNvPr>
            <p:cNvSpPr/>
            <p:nvPr/>
          </p:nvSpPr>
          <p:spPr bwMode="auto">
            <a:xfrm>
              <a:off x="3989444" y="826946"/>
              <a:ext cx="798125" cy="4388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small</a:t>
              </a:r>
              <a:endParaRPr kumimoji="1" lang="zh-TW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04" name="直線接點 28">
              <a:extLst>
                <a:ext uri="{FF2B5EF4-FFF2-40B4-BE49-F238E27FC236}">
                  <a16:creationId xmlns:a16="http://schemas.microsoft.com/office/drawing/2014/main" id="{AD830B90-006A-1943-87E7-74D124F20736}"/>
                </a:ext>
              </a:extLst>
            </p:cNvPr>
            <p:cNvCxnSpPr>
              <a:cxnSpLocks/>
              <a:stCxn id="9" idx="2"/>
              <a:endCxn id="100" idx="1"/>
            </p:cNvCxnSpPr>
            <p:nvPr/>
          </p:nvCxnSpPr>
          <p:spPr bwMode="auto">
            <a:xfrm>
              <a:off x="4388507" y="1265747"/>
              <a:ext cx="456985" cy="277887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字方塊 114">
                  <a:extLst>
                    <a:ext uri="{FF2B5EF4-FFF2-40B4-BE49-F238E27FC236}">
                      <a16:creationId xmlns:a16="http://schemas.microsoft.com/office/drawing/2014/main" id="{BB82B79E-8DE7-FB4B-A721-D2BF73E26BCF}"/>
                    </a:ext>
                  </a:extLst>
                </p:cNvPr>
                <p:cNvSpPr txBox="1"/>
                <p:nvPr/>
              </p:nvSpPr>
              <p:spPr>
                <a:xfrm>
                  <a:off x="5648402" y="763274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kumimoji="1" lang="zh-TW" altLang="en-US" sz="2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文字方塊 114">
                  <a:extLst>
                    <a:ext uri="{FF2B5EF4-FFF2-40B4-BE49-F238E27FC236}">
                      <a16:creationId xmlns:a16="http://schemas.microsoft.com/office/drawing/2014/main" id="{BB82B79E-8DE7-FB4B-A721-D2BF73E26B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402" y="763274"/>
                  <a:ext cx="650591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E23D7580-E6FE-9840-97F4-2A93338E2448}"/>
                </a:ext>
              </a:extLst>
            </p:cNvPr>
            <p:cNvSpPr/>
            <p:nvPr/>
          </p:nvSpPr>
          <p:spPr bwMode="auto">
            <a:xfrm>
              <a:off x="7950611" y="790076"/>
              <a:ext cx="798125" cy="4388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big</a:t>
              </a:r>
              <a:endParaRPr kumimoji="1" lang="zh-TW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18" name="直線接點 24">
              <a:extLst>
                <a:ext uri="{FF2B5EF4-FFF2-40B4-BE49-F238E27FC236}">
                  <a16:creationId xmlns:a16="http://schemas.microsoft.com/office/drawing/2014/main" id="{5FA8A648-F92E-6144-A6F8-80CB48BB08AF}"/>
                </a:ext>
              </a:extLst>
            </p:cNvPr>
            <p:cNvCxnSpPr>
              <a:cxnSpLocks/>
              <a:stCxn id="120" idx="0"/>
              <a:endCxn id="119" idx="5"/>
            </p:cNvCxnSpPr>
            <p:nvPr/>
          </p:nvCxnSpPr>
          <p:spPr bwMode="auto">
            <a:xfrm flipH="1" flipV="1">
              <a:off x="7752410" y="1876521"/>
              <a:ext cx="327818" cy="327232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9" name="橢圓 34">
              <a:extLst>
                <a:ext uri="{FF2B5EF4-FFF2-40B4-BE49-F238E27FC236}">
                  <a16:creationId xmlns:a16="http://schemas.microsoft.com/office/drawing/2014/main" id="{91A8E7DD-A3AD-9A42-AA2A-A66FEA698985}"/>
                </a:ext>
              </a:extLst>
            </p:cNvPr>
            <p:cNvSpPr/>
            <p:nvPr/>
          </p:nvSpPr>
          <p:spPr bwMode="auto">
            <a:xfrm>
              <a:off x="7341072" y="1465183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9</a:t>
              </a:r>
              <a:endParaRPr lang="zh-TW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字方塊 114">
                  <a:extLst>
                    <a:ext uri="{FF2B5EF4-FFF2-40B4-BE49-F238E27FC236}">
                      <a16:creationId xmlns:a16="http://schemas.microsoft.com/office/drawing/2014/main" id="{29D4E317-C612-934F-884D-948BD23FFD68}"/>
                    </a:ext>
                  </a:extLst>
                </p:cNvPr>
                <p:cNvSpPr txBox="1"/>
                <p:nvPr/>
              </p:nvSpPr>
              <p:spPr>
                <a:xfrm>
                  <a:off x="7754932" y="2203753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20" name="文字方塊 114">
                  <a:extLst>
                    <a:ext uri="{FF2B5EF4-FFF2-40B4-BE49-F238E27FC236}">
                      <a16:creationId xmlns:a16="http://schemas.microsoft.com/office/drawing/2014/main" id="{29D4E317-C612-934F-884D-948BD23FF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4932" y="2203753"/>
                  <a:ext cx="650591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62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字方塊 114">
                  <a:extLst>
                    <a:ext uri="{FF2B5EF4-FFF2-40B4-BE49-F238E27FC236}">
                      <a16:creationId xmlns:a16="http://schemas.microsoft.com/office/drawing/2014/main" id="{590F39FC-D298-B948-8F5D-42B9D613CFBE}"/>
                    </a:ext>
                  </a:extLst>
                </p:cNvPr>
                <p:cNvSpPr txBox="1"/>
                <p:nvPr/>
              </p:nvSpPr>
              <p:spPr>
                <a:xfrm>
                  <a:off x="6347139" y="770963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zh-TW" altLang="en-US" sz="2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文字方塊 114">
                  <a:extLst>
                    <a:ext uri="{FF2B5EF4-FFF2-40B4-BE49-F238E27FC236}">
                      <a16:creationId xmlns:a16="http://schemas.microsoft.com/office/drawing/2014/main" id="{590F39FC-D298-B948-8F5D-42B9D613CF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7139" y="770963"/>
                  <a:ext cx="650591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直線接點 28">
              <a:extLst>
                <a:ext uri="{FF2B5EF4-FFF2-40B4-BE49-F238E27FC236}">
                  <a16:creationId xmlns:a16="http://schemas.microsoft.com/office/drawing/2014/main" id="{D9A8463F-0855-5644-979A-933484F10C2E}"/>
                </a:ext>
              </a:extLst>
            </p:cNvPr>
            <p:cNvCxnSpPr>
              <a:cxnSpLocks/>
              <a:stCxn id="112" idx="2"/>
              <a:endCxn id="119" idx="7"/>
            </p:cNvCxnSpPr>
            <p:nvPr/>
          </p:nvCxnSpPr>
          <p:spPr bwMode="auto">
            <a:xfrm flipH="1">
              <a:off x="7752410" y="1228877"/>
              <a:ext cx="597264" cy="30688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橢圓 8">
            <a:extLst>
              <a:ext uri="{FF2B5EF4-FFF2-40B4-BE49-F238E27FC236}">
                <a16:creationId xmlns:a16="http://schemas.microsoft.com/office/drawing/2014/main" id="{5CBAD2AB-B2E7-944A-85D3-15E7BABE7343}"/>
              </a:ext>
            </a:extLst>
          </p:cNvPr>
          <p:cNvSpPr/>
          <p:nvPr/>
        </p:nvSpPr>
        <p:spPr bwMode="auto">
          <a:xfrm>
            <a:off x="6761329" y="2174741"/>
            <a:ext cx="481913" cy="4819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8</a:t>
            </a:r>
            <a:endParaRPr lang="zh-TW" altLang="en-US" sz="2000" dirty="0"/>
          </a:p>
        </p:txBody>
      </p:sp>
      <p:cxnSp>
        <p:nvCxnSpPr>
          <p:cNvPr id="60" name="直線接點 24">
            <a:extLst>
              <a:ext uri="{FF2B5EF4-FFF2-40B4-BE49-F238E27FC236}">
                <a16:creationId xmlns:a16="http://schemas.microsoft.com/office/drawing/2014/main" id="{9CDC863E-4358-9B45-9917-11CED4813C31}"/>
              </a:ext>
            </a:extLst>
          </p:cNvPr>
          <p:cNvCxnSpPr>
            <a:cxnSpLocks/>
            <a:stCxn id="61" idx="0"/>
            <a:endCxn id="59" idx="5"/>
          </p:cNvCxnSpPr>
          <p:nvPr/>
        </p:nvCxnSpPr>
        <p:spPr bwMode="auto">
          <a:xfrm flipH="1" flipV="1">
            <a:off x="7172667" y="2586079"/>
            <a:ext cx="366171" cy="38653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114">
                <a:extLst>
                  <a:ext uri="{FF2B5EF4-FFF2-40B4-BE49-F238E27FC236}">
                    <a16:creationId xmlns:a16="http://schemas.microsoft.com/office/drawing/2014/main" id="{92CD9947-BEF5-0744-9264-446AD3BC51F7}"/>
                  </a:ext>
                </a:extLst>
              </p:cNvPr>
              <p:cNvSpPr txBox="1"/>
              <p:nvPr/>
            </p:nvSpPr>
            <p:spPr>
              <a:xfrm>
                <a:off x="7213542" y="2972616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61" name="文字方塊 114">
                <a:extLst>
                  <a:ext uri="{FF2B5EF4-FFF2-40B4-BE49-F238E27FC236}">
                    <a16:creationId xmlns:a16="http://schemas.microsoft.com/office/drawing/2014/main" id="{92CD9947-BEF5-0744-9264-446AD3BC5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542" y="2972616"/>
                <a:ext cx="65059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接點 28">
            <a:extLst>
              <a:ext uri="{FF2B5EF4-FFF2-40B4-BE49-F238E27FC236}">
                <a16:creationId xmlns:a16="http://schemas.microsoft.com/office/drawing/2014/main" id="{6C1F1523-92B9-7942-A250-7488E1F76E0E}"/>
              </a:ext>
            </a:extLst>
          </p:cNvPr>
          <p:cNvCxnSpPr>
            <a:cxnSpLocks/>
            <a:stCxn id="119" idx="3"/>
            <a:endCxn id="59" idx="0"/>
          </p:cNvCxnSpPr>
          <p:nvPr/>
        </p:nvCxnSpPr>
        <p:spPr bwMode="auto">
          <a:xfrm flipH="1">
            <a:off x="7002286" y="1876521"/>
            <a:ext cx="409361" cy="29822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橢圓 8">
            <a:extLst>
              <a:ext uri="{FF2B5EF4-FFF2-40B4-BE49-F238E27FC236}">
                <a16:creationId xmlns:a16="http://schemas.microsoft.com/office/drawing/2014/main" id="{4DF75894-0157-AB4D-BCC8-A66FEB860D15}"/>
              </a:ext>
            </a:extLst>
          </p:cNvPr>
          <p:cNvSpPr/>
          <p:nvPr/>
        </p:nvSpPr>
        <p:spPr bwMode="auto">
          <a:xfrm>
            <a:off x="5238365" y="2138025"/>
            <a:ext cx="481913" cy="4819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2</a:t>
            </a:r>
            <a:endParaRPr lang="zh-TW" altLang="en-US" sz="2000" dirty="0"/>
          </a:p>
        </p:txBody>
      </p:sp>
      <p:cxnSp>
        <p:nvCxnSpPr>
          <p:cNvPr id="70" name="直線接點 24">
            <a:extLst>
              <a:ext uri="{FF2B5EF4-FFF2-40B4-BE49-F238E27FC236}">
                <a16:creationId xmlns:a16="http://schemas.microsoft.com/office/drawing/2014/main" id="{E07CB47D-8ECF-C545-AF6A-5CFFD25D9624}"/>
              </a:ext>
            </a:extLst>
          </p:cNvPr>
          <p:cNvCxnSpPr>
            <a:cxnSpLocks/>
            <a:stCxn id="71" idx="0"/>
            <a:endCxn id="69" idx="3"/>
          </p:cNvCxnSpPr>
          <p:nvPr/>
        </p:nvCxnSpPr>
        <p:spPr bwMode="auto">
          <a:xfrm flipV="1">
            <a:off x="4933984" y="2549363"/>
            <a:ext cx="374956" cy="32013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114">
                <a:extLst>
                  <a:ext uri="{FF2B5EF4-FFF2-40B4-BE49-F238E27FC236}">
                    <a16:creationId xmlns:a16="http://schemas.microsoft.com/office/drawing/2014/main" id="{DD38CE70-93B2-504C-9333-07F95D8570A5}"/>
                  </a:ext>
                </a:extLst>
              </p:cNvPr>
              <p:cNvSpPr txBox="1"/>
              <p:nvPr/>
            </p:nvSpPr>
            <p:spPr>
              <a:xfrm>
                <a:off x="4608688" y="2869494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71" name="文字方塊 114">
                <a:extLst>
                  <a:ext uri="{FF2B5EF4-FFF2-40B4-BE49-F238E27FC236}">
                    <a16:creationId xmlns:a16="http://schemas.microsoft.com/office/drawing/2014/main" id="{DD38CE70-93B2-504C-9333-07F95D857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688" y="2869494"/>
                <a:ext cx="650591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線接點 28">
            <a:extLst>
              <a:ext uri="{FF2B5EF4-FFF2-40B4-BE49-F238E27FC236}">
                <a16:creationId xmlns:a16="http://schemas.microsoft.com/office/drawing/2014/main" id="{31D61C47-8E52-424E-B914-D4BFA389BFC8}"/>
              </a:ext>
            </a:extLst>
          </p:cNvPr>
          <p:cNvCxnSpPr>
            <a:cxnSpLocks/>
            <a:stCxn id="100" idx="5"/>
            <a:endCxn id="69" idx="0"/>
          </p:cNvCxnSpPr>
          <p:nvPr/>
        </p:nvCxnSpPr>
        <p:spPr bwMode="auto">
          <a:xfrm>
            <a:off x="5186255" y="1884397"/>
            <a:ext cx="293067" cy="25362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24">
            <a:extLst>
              <a:ext uri="{FF2B5EF4-FFF2-40B4-BE49-F238E27FC236}">
                <a16:creationId xmlns:a16="http://schemas.microsoft.com/office/drawing/2014/main" id="{DEA78CB0-D28E-7E44-A870-289C9BC944FC}"/>
              </a:ext>
            </a:extLst>
          </p:cNvPr>
          <p:cNvCxnSpPr>
            <a:cxnSpLocks/>
            <a:stCxn id="78" idx="5"/>
            <a:endCxn id="73" idx="0"/>
          </p:cNvCxnSpPr>
          <p:nvPr/>
        </p:nvCxnSpPr>
        <p:spPr bwMode="auto">
          <a:xfrm>
            <a:off x="6690754" y="3408755"/>
            <a:ext cx="311532" cy="22096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橢圓 34">
            <a:extLst>
              <a:ext uri="{FF2B5EF4-FFF2-40B4-BE49-F238E27FC236}">
                <a16:creationId xmlns:a16="http://schemas.microsoft.com/office/drawing/2014/main" id="{AF843A5E-E4D6-D84C-ADEA-BD57F943B33C}"/>
              </a:ext>
            </a:extLst>
          </p:cNvPr>
          <p:cNvSpPr/>
          <p:nvPr/>
        </p:nvSpPr>
        <p:spPr bwMode="auto">
          <a:xfrm>
            <a:off x="6761329" y="3629719"/>
            <a:ext cx="481913" cy="4819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7</a:t>
            </a:r>
            <a:endParaRPr lang="zh-TW" altLang="en-US" sz="2000" dirty="0"/>
          </a:p>
        </p:txBody>
      </p:sp>
      <p:cxnSp>
        <p:nvCxnSpPr>
          <p:cNvPr id="74" name="直線接點 24">
            <a:extLst>
              <a:ext uri="{FF2B5EF4-FFF2-40B4-BE49-F238E27FC236}">
                <a16:creationId xmlns:a16="http://schemas.microsoft.com/office/drawing/2014/main" id="{899A4BB3-1F60-134E-9C67-023424CD6E54}"/>
              </a:ext>
            </a:extLst>
          </p:cNvPr>
          <p:cNvCxnSpPr>
            <a:cxnSpLocks/>
            <a:stCxn id="77" idx="0"/>
            <a:endCxn id="73" idx="5"/>
          </p:cNvCxnSpPr>
          <p:nvPr/>
        </p:nvCxnSpPr>
        <p:spPr bwMode="auto">
          <a:xfrm flipH="1" flipV="1">
            <a:off x="7172667" y="4041057"/>
            <a:ext cx="622647" cy="25988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114">
                <a:extLst>
                  <a:ext uri="{FF2B5EF4-FFF2-40B4-BE49-F238E27FC236}">
                    <a16:creationId xmlns:a16="http://schemas.microsoft.com/office/drawing/2014/main" id="{C71C0B90-1212-EC45-8E72-EA14465462C0}"/>
                  </a:ext>
                </a:extLst>
              </p:cNvPr>
              <p:cNvSpPr txBox="1"/>
              <p:nvPr/>
            </p:nvSpPr>
            <p:spPr>
              <a:xfrm>
                <a:off x="6225382" y="4386285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75" name="文字方塊 114">
                <a:extLst>
                  <a:ext uri="{FF2B5EF4-FFF2-40B4-BE49-F238E27FC236}">
                    <a16:creationId xmlns:a16="http://schemas.microsoft.com/office/drawing/2014/main" id="{C71C0B90-1212-EC45-8E72-EA1446546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382" y="4386285"/>
                <a:ext cx="650591" cy="461665"/>
              </a:xfrm>
              <a:prstGeom prst="rect">
                <a:avLst/>
              </a:prstGeom>
              <a:blipFill>
                <a:blip r:embed="rId12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114">
                <a:extLst>
                  <a:ext uri="{FF2B5EF4-FFF2-40B4-BE49-F238E27FC236}">
                    <a16:creationId xmlns:a16="http://schemas.microsoft.com/office/drawing/2014/main" id="{FB7959EF-E7CC-0046-A824-7FB6AAA8B543}"/>
                  </a:ext>
                </a:extLst>
              </p:cNvPr>
              <p:cNvSpPr txBox="1"/>
              <p:nvPr/>
            </p:nvSpPr>
            <p:spPr>
              <a:xfrm>
                <a:off x="7470018" y="4300938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77" name="文字方塊 114">
                <a:extLst>
                  <a:ext uri="{FF2B5EF4-FFF2-40B4-BE49-F238E27FC236}">
                    <a16:creationId xmlns:a16="http://schemas.microsoft.com/office/drawing/2014/main" id="{FB7959EF-E7CC-0046-A824-7FB6AAA8B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018" y="4300938"/>
                <a:ext cx="650591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橢圓 34">
            <a:extLst>
              <a:ext uri="{FF2B5EF4-FFF2-40B4-BE49-F238E27FC236}">
                <a16:creationId xmlns:a16="http://schemas.microsoft.com/office/drawing/2014/main" id="{D8C57EBD-7F22-2640-8B4C-E27BD848E420}"/>
              </a:ext>
            </a:extLst>
          </p:cNvPr>
          <p:cNvSpPr/>
          <p:nvPr/>
        </p:nvSpPr>
        <p:spPr bwMode="auto">
          <a:xfrm>
            <a:off x="6279416" y="2997417"/>
            <a:ext cx="481913" cy="4819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6</a:t>
            </a:r>
            <a:endParaRPr lang="zh-TW" altLang="en-US" sz="2000" dirty="0"/>
          </a:p>
        </p:txBody>
      </p:sp>
      <p:cxnSp>
        <p:nvCxnSpPr>
          <p:cNvPr id="79" name="直線接點 24">
            <a:extLst>
              <a:ext uri="{FF2B5EF4-FFF2-40B4-BE49-F238E27FC236}">
                <a16:creationId xmlns:a16="http://schemas.microsoft.com/office/drawing/2014/main" id="{1235A7E8-7315-9140-8DCC-3E0F72B9D411}"/>
              </a:ext>
            </a:extLst>
          </p:cNvPr>
          <p:cNvCxnSpPr>
            <a:cxnSpLocks/>
            <a:stCxn id="75" idx="0"/>
            <a:endCxn id="73" idx="3"/>
          </p:cNvCxnSpPr>
          <p:nvPr/>
        </p:nvCxnSpPr>
        <p:spPr bwMode="auto">
          <a:xfrm flipV="1">
            <a:off x="6550678" y="4041057"/>
            <a:ext cx="281226" cy="34522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直線接點 28">
            <a:extLst>
              <a:ext uri="{FF2B5EF4-FFF2-40B4-BE49-F238E27FC236}">
                <a16:creationId xmlns:a16="http://schemas.microsoft.com/office/drawing/2014/main" id="{7032CE27-DF23-EB4D-8C20-32332815DFE4}"/>
              </a:ext>
            </a:extLst>
          </p:cNvPr>
          <p:cNvCxnSpPr>
            <a:cxnSpLocks/>
            <a:stCxn id="59" idx="3"/>
            <a:endCxn id="78" idx="0"/>
          </p:cNvCxnSpPr>
          <p:nvPr/>
        </p:nvCxnSpPr>
        <p:spPr bwMode="auto">
          <a:xfrm flipH="1">
            <a:off x="6520373" y="2586079"/>
            <a:ext cx="311531" cy="41133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箭頭接點 81">
            <a:extLst>
              <a:ext uri="{FF2B5EF4-FFF2-40B4-BE49-F238E27FC236}">
                <a16:creationId xmlns:a16="http://schemas.microsoft.com/office/drawing/2014/main" id="{0E91A32F-8B15-E140-87CE-B1A632047E6C}"/>
              </a:ext>
            </a:extLst>
          </p:cNvPr>
          <p:cNvCxnSpPr>
            <a:cxnSpLocks/>
            <a:stCxn id="122" idx="2"/>
            <a:endCxn id="78" idx="0"/>
          </p:cNvCxnSpPr>
          <p:nvPr/>
        </p:nvCxnSpPr>
        <p:spPr bwMode="auto">
          <a:xfrm flipH="1">
            <a:off x="6520373" y="1232628"/>
            <a:ext cx="152062" cy="176478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線接點 28">
            <a:extLst>
              <a:ext uri="{FF2B5EF4-FFF2-40B4-BE49-F238E27FC236}">
                <a16:creationId xmlns:a16="http://schemas.microsoft.com/office/drawing/2014/main" id="{7D7844EA-0DA6-8F4C-BB0D-6EDED3D3859C}"/>
              </a:ext>
            </a:extLst>
          </p:cNvPr>
          <p:cNvCxnSpPr>
            <a:cxnSpLocks/>
            <a:stCxn id="86" idx="0"/>
            <a:endCxn id="83" idx="4"/>
          </p:cNvCxnSpPr>
          <p:nvPr/>
        </p:nvCxnSpPr>
        <p:spPr bwMode="auto">
          <a:xfrm flipV="1">
            <a:off x="5015874" y="3413933"/>
            <a:ext cx="725319" cy="23434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接點 24">
            <a:extLst>
              <a:ext uri="{FF2B5EF4-FFF2-40B4-BE49-F238E27FC236}">
                <a16:creationId xmlns:a16="http://schemas.microsoft.com/office/drawing/2014/main" id="{1C7D2E5B-E358-E64F-856B-9B0AFA36FA49}"/>
              </a:ext>
            </a:extLst>
          </p:cNvPr>
          <p:cNvCxnSpPr>
            <a:cxnSpLocks/>
            <a:stCxn id="85" idx="0"/>
            <a:endCxn id="86" idx="5"/>
          </p:cNvCxnSpPr>
          <p:nvPr/>
        </p:nvCxnSpPr>
        <p:spPr bwMode="auto">
          <a:xfrm flipH="1" flipV="1">
            <a:off x="5186255" y="4059614"/>
            <a:ext cx="202076" cy="40409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橢圓 34">
            <a:extLst>
              <a:ext uri="{FF2B5EF4-FFF2-40B4-BE49-F238E27FC236}">
                <a16:creationId xmlns:a16="http://schemas.microsoft.com/office/drawing/2014/main" id="{970C69F5-4894-D64F-B344-DAD4D5A435FE}"/>
              </a:ext>
            </a:extLst>
          </p:cNvPr>
          <p:cNvSpPr/>
          <p:nvPr/>
        </p:nvSpPr>
        <p:spPr bwMode="auto">
          <a:xfrm>
            <a:off x="5500236" y="2932020"/>
            <a:ext cx="481913" cy="4819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4</a:t>
            </a:r>
            <a:endParaRPr lang="zh-TW" altLang="en-US" sz="2000" dirty="0"/>
          </a:p>
        </p:txBody>
      </p:sp>
      <p:cxnSp>
        <p:nvCxnSpPr>
          <p:cNvPr id="84" name="直線接點 28">
            <a:extLst>
              <a:ext uri="{FF2B5EF4-FFF2-40B4-BE49-F238E27FC236}">
                <a16:creationId xmlns:a16="http://schemas.microsoft.com/office/drawing/2014/main" id="{C4E464D4-D957-D840-B7F1-1CBDF8AC07DD}"/>
              </a:ext>
            </a:extLst>
          </p:cNvPr>
          <p:cNvCxnSpPr>
            <a:cxnSpLocks/>
            <a:stCxn id="83" idx="0"/>
            <a:endCxn id="69" idx="5"/>
          </p:cNvCxnSpPr>
          <p:nvPr/>
        </p:nvCxnSpPr>
        <p:spPr bwMode="auto">
          <a:xfrm flipH="1" flipV="1">
            <a:off x="5649703" y="2549363"/>
            <a:ext cx="91490" cy="382657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114">
                <a:extLst>
                  <a:ext uri="{FF2B5EF4-FFF2-40B4-BE49-F238E27FC236}">
                    <a16:creationId xmlns:a16="http://schemas.microsoft.com/office/drawing/2014/main" id="{EB621156-2683-C94B-B1E1-CA3214B1EE6A}"/>
                  </a:ext>
                </a:extLst>
              </p:cNvPr>
              <p:cNvSpPr txBox="1"/>
              <p:nvPr/>
            </p:nvSpPr>
            <p:spPr>
              <a:xfrm>
                <a:off x="5063035" y="4463705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85" name="文字方塊 114">
                <a:extLst>
                  <a:ext uri="{FF2B5EF4-FFF2-40B4-BE49-F238E27FC236}">
                    <a16:creationId xmlns:a16="http://schemas.microsoft.com/office/drawing/2014/main" id="{EB621156-2683-C94B-B1E1-CA3214B1E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35" y="4463705"/>
                <a:ext cx="650591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橢圓 34">
            <a:extLst>
              <a:ext uri="{FF2B5EF4-FFF2-40B4-BE49-F238E27FC236}">
                <a16:creationId xmlns:a16="http://schemas.microsoft.com/office/drawing/2014/main" id="{A7132B98-D634-6F43-A194-67836D20C62D}"/>
              </a:ext>
            </a:extLst>
          </p:cNvPr>
          <p:cNvSpPr/>
          <p:nvPr/>
        </p:nvSpPr>
        <p:spPr bwMode="auto">
          <a:xfrm>
            <a:off x="4774917" y="3648276"/>
            <a:ext cx="481913" cy="4819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3</a:t>
            </a:r>
            <a:endParaRPr lang="zh-TW" altLang="en-US" sz="2000" dirty="0"/>
          </a:p>
        </p:txBody>
      </p:sp>
      <p:cxnSp>
        <p:nvCxnSpPr>
          <p:cNvPr id="87" name="直線接點 24">
            <a:extLst>
              <a:ext uri="{FF2B5EF4-FFF2-40B4-BE49-F238E27FC236}">
                <a16:creationId xmlns:a16="http://schemas.microsoft.com/office/drawing/2014/main" id="{6D0168F0-A38B-034E-9415-4CA4285CA29B}"/>
              </a:ext>
            </a:extLst>
          </p:cNvPr>
          <p:cNvCxnSpPr>
            <a:cxnSpLocks/>
            <a:stCxn id="88" idx="0"/>
            <a:endCxn id="86" idx="3"/>
          </p:cNvCxnSpPr>
          <p:nvPr/>
        </p:nvCxnSpPr>
        <p:spPr bwMode="auto">
          <a:xfrm flipV="1">
            <a:off x="4520197" y="4059614"/>
            <a:ext cx="325295" cy="43682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114">
                <a:extLst>
                  <a:ext uri="{FF2B5EF4-FFF2-40B4-BE49-F238E27FC236}">
                    <a16:creationId xmlns:a16="http://schemas.microsoft.com/office/drawing/2014/main" id="{73DC5F75-6D8B-374E-9792-60F5590CAC53}"/>
                  </a:ext>
                </a:extLst>
              </p:cNvPr>
              <p:cNvSpPr txBox="1"/>
              <p:nvPr/>
            </p:nvSpPr>
            <p:spPr>
              <a:xfrm>
                <a:off x="4194901" y="4496438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88" name="文字方塊 114">
                <a:extLst>
                  <a:ext uri="{FF2B5EF4-FFF2-40B4-BE49-F238E27FC236}">
                    <a16:creationId xmlns:a16="http://schemas.microsoft.com/office/drawing/2014/main" id="{73DC5F75-6D8B-374E-9792-60F5590CA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901" y="4496438"/>
                <a:ext cx="650591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線箭頭接點 88">
            <a:extLst>
              <a:ext uri="{FF2B5EF4-FFF2-40B4-BE49-F238E27FC236}">
                <a16:creationId xmlns:a16="http://schemas.microsoft.com/office/drawing/2014/main" id="{C91D1221-61D1-074F-95D8-73D4EC6DF453}"/>
              </a:ext>
            </a:extLst>
          </p:cNvPr>
          <p:cNvCxnSpPr>
            <a:cxnSpLocks/>
            <a:stCxn id="108" idx="2"/>
            <a:endCxn id="83" idx="7"/>
          </p:cNvCxnSpPr>
          <p:nvPr/>
        </p:nvCxnSpPr>
        <p:spPr bwMode="auto">
          <a:xfrm flipH="1">
            <a:off x="5911574" y="1224939"/>
            <a:ext cx="62124" cy="177765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951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20886" y="29184"/>
            <a:ext cx="9271472" cy="1143000"/>
          </a:xfrm>
        </p:spPr>
        <p:txBody>
          <a:bodyPr/>
          <a:lstStyle/>
          <a:p>
            <a:pPr algn="ctr"/>
            <a:r>
              <a:rPr lang="en-US" altLang="zh-TW" sz="3600" dirty="0"/>
              <a:t>Algorithm for Constructing Optimal BST (1)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C56C90BF-BC7D-3D44-AE9A-8FD0793AEF7A}"/>
              </a:ext>
            </a:extLst>
          </p:cNvPr>
          <p:cNvGrpSpPr/>
          <p:nvPr/>
        </p:nvGrpSpPr>
        <p:grpSpPr>
          <a:xfrm>
            <a:off x="-4392042" y="2856892"/>
            <a:ext cx="4126856" cy="2153223"/>
            <a:chOff x="-4343094" y="3349739"/>
            <a:chExt cx="4126856" cy="2153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橢圓 39">
                  <a:extLst>
                    <a:ext uri="{FF2B5EF4-FFF2-40B4-BE49-F238E27FC236}">
                      <a16:creationId xmlns:a16="http://schemas.microsoft.com/office/drawing/2014/main" id="{6B24F2C6-A752-674E-8992-FE5A13DC2DCC}"/>
                    </a:ext>
                  </a:extLst>
                </p:cNvPr>
                <p:cNvSpPr/>
                <p:nvPr/>
              </p:nvSpPr>
              <p:spPr bwMode="auto">
                <a:xfrm>
                  <a:off x="-2907845" y="3349739"/>
                  <a:ext cx="1643449" cy="74140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40" name="橢圓 39">
                  <a:extLst>
                    <a:ext uri="{FF2B5EF4-FFF2-40B4-BE49-F238E27FC236}">
                      <a16:creationId xmlns:a16="http://schemas.microsoft.com/office/drawing/2014/main" id="{6B24F2C6-A752-674E-8992-FE5A13DC2D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2907845" y="3349739"/>
                  <a:ext cx="1643449" cy="74140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7716454C-77EE-1642-9708-0E4031C2A2C9}"/>
                </a:ext>
              </a:extLst>
            </p:cNvPr>
            <p:cNvCxnSpPr>
              <a:cxnSpLocks/>
              <a:stCxn id="40" idx="3"/>
            </p:cNvCxnSpPr>
            <p:nvPr/>
          </p:nvCxnSpPr>
          <p:spPr bwMode="auto">
            <a:xfrm flipH="1">
              <a:off x="-3015452" y="3982569"/>
              <a:ext cx="348285" cy="4408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7CB3894-61CC-DB4F-B1F7-C485CB44AF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458499" y="3928515"/>
              <a:ext cx="455654" cy="5042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18C000DB-C68E-524F-87A1-FFAB1D76EBAE}"/>
                    </a:ext>
                  </a:extLst>
                </p:cNvPr>
                <p:cNvSpPr/>
                <p:nvPr/>
              </p:nvSpPr>
              <p:spPr>
                <a:xfrm>
                  <a:off x="-3446852" y="4594574"/>
                  <a:ext cx="43140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18C000DB-C68E-524F-87A1-FFAB1D76EB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446852" y="4594574"/>
                  <a:ext cx="431400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A7BF5BF5-75F9-B64A-9C2E-97F11C550EA1}"/>
                    </a:ext>
                  </a:extLst>
                </p:cNvPr>
                <p:cNvSpPr/>
                <p:nvPr/>
              </p:nvSpPr>
              <p:spPr>
                <a:xfrm>
                  <a:off x="-1176268" y="4594574"/>
                  <a:ext cx="46621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A7BF5BF5-75F9-B64A-9C2E-97F11C550E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76268" y="4594574"/>
                  <a:ext cx="466217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77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5EC28E78-551F-F048-B74F-0182C9217D8B}"/>
                    </a:ext>
                  </a:extLst>
                </p:cNvPr>
                <p:cNvSpPr/>
                <p:nvPr/>
              </p:nvSpPr>
              <p:spPr>
                <a:xfrm>
                  <a:off x="-4343094" y="5013758"/>
                  <a:ext cx="195572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5EC28E78-551F-F048-B74F-0182C9217D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343094" y="5013758"/>
                  <a:ext cx="1955728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8FA5CB82-8281-5242-AAAC-9A5FF1CFC6FE}"/>
                    </a:ext>
                  </a:extLst>
                </p:cNvPr>
                <p:cNvSpPr/>
                <p:nvPr/>
              </p:nvSpPr>
              <p:spPr>
                <a:xfrm>
                  <a:off x="-1878488" y="5011545"/>
                  <a:ext cx="1662250" cy="4914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8FA5CB82-8281-5242-AAAC-9A5FF1CFC6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878488" y="5011545"/>
                  <a:ext cx="1662250" cy="491417"/>
                </a:xfrm>
                <a:prstGeom prst="rect">
                  <a:avLst/>
                </a:prstGeom>
                <a:blipFill>
                  <a:blip r:embed="rId8"/>
                  <a:stretch>
                    <a:fillRect b="-1282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04956938-5C1B-334F-918E-92EC9B17CFD3}"/>
              </a:ext>
            </a:extLst>
          </p:cNvPr>
          <p:cNvGrpSpPr/>
          <p:nvPr/>
        </p:nvGrpSpPr>
        <p:grpSpPr>
          <a:xfrm>
            <a:off x="22244" y="1458393"/>
            <a:ext cx="3597716" cy="2328109"/>
            <a:chOff x="3968853" y="2236168"/>
            <a:chExt cx="3597716" cy="2328109"/>
          </a:xfrm>
        </p:grpSpPr>
        <p:grpSp>
          <p:nvGrpSpPr>
            <p:cNvPr id="147" name="群組 146">
              <a:extLst>
                <a:ext uri="{FF2B5EF4-FFF2-40B4-BE49-F238E27FC236}">
                  <a16:creationId xmlns:a16="http://schemas.microsoft.com/office/drawing/2014/main" id="{5E90D765-2DD6-5A49-88A1-4BEC34020EAB}"/>
                </a:ext>
              </a:extLst>
            </p:cNvPr>
            <p:cNvGrpSpPr/>
            <p:nvPr/>
          </p:nvGrpSpPr>
          <p:grpSpPr>
            <a:xfrm>
              <a:off x="4451195" y="2236168"/>
              <a:ext cx="1939325" cy="1804531"/>
              <a:chOff x="6134396" y="4162846"/>
              <a:chExt cx="1939325" cy="1804531"/>
            </a:xfrm>
          </p:grpSpPr>
          <p:grpSp>
            <p:nvGrpSpPr>
              <p:cNvPr id="148" name="群組 147">
                <a:extLst>
                  <a:ext uri="{FF2B5EF4-FFF2-40B4-BE49-F238E27FC236}">
                    <a16:creationId xmlns:a16="http://schemas.microsoft.com/office/drawing/2014/main" id="{910496FF-76AB-F447-8F8B-54AB78E0A7DA}"/>
                  </a:ext>
                </a:extLst>
              </p:cNvPr>
              <p:cNvGrpSpPr/>
              <p:nvPr/>
            </p:nvGrpSpPr>
            <p:grpSpPr>
              <a:xfrm>
                <a:off x="6414038" y="4405239"/>
                <a:ext cx="1185440" cy="1394604"/>
                <a:chOff x="6565348" y="3711048"/>
                <a:chExt cx="1185440" cy="1394604"/>
              </a:xfrm>
            </p:grpSpPr>
            <p:grpSp>
              <p:nvGrpSpPr>
                <p:cNvPr id="151" name="群組 150">
                  <a:extLst>
                    <a:ext uri="{FF2B5EF4-FFF2-40B4-BE49-F238E27FC236}">
                      <a16:creationId xmlns:a16="http://schemas.microsoft.com/office/drawing/2014/main" id="{D7C5101B-6785-B24E-B77C-F29417A817D8}"/>
                    </a:ext>
                  </a:extLst>
                </p:cNvPr>
                <p:cNvGrpSpPr/>
                <p:nvPr/>
              </p:nvGrpSpPr>
              <p:grpSpPr>
                <a:xfrm>
                  <a:off x="6935417" y="3711048"/>
                  <a:ext cx="481913" cy="841533"/>
                  <a:chOff x="-1888248" y="5437191"/>
                  <a:chExt cx="481913" cy="84153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6" name="橢圓 165">
                        <a:extLst>
                          <a:ext uri="{FF2B5EF4-FFF2-40B4-BE49-F238E27FC236}">
                            <a16:creationId xmlns:a16="http://schemas.microsoft.com/office/drawing/2014/main" id="{A57F95F5-4FB9-F24F-B345-781E434672B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-1888248" y="5796811"/>
                        <a:ext cx="481913" cy="4819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none" lIns="91440" tIns="45720" rIns="91440" bIns="45720" numCol="1" rtlCol="0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66" name="橢圓 165">
                        <a:extLst>
                          <a:ext uri="{FF2B5EF4-FFF2-40B4-BE49-F238E27FC236}">
                            <a16:creationId xmlns:a16="http://schemas.microsoft.com/office/drawing/2014/main" id="{A57F95F5-4FB9-F24F-B345-781E434672B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-1888248" y="5796811"/>
                        <a:ext cx="481913" cy="481913"/>
                      </a:xfrm>
                      <a:prstGeom prst="ellipse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71" name="文字方塊 170">
                    <a:extLst>
                      <a:ext uri="{FF2B5EF4-FFF2-40B4-BE49-F238E27FC236}">
                        <a16:creationId xmlns:a16="http://schemas.microsoft.com/office/drawing/2014/main" id="{9FFCC262-58DB-1F45-8B81-78728DCD4A63}"/>
                      </a:ext>
                    </a:extLst>
                  </p:cNvPr>
                  <p:cNvSpPr txBox="1"/>
                  <p:nvPr/>
                </p:nvSpPr>
                <p:spPr>
                  <a:xfrm>
                    <a:off x="-1858763" y="5437191"/>
                    <a:ext cx="31290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sz="2000" dirty="0">
                        <a:solidFill>
                          <a:srgbClr val="0070C0"/>
                        </a:solidFill>
                      </a:rPr>
                      <a:t>1</a:t>
                    </a:r>
                    <a:endParaRPr kumimoji="1" lang="zh-TW" altLang="en-US" sz="20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DF1325DD-F956-4C4C-B768-C0B009199269}"/>
                    </a:ext>
                  </a:extLst>
                </p:cNvPr>
                <p:cNvSpPr/>
                <p:nvPr/>
              </p:nvSpPr>
              <p:spPr bwMode="auto">
                <a:xfrm>
                  <a:off x="6688247" y="4792746"/>
                  <a:ext cx="312906" cy="31290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153" name="直線接點 152">
                  <a:extLst>
                    <a:ext uri="{FF2B5EF4-FFF2-40B4-BE49-F238E27FC236}">
                      <a16:creationId xmlns:a16="http://schemas.microsoft.com/office/drawing/2014/main" id="{3B8DA1A3-19FC-444E-8536-6ECFE75C047E}"/>
                    </a:ext>
                  </a:extLst>
                </p:cNvPr>
                <p:cNvCxnSpPr>
                  <a:cxnSpLocks/>
                  <a:stCxn id="152" idx="0"/>
                  <a:endCxn id="166" idx="3"/>
                </p:cNvCxnSpPr>
                <p:nvPr/>
              </p:nvCxnSpPr>
              <p:spPr bwMode="auto">
                <a:xfrm flipV="1">
                  <a:off x="6844700" y="4482006"/>
                  <a:ext cx="161292" cy="31074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4" name="直線接點 153">
                  <a:extLst>
                    <a:ext uri="{FF2B5EF4-FFF2-40B4-BE49-F238E27FC236}">
                      <a16:creationId xmlns:a16="http://schemas.microsoft.com/office/drawing/2014/main" id="{322B3732-47F0-4342-9E29-9266D25BC669}"/>
                    </a:ext>
                  </a:extLst>
                </p:cNvPr>
                <p:cNvCxnSpPr>
                  <a:cxnSpLocks/>
                  <a:stCxn id="155" idx="0"/>
                  <a:endCxn id="166" idx="5"/>
                </p:cNvCxnSpPr>
                <p:nvPr/>
              </p:nvCxnSpPr>
              <p:spPr bwMode="auto">
                <a:xfrm flipH="1" flipV="1">
                  <a:off x="7346755" y="4482006"/>
                  <a:ext cx="56647" cy="31074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55" name="矩形 154">
                  <a:extLst>
                    <a:ext uri="{FF2B5EF4-FFF2-40B4-BE49-F238E27FC236}">
                      <a16:creationId xmlns:a16="http://schemas.microsoft.com/office/drawing/2014/main" id="{8CA595EA-7B00-1D4B-87BF-6026BDFE6DA8}"/>
                    </a:ext>
                  </a:extLst>
                </p:cNvPr>
                <p:cNvSpPr/>
                <p:nvPr/>
              </p:nvSpPr>
              <p:spPr bwMode="auto">
                <a:xfrm>
                  <a:off x="7246949" y="4792746"/>
                  <a:ext cx="312906" cy="31290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62" name="文字方塊 161">
                  <a:extLst>
                    <a:ext uri="{FF2B5EF4-FFF2-40B4-BE49-F238E27FC236}">
                      <a16:creationId xmlns:a16="http://schemas.microsoft.com/office/drawing/2014/main" id="{282B2830-CD30-AA46-BF0C-AA11B319883C}"/>
                    </a:ext>
                  </a:extLst>
                </p:cNvPr>
                <p:cNvSpPr txBox="1"/>
                <p:nvPr/>
              </p:nvSpPr>
              <p:spPr>
                <a:xfrm>
                  <a:off x="7437881" y="4415268"/>
                  <a:ext cx="3129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dirty="0">
                      <a:solidFill>
                        <a:srgbClr val="C00000"/>
                      </a:solidFill>
                    </a:rPr>
                    <a:t>2</a:t>
                  </a:r>
                  <a:endParaRPr kumimoji="1" lang="zh-TW" altLang="en-US" sz="20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63" name="文字方塊 162">
                  <a:extLst>
                    <a:ext uri="{FF2B5EF4-FFF2-40B4-BE49-F238E27FC236}">
                      <a16:creationId xmlns:a16="http://schemas.microsoft.com/office/drawing/2014/main" id="{4C0AD29C-62BC-B54C-8619-0DEF24E3F9C6}"/>
                    </a:ext>
                  </a:extLst>
                </p:cNvPr>
                <p:cNvSpPr txBox="1"/>
                <p:nvPr/>
              </p:nvSpPr>
              <p:spPr>
                <a:xfrm>
                  <a:off x="6565348" y="4417418"/>
                  <a:ext cx="31290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C00000"/>
                      </a:solidFill>
                    </a:rPr>
                    <a:t>2</a:t>
                  </a:r>
                  <a:endParaRPr kumimoji="1" lang="zh-TW" altLang="en-US" sz="20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49" name="三角形 148">
                <a:extLst>
                  <a:ext uri="{FF2B5EF4-FFF2-40B4-BE49-F238E27FC236}">
                    <a16:creationId xmlns:a16="http://schemas.microsoft.com/office/drawing/2014/main" id="{D4ADEACF-2F9C-0C45-A2C4-4DE3C98B4726}"/>
                  </a:ext>
                </a:extLst>
              </p:cNvPr>
              <p:cNvSpPr/>
              <p:nvPr/>
            </p:nvSpPr>
            <p:spPr bwMode="auto">
              <a:xfrm>
                <a:off x="6134396" y="4162846"/>
                <a:ext cx="1746405" cy="1804531"/>
              </a:xfrm>
              <a:prstGeom prst="triangle">
                <a:avLst/>
              </a:prstGeom>
              <a:noFill/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文字方塊 149">
                    <a:extLst>
                      <a:ext uri="{FF2B5EF4-FFF2-40B4-BE49-F238E27FC236}">
                        <a16:creationId xmlns:a16="http://schemas.microsoft.com/office/drawing/2014/main" id="{FB49A85F-4A92-F243-A0DA-16C1F337081C}"/>
                      </a:ext>
                    </a:extLst>
                  </p:cNvPr>
                  <p:cNvSpPr txBox="1"/>
                  <p:nvPr/>
                </p:nvSpPr>
                <p:spPr>
                  <a:xfrm>
                    <a:off x="7305241" y="4260350"/>
                    <a:ext cx="76848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2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文字方塊 149">
                    <a:extLst>
                      <a:ext uri="{FF2B5EF4-FFF2-40B4-BE49-F238E27FC236}">
                        <a16:creationId xmlns:a16="http://schemas.microsoft.com/office/drawing/2014/main" id="{FB49A85F-4A92-F243-A0DA-16C1F33708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5241" y="4260350"/>
                    <a:ext cx="768480" cy="52322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226" b="-238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1FF8BD28-D568-C34D-ABD4-76D4933E421D}"/>
                    </a:ext>
                  </a:extLst>
                </p:cNvPr>
                <p:cNvSpPr/>
                <p:nvPr/>
              </p:nvSpPr>
              <p:spPr>
                <a:xfrm>
                  <a:off x="3968853" y="4102612"/>
                  <a:ext cx="359771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1FF8BD28-D568-C34D-ABD4-76D4933E42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8853" y="4102612"/>
                  <a:ext cx="3597716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8DA3652-C776-0242-9E88-AB8B47D3C780}"/>
              </a:ext>
            </a:extLst>
          </p:cNvPr>
          <p:cNvGrpSpPr/>
          <p:nvPr/>
        </p:nvGrpSpPr>
        <p:grpSpPr>
          <a:xfrm>
            <a:off x="3987397" y="3762666"/>
            <a:ext cx="5423200" cy="2703117"/>
            <a:chOff x="4222980" y="2234562"/>
            <a:chExt cx="5423200" cy="2703117"/>
          </a:xfrm>
        </p:grpSpPr>
        <p:grpSp>
          <p:nvGrpSpPr>
            <p:cNvPr id="172" name="群組 171">
              <a:extLst>
                <a:ext uri="{FF2B5EF4-FFF2-40B4-BE49-F238E27FC236}">
                  <a16:creationId xmlns:a16="http://schemas.microsoft.com/office/drawing/2014/main" id="{26B1B31A-3B31-944D-8EEC-BEC9E06BC355}"/>
                </a:ext>
              </a:extLst>
            </p:cNvPr>
            <p:cNvGrpSpPr/>
            <p:nvPr/>
          </p:nvGrpSpPr>
          <p:grpSpPr>
            <a:xfrm>
              <a:off x="4222980" y="2356519"/>
              <a:ext cx="2674455" cy="2581160"/>
              <a:chOff x="6134396" y="3386218"/>
              <a:chExt cx="2674455" cy="2581160"/>
            </a:xfrm>
          </p:grpSpPr>
          <p:grpSp>
            <p:nvGrpSpPr>
              <p:cNvPr id="173" name="群組 172">
                <a:extLst>
                  <a:ext uri="{FF2B5EF4-FFF2-40B4-BE49-F238E27FC236}">
                    <a16:creationId xmlns:a16="http://schemas.microsoft.com/office/drawing/2014/main" id="{91A84CCB-E449-E04D-9EA2-A846739A48C3}"/>
                  </a:ext>
                </a:extLst>
              </p:cNvPr>
              <p:cNvGrpSpPr/>
              <p:nvPr/>
            </p:nvGrpSpPr>
            <p:grpSpPr>
              <a:xfrm>
                <a:off x="6414038" y="3830752"/>
                <a:ext cx="1697577" cy="1969091"/>
                <a:chOff x="6565348" y="3136561"/>
                <a:chExt cx="1697577" cy="1969091"/>
              </a:xfrm>
            </p:grpSpPr>
            <p:grpSp>
              <p:nvGrpSpPr>
                <p:cNvPr id="176" name="群組 175">
                  <a:extLst>
                    <a:ext uri="{FF2B5EF4-FFF2-40B4-BE49-F238E27FC236}">
                      <a16:creationId xmlns:a16="http://schemas.microsoft.com/office/drawing/2014/main" id="{A263CA95-79A0-224C-A3BE-D9108E3B294B}"/>
                    </a:ext>
                  </a:extLst>
                </p:cNvPr>
                <p:cNvGrpSpPr/>
                <p:nvPr/>
              </p:nvGrpSpPr>
              <p:grpSpPr>
                <a:xfrm>
                  <a:off x="6935417" y="3136561"/>
                  <a:ext cx="975905" cy="1416020"/>
                  <a:chOff x="-1888248" y="4862704"/>
                  <a:chExt cx="975905" cy="141602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0" name="橢圓 189">
                        <a:extLst>
                          <a:ext uri="{FF2B5EF4-FFF2-40B4-BE49-F238E27FC236}">
                            <a16:creationId xmlns:a16="http://schemas.microsoft.com/office/drawing/2014/main" id="{F4BFED58-84C7-1D42-84DE-666E069D44A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-1394256" y="5142722"/>
                        <a:ext cx="481913" cy="4819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none" lIns="91440" tIns="45720" rIns="91440" bIns="45720" numCol="1" rtlCol="0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90" name="橢圓 189">
                        <a:extLst>
                          <a:ext uri="{FF2B5EF4-FFF2-40B4-BE49-F238E27FC236}">
                            <a16:creationId xmlns:a16="http://schemas.microsoft.com/office/drawing/2014/main" id="{F4BFED58-84C7-1D42-84DE-666E069D44A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-1394256" y="5142722"/>
                        <a:ext cx="481913" cy="481913"/>
                      </a:xfrm>
                      <a:prstGeom prst="ellipse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1" name="橢圓 190">
                        <a:extLst>
                          <a:ext uri="{FF2B5EF4-FFF2-40B4-BE49-F238E27FC236}">
                            <a16:creationId xmlns:a16="http://schemas.microsoft.com/office/drawing/2014/main" id="{C098AF25-202A-894E-AEF4-2DABA32E637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-1888248" y="5796811"/>
                        <a:ext cx="481913" cy="4819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none" lIns="91440" tIns="45720" rIns="91440" bIns="45720" numCol="1" rtlCol="0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91" name="橢圓 190">
                        <a:extLst>
                          <a:ext uri="{FF2B5EF4-FFF2-40B4-BE49-F238E27FC236}">
                            <a16:creationId xmlns:a16="http://schemas.microsoft.com/office/drawing/2014/main" id="{C098AF25-202A-894E-AEF4-2DABA32E637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-1888248" y="5796811"/>
                        <a:ext cx="481913" cy="481913"/>
                      </a:xfrm>
                      <a:prstGeom prst="ellipse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93" name="直線接點 192">
                    <a:extLst>
                      <a:ext uri="{FF2B5EF4-FFF2-40B4-BE49-F238E27FC236}">
                        <a16:creationId xmlns:a16="http://schemas.microsoft.com/office/drawing/2014/main" id="{08E200C7-E25C-954A-ACE1-6F6A70B835D1}"/>
                      </a:ext>
                    </a:extLst>
                  </p:cNvPr>
                  <p:cNvCxnSpPr>
                    <a:cxnSpLocks/>
                    <a:stCxn id="190" idx="3"/>
                    <a:endCxn id="191" idx="7"/>
                  </p:cNvCxnSpPr>
                  <p:nvPr/>
                </p:nvCxnSpPr>
                <p:spPr bwMode="auto">
                  <a:xfrm flipH="1">
                    <a:off x="-1476910" y="5554060"/>
                    <a:ext cx="153229" cy="31332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95" name="文字方塊 194">
                    <a:extLst>
                      <a:ext uri="{FF2B5EF4-FFF2-40B4-BE49-F238E27FC236}">
                        <a16:creationId xmlns:a16="http://schemas.microsoft.com/office/drawing/2014/main" id="{844E414E-CA24-FD41-94FE-5D23F0D8A077}"/>
                      </a:ext>
                    </a:extLst>
                  </p:cNvPr>
                  <p:cNvSpPr txBox="1"/>
                  <p:nvPr/>
                </p:nvSpPr>
                <p:spPr>
                  <a:xfrm>
                    <a:off x="-1512697" y="4862704"/>
                    <a:ext cx="31290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sz="2000" dirty="0">
                        <a:solidFill>
                          <a:srgbClr val="0070C0"/>
                        </a:solidFill>
                      </a:rPr>
                      <a:t>1</a:t>
                    </a:r>
                    <a:endParaRPr kumimoji="1" lang="zh-TW" altLang="en-US" sz="2000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196" name="文字方塊 195">
                    <a:extLst>
                      <a:ext uri="{FF2B5EF4-FFF2-40B4-BE49-F238E27FC236}">
                        <a16:creationId xmlns:a16="http://schemas.microsoft.com/office/drawing/2014/main" id="{64F4CCD2-B037-CF42-92B5-3817B0A16340}"/>
                      </a:ext>
                    </a:extLst>
                  </p:cNvPr>
                  <p:cNvSpPr txBox="1"/>
                  <p:nvPr/>
                </p:nvSpPr>
                <p:spPr>
                  <a:xfrm>
                    <a:off x="-1858762" y="5437191"/>
                    <a:ext cx="31290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2000" dirty="0">
                        <a:solidFill>
                          <a:srgbClr val="0070C0"/>
                        </a:solidFill>
                      </a:rPr>
                      <a:t>2</a:t>
                    </a:r>
                    <a:endParaRPr kumimoji="1" lang="zh-TW" altLang="en-US" sz="20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sp>
              <p:nvSpPr>
                <p:cNvPr id="177" name="矩形 176">
                  <a:extLst>
                    <a:ext uri="{FF2B5EF4-FFF2-40B4-BE49-F238E27FC236}">
                      <a16:creationId xmlns:a16="http://schemas.microsoft.com/office/drawing/2014/main" id="{48318DFF-D290-7C4B-A8C8-86947FBEDBBB}"/>
                    </a:ext>
                  </a:extLst>
                </p:cNvPr>
                <p:cNvSpPr/>
                <p:nvPr/>
              </p:nvSpPr>
              <p:spPr bwMode="auto">
                <a:xfrm>
                  <a:off x="6688247" y="4792746"/>
                  <a:ext cx="312906" cy="31290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178" name="直線接點 177">
                  <a:extLst>
                    <a:ext uri="{FF2B5EF4-FFF2-40B4-BE49-F238E27FC236}">
                      <a16:creationId xmlns:a16="http://schemas.microsoft.com/office/drawing/2014/main" id="{13473E04-D939-6343-8BB0-D13FF9FFC207}"/>
                    </a:ext>
                  </a:extLst>
                </p:cNvPr>
                <p:cNvCxnSpPr>
                  <a:cxnSpLocks/>
                  <a:stCxn id="177" idx="0"/>
                  <a:endCxn id="191" idx="3"/>
                </p:cNvCxnSpPr>
                <p:nvPr/>
              </p:nvCxnSpPr>
              <p:spPr bwMode="auto">
                <a:xfrm flipV="1">
                  <a:off x="6844700" y="4482006"/>
                  <a:ext cx="161292" cy="31074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9" name="直線接點 178">
                  <a:extLst>
                    <a:ext uri="{FF2B5EF4-FFF2-40B4-BE49-F238E27FC236}">
                      <a16:creationId xmlns:a16="http://schemas.microsoft.com/office/drawing/2014/main" id="{9E5DFEE6-D6D3-0044-BB7F-A8A971812F3C}"/>
                    </a:ext>
                  </a:extLst>
                </p:cNvPr>
                <p:cNvCxnSpPr>
                  <a:cxnSpLocks/>
                  <a:stCxn id="180" idx="0"/>
                  <a:endCxn id="191" idx="5"/>
                </p:cNvCxnSpPr>
                <p:nvPr/>
              </p:nvCxnSpPr>
              <p:spPr bwMode="auto">
                <a:xfrm flipH="1" flipV="1">
                  <a:off x="7346755" y="4482006"/>
                  <a:ext cx="56647" cy="31074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80" name="矩形 179">
                  <a:extLst>
                    <a:ext uri="{FF2B5EF4-FFF2-40B4-BE49-F238E27FC236}">
                      <a16:creationId xmlns:a16="http://schemas.microsoft.com/office/drawing/2014/main" id="{D6381873-C995-3749-9627-E15761127944}"/>
                    </a:ext>
                  </a:extLst>
                </p:cNvPr>
                <p:cNvSpPr/>
                <p:nvPr/>
              </p:nvSpPr>
              <p:spPr bwMode="auto">
                <a:xfrm>
                  <a:off x="7246949" y="4792746"/>
                  <a:ext cx="312906" cy="31290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81" name="矩形 180">
                  <a:extLst>
                    <a:ext uri="{FF2B5EF4-FFF2-40B4-BE49-F238E27FC236}">
                      <a16:creationId xmlns:a16="http://schemas.microsoft.com/office/drawing/2014/main" id="{7AF03934-E3BF-2147-923D-D25FA8CE7766}"/>
                    </a:ext>
                  </a:extLst>
                </p:cNvPr>
                <p:cNvSpPr/>
                <p:nvPr/>
              </p:nvSpPr>
              <p:spPr bwMode="auto">
                <a:xfrm>
                  <a:off x="7918555" y="4169100"/>
                  <a:ext cx="312906" cy="31290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182" name="直線接點 181">
                  <a:extLst>
                    <a:ext uri="{FF2B5EF4-FFF2-40B4-BE49-F238E27FC236}">
                      <a16:creationId xmlns:a16="http://schemas.microsoft.com/office/drawing/2014/main" id="{DFD49166-E001-1C40-9EFA-6F79F9EA262A}"/>
                    </a:ext>
                  </a:extLst>
                </p:cNvPr>
                <p:cNvCxnSpPr>
                  <a:cxnSpLocks/>
                  <a:stCxn id="181" idx="0"/>
                  <a:endCxn id="190" idx="5"/>
                </p:cNvCxnSpPr>
                <p:nvPr/>
              </p:nvCxnSpPr>
              <p:spPr bwMode="auto">
                <a:xfrm flipH="1" flipV="1">
                  <a:off x="7840747" y="3827917"/>
                  <a:ext cx="234261" cy="34118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86" name="文字方塊 185">
                  <a:extLst>
                    <a:ext uri="{FF2B5EF4-FFF2-40B4-BE49-F238E27FC236}">
                      <a16:creationId xmlns:a16="http://schemas.microsoft.com/office/drawing/2014/main" id="{966BE524-3DAB-004C-BD99-DD7D254D6C31}"/>
                    </a:ext>
                  </a:extLst>
                </p:cNvPr>
                <p:cNvSpPr txBox="1"/>
                <p:nvPr/>
              </p:nvSpPr>
              <p:spPr>
                <a:xfrm>
                  <a:off x="7950019" y="3727558"/>
                  <a:ext cx="31290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C00000"/>
                      </a:solidFill>
                    </a:rPr>
                    <a:t>2</a:t>
                  </a:r>
                  <a:endParaRPr kumimoji="1" lang="zh-TW" altLang="en-US" sz="20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87" name="文字方塊 186">
                  <a:extLst>
                    <a:ext uri="{FF2B5EF4-FFF2-40B4-BE49-F238E27FC236}">
                      <a16:creationId xmlns:a16="http://schemas.microsoft.com/office/drawing/2014/main" id="{323CB451-52CD-AA49-9C6A-06DEB30121DD}"/>
                    </a:ext>
                  </a:extLst>
                </p:cNvPr>
                <p:cNvSpPr txBox="1"/>
                <p:nvPr/>
              </p:nvSpPr>
              <p:spPr>
                <a:xfrm>
                  <a:off x="7363557" y="4413720"/>
                  <a:ext cx="3129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C00000"/>
                      </a:solidFill>
                    </a:rPr>
                    <a:t>3</a:t>
                  </a:r>
                  <a:endParaRPr kumimoji="1" lang="zh-TW" altLang="en-US" sz="20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88" name="文字方塊 187">
                  <a:extLst>
                    <a:ext uri="{FF2B5EF4-FFF2-40B4-BE49-F238E27FC236}">
                      <a16:creationId xmlns:a16="http://schemas.microsoft.com/office/drawing/2014/main" id="{0C809564-C752-BF40-BE26-ED7A96262CD7}"/>
                    </a:ext>
                  </a:extLst>
                </p:cNvPr>
                <p:cNvSpPr txBox="1"/>
                <p:nvPr/>
              </p:nvSpPr>
              <p:spPr>
                <a:xfrm>
                  <a:off x="6565348" y="4417418"/>
                  <a:ext cx="31290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C00000"/>
                      </a:solidFill>
                    </a:rPr>
                    <a:t>3</a:t>
                  </a:r>
                  <a:endParaRPr kumimoji="1" lang="zh-TW" altLang="en-US" sz="20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74" name="三角形 173">
                <a:extLst>
                  <a:ext uri="{FF2B5EF4-FFF2-40B4-BE49-F238E27FC236}">
                    <a16:creationId xmlns:a16="http://schemas.microsoft.com/office/drawing/2014/main" id="{F966883A-3363-4B4A-A658-172C8C552A90}"/>
                  </a:ext>
                </a:extLst>
              </p:cNvPr>
              <p:cNvSpPr/>
              <p:nvPr/>
            </p:nvSpPr>
            <p:spPr bwMode="auto">
              <a:xfrm>
                <a:off x="6134396" y="3386218"/>
                <a:ext cx="2674455" cy="2581160"/>
              </a:xfrm>
              <a:prstGeom prst="triangle">
                <a:avLst/>
              </a:prstGeom>
              <a:noFill/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矩形 221">
                  <a:extLst>
                    <a:ext uri="{FF2B5EF4-FFF2-40B4-BE49-F238E27FC236}">
                      <a16:creationId xmlns:a16="http://schemas.microsoft.com/office/drawing/2014/main" id="{D8C6AAB4-E621-7044-8F16-BCBDB7963915}"/>
                    </a:ext>
                  </a:extLst>
                </p:cNvPr>
                <p:cNvSpPr/>
                <p:nvPr/>
              </p:nvSpPr>
              <p:spPr>
                <a:xfrm>
                  <a:off x="5238453" y="2234562"/>
                  <a:ext cx="4407727" cy="82253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44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44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44</m:t>
                            </m:r>
                          </m:sub>
                        </m:sSub>
                      </m:oMath>
                    </m:oMathPara>
                  </a14:m>
                  <a:br>
                    <a:rPr lang="en-US" altLang="zh-TW" sz="2400" b="0" dirty="0"/>
                  </a:br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22" name="矩形 221">
                  <a:extLst>
                    <a:ext uri="{FF2B5EF4-FFF2-40B4-BE49-F238E27FC236}">
                      <a16:creationId xmlns:a16="http://schemas.microsoft.com/office/drawing/2014/main" id="{D8C6AAB4-E621-7044-8F16-BCBDB79639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8453" y="2234562"/>
                  <a:ext cx="4407727" cy="82253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784AF30-310D-E645-949F-94C4E76BD645}"/>
              </a:ext>
            </a:extLst>
          </p:cNvPr>
          <p:cNvGrpSpPr/>
          <p:nvPr/>
        </p:nvGrpSpPr>
        <p:grpSpPr>
          <a:xfrm>
            <a:off x="3844906" y="982858"/>
            <a:ext cx="5732313" cy="2686075"/>
            <a:chOff x="4222980" y="2251604"/>
            <a:chExt cx="5732313" cy="2686075"/>
          </a:xfrm>
        </p:grpSpPr>
        <p:grpSp>
          <p:nvGrpSpPr>
            <p:cNvPr id="110" name="群組 171">
              <a:extLst>
                <a:ext uri="{FF2B5EF4-FFF2-40B4-BE49-F238E27FC236}">
                  <a16:creationId xmlns:a16="http://schemas.microsoft.com/office/drawing/2014/main" id="{6135CC4C-70EF-2840-8CD9-A8DC1E8B1171}"/>
                </a:ext>
              </a:extLst>
            </p:cNvPr>
            <p:cNvGrpSpPr/>
            <p:nvPr/>
          </p:nvGrpSpPr>
          <p:grpSpPr>
            <a:xfrm>
              <a:off x="4222980" y="2356519"/>
              <a:ext cx="2674455" cy="2581160"/>
              <a:chOff x="6134396" y="3386218"/>
              <a:chExt cx="2674455" cy="2581160"/>
            </a:xfrm>
          </p:grpSpPr>
          <p:grpSp>
            <p:nvGrpSpPr>
              <p:cNvPr id="117" name="群組 172">
                <a:extLst>
                  <a:ext uri="{FF2B5EF4-FFF2-40B4-BE49-F238E27FC236}">
                    <a16:creationId xmlns:a16="http://schemas.microsoft.com/office/drawing/2014/main" id="{32676987-2E67-2545-8533-68F7A2FD5A78}"/>
                  </a:ext>
                </a:extLst>
              </p:cNvPr>
              <p:cNvGrpSpPr/>
              <p:nvPr/>
            </p:nvGrpSpPr>
            <p:grpSpPr>
              <a:xfrm>
                <a:off x="6867272" y="3830752"/>
                <a:ext cx="1628467" cy="1953104"/>
                <a:chOff x="7018582" y="3136561"/>
                <a:chExt cx="1628467" cy="1953104"/>
              </a:xfrm>
            </p:grpSpPr>
            <p:grpSp>
              <p:nvGrpSpPr>
                <p:cNvPr id="120" name="群組 175">
                  <a:extLst>
                    <a:ext uri="{FF2B5EF4-FFF2-40B4-BE49-F238E27FC236}">
                      <a16:creationId xmlns:a16="http://schemas.microsoft.com/office/drawing/2014/main" id="{2462F5E7-1A55-DC48-9C9F-0A522D83C7A9}"/>
                    </a:ext>
                  </a:extLst>
                </p:cNvPr>
                <p:cNvGrpSpPr/>
                <p:nvPr/>
              </p:nvGrpSpPr>
              <p:grpSpPr>
                <a:xfrm>
                  <a:off x="7310968" y="3136561"/>
                  <a:ext cx="600354" cy="761931"/>
                  <a:chOff x="-1512697" y="4862704"/>
                  <a:chExt cx="600354" cy="76193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0" name="橢圓 189">
                        <a:extLst>
                          <a:ext uri="{FF2B5EF4-FFF2-40B4-BE49-F238E27FC236}">
                            <a16:creationId xmlns:a16="http://schemas.microsoft.com/office/drawing/2014/main" id="{D432FB49-A469-484E-AC75-E43656532DB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-1394256" y="5142722"/>
                        <a:ext cx="481913" cy="4819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none" lIns="91440" tIns="45720" rIns="91440" bIns="45720" numCol="1" rtlCol="0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30" name="橢圓 189">
                        <a:extLst>
                          <a:ext uri="{FF2B5EF4-FFF2-40B4-BE49-F238E27FC236}">
                            <a16:creationId xmlns:a16="http://schemas.microsoft.com/office/drawing/2014/main" id="{D432FB49-A469-484E-AC75-E43656532DB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-1394256" y="5142722"/>
                        <a:ext cx="481913" cy="481913"/>
                      </a:xfrm>
                      <a:prstGeom prst="ellipse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3" name="文字方塊 194">
                    <a:extLst>
                      <a:ext uri="{FF2B5EF4-FFF2-40B4-BE49-F238E27FC236}">
                        <a16:creationId xmlns:a16="http://schemas.microsoft.com/office/drawing/2014/main" id="{FCD92008-8FA7-6343-93B1-5CA48BAE6817}"/>
                      </a:ext>
                    </a:extLst>
                  </p:cNvPr>
                  <p:cNvSpPr txBox="1"/>
                  <p:nvPr/>
                </p:nvSpPr>
                <p:spPr>
                  <a:xfrm>
                    <a:off x="-1512697" y="4862704"/>
                    <a:ext cx="31290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sz="2000" dirty="0">
                        <a:solidFill>
                          <a:srgbClr val="0070C0"/>
                        </a:solidFill>
                      </a:rPr>
                      <a:t>1</a:t>
                    </a:r>
                    <a:endParaRPr kumimoji="1" lang="zh-TW" altLang="en-US" sz="20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sp>
              <p:nvSpPr>
                <p:cNvPr id="121" name="矩形 176">
                  <a:extLst>
                    <a:ext uri="{FF2B5EF4-FFF2-40B4-BE49-F238E27FC236}">
                      <a16:creationId xmlns:a16="http://schemas.microsoft.com/office/drawing/2014/main" id="{92586452-4565-4B4C-8280-BD3D28095921}"/>
                    </a:ext>
                  </a:extLst>
                </p:cNvPr>
                <p:cNvSpPr/>
                <p:nvPr/>
              </p:nvSpPr>
              <p:spPr bwMode="auto">
                <a:xfrm>
                  <a:off x="7018582" y="4104072"/>
                  <a:ext cx="312906" cy="31290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122" name="直線接點 177">
                  <a:extLst>
                    <a:ext uri="{FF2B5EF4-FFF2-40B4-BE49-F238E27FC236}">
                      <a16:creationId xmlns:a16="http://schemas.microsoft.com/office/drawing/2014/main" id="{06751DD7-0215-5548-91C6-439E4D74A669}"/>
                    </a:ext>
                  </a:extLst>
                </p:cNvPr>
                <p:cNvCxnSpPr>
                  <a:cxnSpLocks/>
                  <a:stCxn id="121" idx="0"/>
                  <a:endCxn id="130" idx="3"/>
                </p:cNvCxnSpPr>
                <p:nvPr/>
              </p:nvCxnSpPr>
              <p:spPr bwMode="auto">
                <a:xfrm flipV="1">
                  <a:off x="7175035" y="3827917"/>
                  <a:ext cx="324949" cy="27615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25" name="矩形 180">
                  <a:extLst>
                    <a:ext uri="{FF2B5EF4-FFF2-40B4-BE49-F238E27FC236}">
                      <a16:creationId xmlns:a16="http://schemas.microsoft.com/office/drawing/2014/main" id="{15F70872-67BF-574D-8F39-E9ACE19FA6CE}"/>
                    </a:ext>
                  </a:extLst>
                </p:cNvPr>
                <p:cNvSpPr/>
                <p:nvPr/>
              </p:nvSpPr>
              <p:spPr bwMode="auto">
                <a:xfrm>
                  <a:off x="8269947" y="4776759"/>
                  <a:ext cx="312906" cy="31290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126" name="直線接點 181">
                  <a:extLst>
                    <a:ext uri="{FF2B5EF4-FFF2-40B4-BE49-F238E27FC236}">
                      <a16:creationId xmlns:a16="http://schemas.microsoft.com/office/drawing/2014/main" id="{125BC09A-B6B5-D141-B6E8-5E4EB0C18E08}"/>
                    </a:ext>
                  </a:extLst>
                </p:cNvPr>
                <p:cNvCxnSpPr>
                  <a:cxnSpLocks/>
                  <a:stCxn id="125" idx="0"/>
                  <a:endCxn id="130" idx="5"/>
                </p:cNvCxnSpPr>
                <p:nvPr/>
              </p:nvCxnSpPr>
              <p:spPr bwMode="auto">
                <a:xfrm flipH="1" flipV="1">
                  <a:off x="7840747" y="3827917"/>
                  <a:ext cx="585653" cy="94884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27" name="文字方塊 185">
                  <a:extLst>
                    <a:ext uri="{FF2B5EF4-FFF2-40B4-BE49-F238E27FC236}">
                      <a16:creationId xmlns:a16="http://schemas.microsoft.com/office/drawing/2014/main" id="{D41EE629-3B3C-004F-9919-54E10DE73A08}"/>
                    </a:ext>
                  </a:extLst>
                </p:cNvPr>
                <p:cNvSpPr txBox="1"/>
                <p:nvPr/>
              </p:nvSpPr>
              <p:spPr>
                <a:xfrm>
                  <a:off x="8334142" y="4362868"/>
                  <a:ext cx="3129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C00000"/>
                      </a:solidFill>
                    </a:rPr>
                    <a:t>3</a:t>
                  </a:r>
                  <a:endParaRPr kumimoji="1" lang="zh-TW" altLang="en-US" sz="20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29" name="文字方塊 187">
                  <a:extLst>
                    <a:ext uri="{FF2B5EF4-FFF2-40B4-BE49-F238E27FC236}">
                      <a16:creationId xmlns:a16="http://schemas.microsoft.com/office/drawing/2014/main" id="{42DA1582-34E7-7A4E-A731-BFCE20141FAC}"/>
                    </a:ext>
                  </a:extLst>
                </p:cNvPr>
                <p:cNvSpPr txBox="1"/>
                <p:nvPr/>
              </p:nvSpPr>
              <p:spPr>
                <a:xfrm>
                  <a:off x="7062854" y="3668071"/>
                  <a:ext cx="31290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C00000"/>
                      </a:solidFill>
                    </a:rPr>
                    <a:t>2</a:t>
                  </a:r>
                  <a:endParaRPr kumimoji="1" lang="zh-TW" altLang="en-US" sz="20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18" name="三角形 173">
                <a:extLst>
                  <a:ext uri="{FF2B5EF4-FFF2-40B4-BE49-F238E27FC236}">
                    <a16:creationId xmlns:a16="http://schemas.microsoft.com/office/drawing/2014/main" id="{501D6503-CB02-E642-84A4-C3A0B0EB028F}"/>
                  </a:ext>
                </a:extLst>
              </p:cNvPr>
              <p:cNvSpPr/>
              <p:nvPr/>
            </p:nvSpPr>
            <p:spPr bwMode="auto">
              <a:xfrm>
                <a:off x="6134396" y="3386218"/>
                <a:ext cx="2674455" cy="2581160"/>
              </a:xfrm>
              <a:prstGeom prst="triangle">
                <a:avLst/>
              </a:prstGeom>
              <a:noFill/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矩形 221">
                  <a:extLst>
                    <a:ext uri="{FF2B5EF4-FFF2-40B4-BE49-F238E27FC236}">
                      <a16:creationId xmlns:a16="http://schemas.microsoft.com/office/drawing/2014/main" id="{F0FCD093-FC8A-E248-A36E-7BCB7D9FA93A}"/>
                    </a:ext>
                  </a:extLst>
                </p:cNvPr>
                <p:cNvSpPr/>
                <p:nvPr/>
              </p:nvSpPr>
              <p:spPr>
                <a:xfrm>
                  <a:off x="5547566" y="2251604"/>
                  <a:ext cx="4407727" cy="8595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altLang="zh-TW" sz="2400" b="0" dirty="0"/>
                </a:p>
              </p:txBody>
            </p:sp>
          </mc:Choice>
          <mc:Fallback xmlns="">
            <p:sp>
              <p:nvSpPr>
                <p:cNvPr id="111" name="矩形 221">
                  <a:extLst>
                    <a:ext uri="{FF2B5EF4-FFF2-40B4-BE49-F238E27FC236}">
                      <a16:creationId xmlns:a16="http://schemas.microsoft.com/office/drawing/2014/main" id="{F0FCD093-FC8A-E248-A36E-7BCB7D9FA9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7566" y="2251604"/>
                  <a:ext cx="4407727" cy="859531"/>
                </a:xfrm>
                <a:prstGeom prst="rect">
                  <a:avLst/>
                </a:prstGeom>
                <a:blipFill>
                  <a:blip r:embed="rId17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橢圓 47">
                  <a:extLst>
                    <a:ext uri="{FF2B5EF4-FFF2-40B4-BE49-F238E27FC236}">
                      <a16:creationId xmlns:a16="http://schemas.microsoft.com/office/drawing/2014/main" id="{C1334185-8469-7C4F-B2BE-979232FDC3E5}"/>
                    </a:ext>
                  </a:extLst>
                </p:cNvPr>
                <p:cNvSpPr/>
                <p:nvPr/>
              </p:nvSpPr>
              <p:spPr bwMode="auto">
                <a:xfrm>
                  <a:off x="5791930" y="3724148"/>
                  <a:ext cx="481913" cy="481913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12" name="橢圓 47">
                  <a:extLst>
                    <a:ext uri="{FF2B5EF4-FFF2-40B4-BE49-F238E27FC236}">
                      <a16:creationId xmlns:a16="http://schemas.microsoft.com/office/drawing/2014/main" id="{C1334185-8469-7C4F-B2BE-979232FDC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91930" y="3724148"/>
                  <a:ext cx="481913" cy="481913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文字方塊 48">
              <a:extLst>
                <a:ext uri="{FF2B5EF4-FFF2-40B4-BE49-F238E27FC236}">
                  <a16:creationId xmlns:a16="http://schemas.microsoft.com/office/drawing/2014/main" id="{20A28000-1DA9-AB4C-8A8B-39847487DD17}"/>
                </a:ext>
              </a:extLst>
            </p:cNvPr>
            <p:cNvSpPr txBox="1"/>
            <p:nvPr/>
          </p:nvSpPr>
          <p:spPr>
            <a:xfrm>
              <a:off x="5874163" y="3405625"/>
              <a:ext cx="312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70C0"/>
                  </a:solidFill>
                </a:rPr>
                <a:t>2</a:t>
              </a:r>
              <a:endParaRPr kumimoji="1" lang="zh-TW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114" name="矩形 49">
              <a:extLst>
                <a:ext uri="{FF2B5EF4-FFF2-40B4-BE49-F238E27FC236}">
                  <a16:creationId xmlns:a16="http://schemas.microsoft.com/office/drawing/2014/main" id="{6958ED73-7673-CB49-BA3F-D67B6489BB29}"/>
                </a:ext>
              </a:extLst>
            </p:cNvPr>
            <p:cNvSpPr/>
            <p:nvPr/>
          </p:nvSpPr>
          <p:spPr bwMode="auto">
            <a:xfrm>
              <a:off x="5705859" y="4453360"/>
              <a:ext cx="312906" cy="31290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15" name="直線接點 51">
              <a:extLst>
                <a:ext uri="{FF2B5EF4-FFF2-40B4-BE49-F238E27FC236}">
                  <a16:creationId xmlns:a16="http://schemas.microsoft.com/office/drawing/2014/main" id="{E3137187-0971-2749-9211-1CF271D6A138}"/>
                </a:ext>
              </a:extLst>
            </p:cNvPr>
            <p:cNvCxnSpPr>
              <a:cxnSpLocks/>
              <a:stCxn id="114" idx="0"/>
              <a:endCxn id="112" idx="3"/>
            </p:cNvCxnSpPr>
            <p:nvPr/>
          </p:nvCxnSpPr>
          <p:spPr bwMode="auto">
            <a:xfrm flipV="1">
              <a:off x="5862312" y="4135486"/>
              <a:ext cx="193" cy="3178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6" name="文字方塊 54">
              <a:extLst>
                <a:ext uri="{FF2B5EF4-FFF2-40B4-BE49-F238E27FC236}">
                  <a16:creationId xmlns:a16="http://schemas.microsoft.com/office/drawing/2014/main" id="{44803A40-232B-D243-8893-33EC575F8E9F}"/>
                </a:ext>
              </a:extLst>
            </p:cNvPr>
            <p:cNvSpPr txBox="1"/>
            <p:nvPr/>
          </p:nvSpPr>
          <p:spPr>
            <a:xfrm>
              <a:off x="5538458" y="4081470"/>
              <a:ext cx="3129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solidFill>
                    <a:srgbClr val="C00000"/>
                  </a:solidFill>
                </a:rPr>
                <a:t>3</a:t>
              </a:r>
              <a:endParaRPr kumimoji="1" lang="zh-TW" alt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35" name="群組 20">
            <a:extLst>
              <a:ext uri="{FF2B5EF4-FFF2-40B4-BE49-F238E27FC236}">
                <a16:creationId xmlns:a16="http://schemas.microsoft.com/office/drawing/2014/main" id="{BB585DB1-CE4A-924B-9660-13B5D2669665}"/>
              </a:ext>
            </a:extLst>
          </p:cNvPr>
          <p:cNvGrpSpPr/>
          <p:nvPr/>
        </p:nvGrpSpPr>
        <p:grpSpPr>
          <a:xfrm>
            <a:off x="18003" y="3878823"/>
            <a:ext cx="3595471" cy="2293336"/>
            <a:chOff x="3922245" y="2236168"/>
            <a:chExt cx="3595471" cy="2293336"/>
          </a:xfrm>
        </p:grpSpPr>
        <p:grpSp>
          <p:nvGrpSpPr>
            <p:cNvPr id="136" name="群組 146">
              <a:extLst>
                <a:ext uri="{FF2B5EF4-FFF2-40B4-BE49-F238E27FC236}">
                  <a16:creationId xmlns:a16="http://schemas.microsoft.com/office/drawing/2014/main" id="{DCE1F0ED-EF8D-C844-A299-5DC91D8A8BC4}"/>
                </a:ext>
              </a:extLst>
            </p:cNvPr>
            <p:cNvGrpSpPr/>
            <p:nvPr/>
          </p:nvGrpSpPr>
          <p:grpSpPr>
            <a:xfrm>
              <a:off x="4451195" y="2236168"/>
              <a:ext cx="1939325" cy="1804531"/>
              <a:chOff x="6134396" y="4162846"/>
              <a:chExt cx="1939325" cy="1804531"/>
            </a:xfrm>
          </p:grpSpPr>
          <p:grpSp>
            <p:nvGrpSpPr>
              <p:cNvPr id="138" name="群組 147">
                <a:extLst>
                  <a:ext uri="{FF2B5EF4-FFF2-40B4-BE49-F238E27FC236}">
                    <a16:creationId xmlns:a16="http://schemas.microsoft.com/office/drawing/2014/main" id="{51121ECE-AD7F-2F4D-AAD7-A781CCDEB537}"/>
                  </a:ext>
                </a:extLst>
              </p:cNvPr>
              <p:cNvGrpSpPr/>
              <p:nvPr/>
            </p:nvGrpSpPr>
            <p:grpSpPr>
              <a:xfrm>
                <a:off x="6414038" y="4405239"/>
                <a:ext cx="1185440" cy="1394604"/>
                <a:chOff x="6565348" y="3711048"/>
                <a:chExt cx="1185440" cy="1394604"/>
              </a:xfrm>
            </p:grpSpPr>
            <p:grpSp>
              <p:nvGrpSpPr>
                <p:cNvPr id="141" name="群組 150">
                  <a:extLst>
                    <a:ext uri="{FF2B5EF4-FFF2-40B4-BE49-F238E27FC236}">
                      <a16:creationId xmlns:a16="http://schemas.microsoft.com/office/drawing/2014/main" id="{108E7367-E8FF-504E-B5D6-F12651A6F41D}"/>
                    </a:ext>
                  </a:extLst>
                </p:cNvPr>
                <p:cNvGrpSpPr/>
                <p:nvPr/>
              </p:nvGrpSpPr>
              <p:grpSpPr>
                <a:xfrm>
                  <a:off x="6935417" y="3711048"/>
                  <a:ext cx="481913" cy="841533"/>
                  <a:chOff x="-1888248" y="5437191"/>
                  <a:chExt cx="481913" cy="84153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7" name="橢圓 165">
                        <a:extLst>
                          <a:ext uri="{FF2B5EF4-FFF2-40B4-BE49-F238E27FC236}">
                            <a16:creationId xmlns:a16="http://schemas.microsoft.com/office/drawing/2014/main" id="{30A66D3D-6B49-6D46-A966-043E72BE618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-1888248" y="5796811"/>
                        <a:ext cx="481913" cy="4819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none" lIns="91440" tIns="45720" rIns="91440" bIns="45720" numCol="1" rtlCol="0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57" name="橢圓 165">
                        <a:extLst>
                          <a:ext uri="{FF2B5EF4-FFF2-40B4-BE49-F238E27FC236}">
                            <a16:creationId xmlns:a16="http://schemas.microsoft.com/office/drawing/2014/main" id="{30A66D3D-6B49-6D46-A966-043E72BE618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-1888248" y="5796811"/>
                        <a:ext cx="481913" cy="481913"/>
                      </a:xfrm>
                      <a:prstGeom prst="ellipse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58" name="文字方塊 170">
                    <a:extLst>
                      <a:ext uri="{FF2B5EF4-FFF2-40B4-BE49-F238E27FC236}">
                        <a16:creationId xmlns:a16="http://schemas.microsoft.com/office/drawing/2014/main" id="{54BBA3C8-249E-5C4F-8499-083C57E8E3BE}"/>
                      </a:ext>
                    </a:extLst>
                  </p:cNvPr>
                  <p:cNvSpPr txBox="1"/>
                  <p:nvPr/>
                </p:nvSpPr>
                <p:spPr>
                  <a:xfrm>
                    <a:off x="-1858763" y="5437191"/>
                    <a:ext cx="31290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sz="2000" dirty="0">
                        <a:solidFill>
                          <a:srgbClr val="0070C0"/>
                        </a:solidFill>
                      </a:rPr>
                      <a:t>1</a:t>
                    </a:r>
                    <a:endParaRPr kumimoji="1" lang="zh-TW" altLang="en-US" sz="20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sp>
              <p:nvSpPr>
                <p:cNvPr id="142" name="矩形 151">
                  <a:extLst>
                    <a:ext uri="{FF2B5EF4-FFF2-40B4-BE49-F238E27FC236}">
                      <a16:creationId xmlns:a16="http://schemas.microsoft.com/office/drawing/2014/main" id="{37A8CC14-7BF7-B243-B449-D53FE16E627E}"/>
                    </a:ext>
                  </a:extLst>
                </p:cNvPr>
                <p:cNvSpPr/>
                <p:nvPr/>
              </p:nvSpPr>
              <p:spPr bwMode="auto">
                <a:xfrm>
                  <a:off x="6688247" y="4792746"/>
                  <a:ext cx="312906" cy="31290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143" name="直線接點 152">
                  <a:extLst>
                    <a:ext uri="{FF2B5EF4-FFF2-40B4-BE49-F238E27FC236}">
                      <a16:creationId xmlns:a16="http://schemas.microsoft.com/office/drawing/2014/main" id="{5B00A573-87E2-3C45-9880-7B7C0F7AC547}"/>
                    </a:ext>
                  </a:extLst>
                </p:cNvPr>
                <p:cNvCxnSpPr>
                  <a:cxnSpLocks/>
                  <a:stCxn id="142" idx="0"/>
                  <a:endCxn id="157" idx="3"/>
                </p:cNvCxnSpPr>
                <p:nvPr/>
              </p:nvCxnSpPr>
              <p:spPr bwMode="auto">
                <a:xfrm flipV="1">
                  <a:off x="6844700" y="4482006"/>
                  <a:ext cx="161292" cy="31074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4" name="直線接點 153">
                  <a:extLst>
                    <a:ext uri="{FF2B5EF4-FFF2-40B4-BE49-F238E27FC236}">
                      <a16:creationId xmlns:a16="http://schemas.microsoft.com/office/drawing/2014/main" id="{B73DD272-8548-514C-91FF-5A936E321695}"/>
                    </a:ext>
                  </a:extLst>
                </p:cNvPr>
                <p:cNvCxnSpPr>
                  <a:cxnSpLocks/>
                  <a:stCxn id="145" idx="0"/>
                  <a:endCxn id="157" idx="5"/>
                </p:cNvCxnSpPr>
                <p:nvPr/>
              </p:nvCxnSpPr>
              <p:spPr bwMode="auto">
                <a:xfrm flipH="1" flipV="1">
                  <a:off x="7346755" y="4482006"/>
                  <a:ext cx="56647" cy="31074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45" name="矩形 154">
                  <a:extLst>
                    <a:ext uri="{FF2B5EF4-FFF2-40B4-BE49-F238E27FC236}">
                      <a16:creationId xmlns:a16="http://schemas.microsoft.com/office/drawing/2014/main" id="{4AA7F347-3E6C-4446-B0F1-545E69A13C1C}"/>
                    </a:ext>
                  </a:extLst>
                </p:cNvPr>
                <p:cNvSpPr/>
                <p:nvPr/>
              </p:nvSpPr>
              <p:spPr bwMode="auto">
                <a:xfrm>
                  <a:off x="7246949" y="4792746"/>
                  <a:ext cx="312906" cy="31290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46" name="文字方塊 161">
                  <a:extLst>
                    <a:ext uri="{FF2B5EF4-FFF2-40B4-BE49-F238E27FC236}">
                      <a16:creationId xmlns:a16="http://schemas.microsoft.com/office/drawing/2014/main" id="{401238B1-ED54-A745-98AC-6D6105D255E9}"/>
                    </a:ext>
                  </a:extLst>
                </p:cNvPr>
                <p:cNvSpPr txBox="1"/>
                <p:nvPr/>
              </p:nvSpPr>
              <p:spPr>
                <a:xfrm>
                  <a:off x="7437881" y="4415268"/>
                  <a:ext cx="3129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dirty="0">
                      <a:solidFill>
                        <a:srgbClr val="C00000"/>
                      </a:solidFill>
                    </a:rPr>
                    <a:t>2</a:t>
                  </a:r>
                  <a:endParaRPr kumimoji="1" lang="zh-TW" altLang="en-US" sz="20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56" name="文字方塊 162">
                  <a:extLst>
                    <a:ext uri="{FF2B5EF4-FFF2-40B4-BE49-F238E27FC236}">
                      <a16:creationId xmlns:a16="http://schemas.microsoft.com/office/drawing/2014/main" id="{647B05E5-7FC9-CD48-8CE5-BB67B24302AF}"/>
                    </a:ext>
                  </a:extLst>
                </p:cNvPr>
                <p:cNvSpPr txBox="1"/>
                <p:nvPr/>
              </p:nvSpPr>
              <p:spPr>
                <a:xfrm>
                  <a:off x="6565348" y="4417418"/>
                  <a:ext cx="31290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C00000"/>
                      </a:solidFill>
                    </a:rPr>
                    <a:t>2</a:t>
                  </a:r>
                  <a:endParaRPr kumimoji="1" lang="zh-TW" altLang="en-US" sz="20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39" name="三角形 148">
                <a:extLst>
                  <a:ext uri="{FF2B5EF4-FFF2-40B4-BE49-F238E27FC236}">
                    <a16:creationId xmlns:a16="http://schemas.microsoft.com/office/drawing/2014/main" id="{92E817FC-59F0-944F-974C-A89E0C277661}"/>
                  </a:ext>
                </a:extLst>
              </p:cNvPr>
              <p:cNvSpPr/>
              <p:nvPr/>
            </p:nvSpPr>
            <p:spPr bwMode="auto">
              <a:xfrm>
                <a:off x="6134396" y="4162846"/>
                <a:ext cx="1746405" cy="1804531"/>
              </a:xfrm>
              <a:prstGeom prst="triangle">
                <a:avLst/>
              </a:prstGeom>
              <a:noFill/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文字方塊 149">
                    <a:extLst>
                      <a:ext uri="{FF2B5EF4-FFF2-40B4-BE49-F238E27FC236}">
                        <a16:creationId xmlns:a16="http://schemas.microsoft.com/office/drawing/2014/main" id="{B3223F0C-C2D1-1C45-839D-96DE072F1EA5}"/>
                      </a:ext>
                    </a:extLst>
                  </p:cNvPr>
                  <p:cNvSpPr txBox="1"/>
                  <p:nvPr/>
                </p:nvSpPr>
                <p:spPr>
                  <a:xfrm>
                    <a:off x="7305241" y="4260350"/>
                    <a:ext cx="76848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2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0" name="文字方塊 149">
                    <a:extLst>
                      <a:ext uri="{FF2B5EF4-FFF2-40B4-BE49-F238E27FC236}">
                        <a16:creationId xmlns:a16="http://schemas.microsoft.com/office/drawing/2014/main" id="{B3223F0C-C2D1-1C45-839D-96DE072F1E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5241" y="4260350"/>
                    <a:ext cx="768480" cy="52322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3226" b="-47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矩形 17">
                  <a:extLst>
                    <a:ext uri="{FF2B5EF4-FFF2-40B4-BE49-F238E27FC236}">
                      <a16:creationId xmlns:a16="http://schemas.microsoft.com/office/drawing/2014/main" id="{1F68F1CC-F031-FA45-A15B-7E8682EC5E0D}"/>
                    </a:ext>
                  </a:extLst>
                </p:cNvPr>
                <p:cNvSpPr/>
                <p:nvPr/>
              </p:nvSpPr>
              <p:spPr>
                <a:xfrm>
                  <a:off x="3922245" y="4067839"/>
                  <a:ext cx="359547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37" name="矩形 17">
                  <a:extLst>
                    <a:ext uri="{FF2B5EF4-FFF2-40B4-BE49-F238E27FC236}">
                      <a16:creationId xmlns:a16="http://schemas.microsoft.com/office/drawing/2014/main" id="{1F68F1CC-F031-FA45-A15B-7E8682EC5E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2245" y="4067839"/>
                  <a:ext cx="3595471" cy="461665"/>
                </a:xfrm>
                <a:prstGeom prst="rect">
                  <a:avLst/>
                </a:prstGeom>
                <a:blipFill>
                  <a:blip r:embed="rId21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字方塊 174">
                <a:extLst>
                  <a:ext uri="{FF2B5EF4-FFF2-40B4-BE49-F238E27FC236}">
                    <a16:creationId xmlns:a16="http://schemas.microsoft.com/office/drawing/2014/main" id="{B7977F1C-A1D4-F048-B51F-D9B8C7AFD8EE}"/>
                  </a:ext>
                </a:extLst>
              </p:cNvPr>
              <p:cNvSpPr txBox="1"/>
              <p:nvPr/>
            </p:nvSpPr>
            <p:spPr>
              <a:xfrm>
                <a:off x="2941767" y="969126"/>
                <a:ext cx="20468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TW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⁡{</m:t>
                      </m:r>
                    </m:oMath>
                  </m:oMathPara>
                </a14:m>
                <a:endParaRPr kumimoji="1"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8" name="文字方塊 174">
                <a:extLst>
                  <a:ext uri="{FF2B5EF4-FFF2-40B4-BE49-F238E27FC236}">
                    <a16:creationId xmlns:a16="http://schemas.microsoft.com/office/drawing/2014/main" id="{B7977F1C-A1D4-F048-B51F-D9B8C7AFD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767" y="969126"/>
                <a:ext cx="2046842" cy="523220"/>
              </a:xfrm>
              <a:prstGeom prst="rect">
                <a:avLst/>
              </a:prstGeom>
              <a:blipFill>
                <a:blip r:embed="rId22"/>
                <a:stretch>
                  <a:fillRect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字方塊 174">
                <a:extLst>
                  <a:ext uri="{FF2B5EF4-FFF2-40B4-BE49-F238E27FC236}">
                    <a16:creationId xmlns:a16="http://schemas.microsoft.com/office/drawing/2014/main" id="{FEF569A1-FAD2-4E4D-AA3C-5ADE7FB1E09F}"/>
                  </a:ext>
                </a:extLst>
              </p:cNvPr>
              <p:cNvSpPr txBox="1"/>
              <p:nvPr/>
            </p:nvSpPr>
            <p:spPr>
              <a:xfrm>
                <a:off x="7934126" y="4121216"/>
                <a:ext cx="4138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9" name="文字方塊 174">
                <a:extLst>
                  <a:ext uri="{FF2B5EF4-FFF2-40B4-BE49-F238E27FC236}">
                    <a16:creationId xmlns:a16="http://schemas.microsoft.com/office/drawing/2014/main" id="{FEF569A1-FAD2-4E4D-AA3C-5ADE7FB1E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126" y="4121216"/>
                <a:ext cx="413895" cy="523220"/>
              </a:xfrm>
              <a:prstGeom prst="rect">
                <a:avLst/>
              </a:prstGeom>
              <a:blipFill>
                <a:blip r:embed="rId23"/>
                <a:stretch>
                  <a:fillRect l="-18182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9870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412" y="-158303"/>
            <a:ext cx="8464043" cy="1143000"/>
          </a:xfrm>
        </p:spPr>
        <p:txBody>
          <a:bodyPr/>
          <a:lstStyle/>
          <a:p>
            <a:pPr algn="ctr"/>
            <a:r>
              <a:rPr lang="en-US" altLang="zh-TW" sz="3600" dirty="0"/>
              <a:t>An Example for Top-Down Splay Tree (5/7)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2F854D4C-3B32-3142-8147-D31D3AE1211E}"/>
              </a:ext>
            </a:extLst>
          </p:cNvPr>
          <p:cNvGrpSpPr/>
          <p:nvPr/>
        </p:nvGrpSpPr>
        <p:grpSpPr>
          <a:xfrm>
            <a:off x="1429259" y="5659728"/>
            <a:ext cx="1511748" cy="1229477"/>
            <a:chOff x="1948884" y="4759879"/>
            <a:chExt cx="1511748" cy="1229477"/>
          </a:xfrm>
        </p:grpSpPr>
        <p:sp>
          <p:nvSpPr>
            <p:cNvPr id="50" name="橢圓 8">
              <a:extLst>
                <a:ext uri="{FF2B5EF4-FFF2-40B4-BE49-F238E27FC236}">
                  <a16:creationId xmlns:a16="http://schemas.microsoft.com/office/drawing/2014/main" id="{F737DB63-8D20-9F49-BE0E-8DCAD532A05A}"/>
                </a:ext>
              </a:extLst>
            </p:cNvPr>
            <p:cNvSpPr/>
            <p:nvPr/>
          </p:nvSpPr>
          <p:spPr bwMode="auto">
            <a:xfrm>
              <a:off x="2519400" y="4759879"/>
              <a:ext cx="481913" cy="481913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5</a:t>
              </a:r>
              <a:endParaRPr lang="zh-TW" altLang="en-US" sz="2000" dirty="0"/>
            </a:p>
          </p:txBody>
        </p: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FCDDACA7-96EF-F84D-B733-0D36E1E174FF}"/>
                </a:ext>
              </a:extLst>
            </p:cNvPr>
            <p:cNvCxnSpPr>
              <a:cxnSpLocks/>
              <a:stCxn id="58" idx="0"/>
              <a:endCxn id="50" idx="5"/>
            </p:cNvCxnSpPr>
            <p:nvPr/>
          </p:nvCxnSpPr>
          <p:spPr bwMode="auto">
            <a:xfrm flipH="1" flipV="1">
              <a:off x="2930738" y="5171217"/>
              <a:ext cx="204599" cy="35647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線接點 24">
              <a:extLst>
                <a:ext uri="{FF2B5EF4-FFF2-40B4-BE49-F238E27FC236}">
                  <a16:creationId xmlns:a16="http://schemas.microsoft.com/office/drawing/2014/main" id="{6B8B8D73-9CBC-5C49-88EE-3E71FB0B992C}"/>
                </a:ext>
              </a:extLst>
            </p:cNvPr>
            <p:cNvCxnSpPr>
              <a:cxnSpLocks/>
              <a:stCxn id="57" idx="0"/>
              <a:endCxn id="50" idx="3"/>
            </p:cNvCxnSpPr>
            <p:nvPr/>
          </p:nvCxnSpPr>
          <p:spPr bwMode="auto">
            <a:xfrm flipV="1">
              <a:off x="2274180" y="5171217"/>
              <a:ext cx="315795" cy="35021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114">
                  <a:extLst>
                    <a:ext uri="{FF2B5EF4-FFF2-40B4-BE49-F238E27FC236}">
                      <a16:creationId xmlns:a16="http://schemas.microsoft.com/office/drawing/2014/main" id="{7B06BB49-C6AE-AD4B-A503-A95EDA50AD3F}"/>
                    </a:ext>
                  </a:extLst>
                </p:cNvPr>
                <p:cNvSpPr txBox="1"/>
                <p:nvPr/>
              </p:nvSpPr>
              <p:spPr>
                <a:xfrm>
                  <a:off x="1948884" y="5521435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57" name="文字方塊 114">
                  <a:extLst>
                    <a:ext uri="{FF2B5EF4-FFF2-40B4-BE49-F238E27FC236}">
                      <a16:creationId xmlns:a16="http://schemas.microsoft.com/office/drawing/2014/main" id="{7B06BB49-C6AE-AD4B-A503-A95EDA50AD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8884" y="5521435"/>
                  <a:ext cx="650591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114">
                  <a:extLst>
                    <a:ext uri="{FF2B5EF4-FFF2-40B4-BE49-F238E27FC236}">
                      <a16:creationId xmlns:a16="http://schemas.microsoft.com/office/drawing/2014/main" id="{EAC55971-3F4C-E843-BBE4-53B4681E2218}"/>
                    </a:ext>
                  </a:extLst>
                </p:cNvPr>
                <p:cNvSpPr txBox="1"/>
                <p:nvPr/>
              </p:nvSpPr>
              <p:spPr>
                <a:xfrm>
                  <a:off x="2810041" y="5527691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58" name="文字方塊 114">
                  <a:extLst>
                    <a:ext uri="{FF2B5EF4-FFF2-40B4-BE49-F238E27FC236}">
                      <a16:creationId xmlns:a16="http://schemas.microsoft.com/office/drawing/2014/main" id="{EAC55971-3F4C-E843-BBE4-53B4681E22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0041" y="5527691"/>
                  <a:ext cx="650591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891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5" name="文字方塊 254">
            <a:extLst>
              <a:ext uri="{FF2B5EF4-FFF2-40B4-BE49-F238E27FC236}">
                <a16:creationId xmlns:a16="http://schemas.microsoft.com/office/drawing/2014/main" id="{13018701-5A7C-5F46-936B-4A5BC268C3F0}"/>
              </a:ext>
            </a:extLst>
          </p:cNvPr>
          <p:cNvSpPr txBox="1"/>
          <p:nvPr/>
        </p:nvSpPr>
        <p:spPr>
          <a:xfrm>
            <a:off x="3461709" y="5758715"/>
            <a:ext cx="50962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800" dirty="0"/>
              <a:t>After RR transformation: </a:t>
            </a:r>
            <a:br>
              <a:rPr lang="en-US" altLang="zh-TW" sz="2800" dirty="0"/>
            </a:br>
            <a:r>
              <a:rPr lang="en-US" altLang="zh-TW" sz="2800" dirty="0">
                <a:solidFill>
                  <a:srgbClr val="C00000"/>
                </a:solidFill>
              </a:rPr>
              <a:t>moving subtrees of the splay node</a:t>
            </a:r>
            <a:endParaRPr kumimoji="1" lang="zh-TW" altLang="en-US" sz="2800" dirty="0">
              <a:solidFill>
                <a:srgbClr val="C00000"/>
              </a:solidFill>
            </a:endParaRPr>
          </a:p>
        </p:txBody>
      </p: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794A0270-27AC-9243-95C7-D95BE6345CF4}"/>
              </a:ext>
            </a:extLst>
          </p:cNvPr>
          <p:cNvCxnSpPr>
            <a:cxnSpLocks/>
            <a:stCxn id="98" idx="2"/>
            <a:endCxn id="50" idx="0"/>
          </p:cNvCxnSpPr>
          <p:nvPr/>
        </p:nvCxnSpPr>
        <p:spPr bwMode="auto">
          <a:xfrm>
            <a:off x="1912452" y="5320531"/>
            <a:ext cx="328280" cy="33919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114">
                <a:extLst>
                  <a:ext uri="{FF2B5EF4-FFF2-40B4-BE49-F238E27FC236}">
                    <a16:creationId xmlns:a16="http://schemas.microsoft.com/office/drawing/2014/main" id="{282F4AE7-ADA2-1141-AABE-B37C224735E7}"/>
                  </a:ext>
                </a:extLst>
              </p:cNvPr>
              <p:cNvSpPr txBox="1"/>
              <p:nvPr/>
            </p:nvSpPr>
            <p:spPr>
              <a:xfrm>
                <a:off x="1587156" y="4858866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8" name="文字方塊 114">
                <a:extLst>
                  <a:ext uri="{FF2B5EF4-FFF2-40B4-BE49-F238E27FC236}">
                    <a16:creationId xmlns:a16="http://schemas.microsoft.com/office/drawing/2014/main" id="{282F4AE7-ADA2-1141-AABE-B37C22473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156" y="4858866"/>
                <a:ext cx="65059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群組 20">
            <a:extLst>
              <a:ext uri="{FF2B5EF4-FFF2-40B4-BE49-F238E27FC236}">
                <a16:creationId xmlns:a16="http://schemas.microsoft.com/office/drawing/2014/main" id="{B4A2F12E-77FD-C440-97FB-1D249AAFA739}"/>
              </a:ext>
            </a:extLst>
          </p:cNvPr>
          <p:cNvGrpSpPr/>
          <p:nvPr/>
        </p:nvGrpSpPr>
        <p:grpSpPr>
          <a:xfrm>
            <a:off x="3989444" y="763274"/>
            <a:ext cx="4759292" cy="1902144"/>
            <a:chOff x="3989444" y="763274"/>
            <a:chExt cx="4759292" cy="1902144"/>
          </a:xfrm>
        </p:grpSpPr>
        <p:sp>
          <p:nvSpPr>
            <p:cNvPr id="100" name="橢圓 34">
              <a:extLst>
                <a:ext uri="{FF2B5EF4-FFF2-40B4-BE49-F238E27FC236}">
                  <a16:creationId xmlns:a16="http://schemas.microsoft.com/office/drawing/2014/main" id="{17B7430D-D4C0-804B-9D42-14099E28867C}"/>
                </a:ext>
              </a:extLst>
            </p:cNvPr>
            <p:cNvSpPr/>
            <p:nvPr/>
          </p:nvSpPr>
          <p:spPr bwMode="auto">
            <a:xfrm>
              <a:off x="4774917" y="1473059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1</a:t>
              </a:r>
              <a:endParaRPr lang="zh-TW" altLang="en-US" sz="2000" dirty="0"/>
            </a:p>
          </p:txBody>
        </p:sp>
        <p:cxnSp>
          <p:nvCxnSpPr>
            <p:cNvPr id="101" name="直線接點 24">
              <a:extLst>
                <a:ext uri="{FF2B5EF4-FFF2-40B4-BE49-F238E27FC236}">
                  <a16:creationId xmlns:a16="http://schemas.microsoft.com/office/drawing/2014/main" id="{325FFD80-1819-5540-B6A3-C770E0038AD8}"/>
                </a:ext>
              </a:extLst>
            </p:cNvPr>
            <p:cNvCxnSpPr>
              <a:cxnSpLocks/>
              <a:stCxn id="102" idx="0"/>
              <a:endCxn id="100" idx="3"/>
            </p:cNvCxnSpPr>
            <p:nvPr/>
          </p:nvCxnSpPr>
          <p:spPr bwMode="auto">
            <a:xfrm flipV="1">
              <a:off x="4642337" y="1884397"/>
              <a:ext cx="203155" cy="25362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字方塊 114">
                  <a:extLst>
                    <a:ext uri="{FF2B5EF4-FFF2-40B4-BE49-F238E27FC236}">
                      <a16:creationId xmlns:a16="http://schemas.microsoft.com/office/drawing/2014/main" id="{5AE870B0-1F48-C94C-9973-D69178A14EBF}"/>
                    </a:ext>
                  </a:extLst>
                </p:cNvPr>
                <p:cNvSpPr txBox="1"/>
                <p:nvPr/>
              </p:nvSpPr>
              <p:spPr>
                <a:xfrm>
                  <a:off x="4317041" y="2138025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02" name="文字方塊 114">
                  <a:extLst>
                    <a:ext uri="{FF2B5EF4-FFF2-40B4-BE49-F238E27FC236}">
                      <a16:creationId xmlns:a16="http://schemas.microsoft.com/office/drawing/2014/main" id="{5AE870B0-1F48-C94C-9973-D69178A14E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041" y="2138025"/>
                  <a:ext cx="650591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32A25DA-D75F-C544-B461-14CE1FEBAE74}"/>
                </a:ext>
              </a:extLst>
            </p:cNvPr>
            <p:cNvSpPr/>
            <p:nvPr/>
          </p:nvSpPr>
          <p:spPr bwMode="auto">
            <a:xfrm>
              <a:off x="3989444" y="826946"/>
              <a:ext cx="798125" cy="4388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small</a:t>
              </a:r>
              <a:endParaRPr kumimoji="1" lang="zh-TW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04" name="直線接點 28">
              <a:extLst>
                <a:ext uri="{FF2B5EF4-FFF2-40B4-BE49-F238E27FC236}">
                  <a16:creationId xmlns:a16="http://schemas.microsoft.com/office/drawing/2014/main" id="{AD830B90-006A-1943-87E7-74D124F20736}"/>
                </a:ext>
              </a:extLst>
            </p:cNvPr>
            <p:cNvCxnSpPr>
              <a:cxnSpLocks/>
              <a:stCxn id="9" idx="2"/>
              <a:endCxn id="100" idx="1"/>
            </p:cNvCxnSpPr>
            <p:nvPr/>
          </p:nvCxnSpPr>
          <p:spPr bwMode="auto">
            <a:xfrm>
              <a:off x="4388507" y="1265747"/>
              <a:ext cx="456985" cy="277887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字方塊 114">
                  <a:extLst>
                    <a:ext uri="{FF2B5EF4-FFF2-40B4-BE49-F238E27FC236}">
                      <a16:creationId xmlns:a16="http://schemas.microsoft.com/office/drawing/2014/main" id="{BB82B79E-8DE7-FB4B-A721-D2BF73E26BCF}"/>
                    </a:ext>
                  </a:extLst>
                </p:cNvPr>
                <p:cNvSpPr txBox="1"/>
                <p:nvPr/>
              </p:nvSpPr>
              <p:spPr>
                <a:xfrm>
                  <a:off x="5648402" y="763274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kumimoji="1" lang="zh-TW" altLang="en-US" sz="2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文字方塊 114">
                  <a:extLst>
                    <a:ext uri="{FF2B5EF4-FFF2-40B4-BE49-F238E27FC236}">
                      <a16:creationId xmlns:a16="http://schemas.microsoft.com/office/drawing/2014/main" id="{BB82B79E-8DE7-FB4B-A721-D2BF73E26B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402" y="763274"/>
                  <a:ext cx="650591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E23D7580-E6FE-9840-97F4-2A93338E2448}"/>
                </a:ext>
              </a:extLst>
            </p:cNvPr>
            <p:cNvSpPr/>
            <p:nvPr/>
          </p:nvSpPr>
          <p:spPr bwMode="auto">
            <a:xfrm>
              <a:off x="7950611" y="790076"/>
              <a:ext cx="798125" cy="4388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big</a:t>
              </a:r>
              <a:endParaRPr kumimoji="1" lang="zh-TW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18" name="直線接點 24">
              <a:extLst>
                <a:ext uri="{FF2B5EF4-FFF2-40B4-BE49-F238E27FC236}">
                  <a16:creationId xmlns:a16="http://schemas.microsoft.com/office/drawing/2014/main" id="{5FA8A648-F92E-6144-A6F8-80CB48BB08AF}"/>
                </a:ext>
              </a:extLst>
            </p:cNvPr>
            <p:cNvCxnSpPr>
              <a:cxnSpLocks/>
              <a:stCxn id="120" idx="0"/>
              <a:endCxn id="119" idx="5"/>
            </p:cNvCxnSpPr>
            <p:nvPr/>
          </p:nvCxnSpPr>
          <p:spPr bwMode="auto">
            <a:xfrm flipH="1" flipV="1">
              <a:off x="7752410" y="1876521"/>
              <a:ext cx="327818" cy="327232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9" name="橢圓 34">
              <a:extLst>
                <a:ext uri="{FF2B5EF4-FFF2-40B4-BE49-F238E27FC236}">
                  <a16:creationId xmlns:a16="http://schemas.microsoft.com/office/drawing/2014/main" id="{91A8E7DD-A3AD-9A42-AA2A-A66FEA698985}"/>
                </a:ext>
              </a:extLst>
            </p:cNvPr>
            <p:cNvSpPr/>
            <p:nvPr/>
          </p:nvSpPr>
          <p:spPr bwMode="auto">
            <a:xfrm>
              <a:off x="7341072" y="1465183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9</a:t>
              </a:r>
              <a:endParaRPr lang="zh-TW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字方塊 114">
                  <a:extLst>
                    <a:ext uri="{FF2B5EF4-FFF2-40B4-BE49-F238E27FC236}">
                      <a16:creationId xmlns:a16="http://schemas.microsoft.com/office/drawing/2014/main" id="{29D4E317-C612-934F-884D-948BD23FFD68}"/>
                    </a:ext>
                  </a:extLst>
                </p:cNvPr>
                <p:cNvSpPr txBox="1"/>
                <p:nvPr/>
              </p:nvSpPr>
              <p:spPr>
                <a:xfrm>
                  <a:off x="7754932" y="2203753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20" name="文字方塊 114">
                  <a:extLst>
                    <a:ext uri="{FF2B5EF4-FFF2-40B4-BE49-F238E27FC236}">
                      <a16:creationId xmlns:a16="http://schemas.microsoft.com/office/drawing/2014/main" id="{29D4E317-C612-934F-884D-948BD23FF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4932" y="2203753"/>
                  <a:ext cx="650591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62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字方塊 114">
                  <a:extLst>
                    <a:ext uri="{FF2B5EF4-FFF2-40B4-BE49-F238E27FC236}">
                      <a16:creationId xmlns:a16="http://schemas.microsoft.com/office/drawing/2014/main" id="{590F39FC-D298-B948-8F5D-42B9D613CFBE}"/>
                    </a:ext>
                  </a:extLst>
                </p:cNvPr>
                <p:cNvSpPr txBox="1"/>
                <p:nvPr/>
              </p:nvSpPr>
              <p:spPr>
                <a:xfrm>
                  <a:off x="6347139" y="770963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zh-TW" altLang="en-US" sz="2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文字方塊 114">
                  <a:extLst>
                    <a:ext uri="{FF2B5EF4-FFF2-40B4-BE49-F238E27FC236}">
                      <a16:creationId xmlns:a16="http://schemas.microsoft.com/office/drawing/2014/main" id="{590F39FC-D298-B948-8F5D-42B9D613CF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7139" y="770963"/>
                  <a:ext cx="650591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直線接點 28">
              <a:extLst>
                <a:ext uri="{FF2B5EF4-FFF2-40B4-BE49-F238E27FC236}">
                  <a16:creationId xmlns:a16="http://schemas.microsoft.com/office/drawing/2014/main" id="{D9A8463F-0855-5644-979A-933484F10C2E}"/>
                </a:ext>
              </a:extLst>
            </p:cNvPr>
            <p:cNvCxnSpPr>
              <a:cxnSpLocks/>
              <a:stCxn id="112" idx="2"/>
              <a:endCxn id="119" idx="7"/>
            </p:cNvCxnSpPr>
            <p:nvPr/>
          </p:nvCxnSpPr>
          <p:spPr bwMode="auto">
            <a:xfrm flipH="1">
              <a:off x="7752410" y="1228877"/>
              <a:ext cx="597264" cy="30688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橢圓 8">
            <a:extLst>
              <a:ext uri="{FF2B5EF4-FFF2-40B4-BE49-F238E27FC236}">
                <a16:creationId xmlns:a16="http://schemas.microsoft.com/office/drawing/2014/main" id="{5CBAD2AB-B2E7-944A-85D3-15E7BABE7343}"/>
              </a:ext>
            </a:extLst>
          </p:cNvPr>
          <p:cNvSpPr/>
          <p:nvPr/>
        </p:nvSpPr>
        <p:spPr bwMode="auto">
          <a:xfrm>
            <a:off x="6761329" y="2174741"/>
            <a:ext cx="481913" cy="4819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8</a:t>
            </a:r>
            <a:endParaRPr lang="zh-TW" altLang="en-US" sz="2000" dirty="0"/>
          </a:p>
        </p:txBody>
      </p:sp>
      <p:cxnSp>
        <p:nvCxnSpPr>
          <p:cNvPr id="60" name="直線接點 24">
            <a:extLst>
              <a:ext uri="{FF2B5EF4-FFF2-40B4-BE49-F238E27FC236}">
                <a16:creationId xmlns:a16="http://schemas.microsoft.com/office/drawing/2014/main" id="{9CDC863E-4358-9B45-9917-11CED4813C31}"/>
              </a:ext>
            </a:extLst>
          </p:cNvPr>
          <p:cNvCxnSpPr>
            <a:cxnSpLocks/>
            <a:stCxn id="61" idx="0"/>
            <a:endCxn id="59" idx="5"/>
          </p:cNvCxnSpPr>
          <p:nvPr/>
        </p:nvCxnSpPr>
        <p:spPr bwMode="auto">
          <a:xfrm flipH="1" flipV="1">
            <a:off x="7172667" y="2586079"/>
            <a:ext cx="366171" cy="38653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114">
                <a:extLst>
                  <a:ext uri="{FF2B5EF4-FFF2-40B4-BE49-F238E27FC236}">
                    <a16:creationId xmlns:a16="http://schemas.microsoft.com/office/drawing/2014/main" id="{92CD9947-BEF5-0744-9264-446AD3BC51F7}"/>
                  </a:ext>
                </a:extLst>
              </p:cNvPr>
              <p:cNvSpPr txBox="1"/>
              <p:nvPr/>
            </p:nvSpPr>
            <p:spPr>
              <a:xfrm>
                <a:off x="7213542" y="2972616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61" name="文字方塊 114">
                <a:extLst>
                  <a:ext uri="{FF2B5EF4-FFF2-40B4-BE49-F238E27FC236}">
                    <a16:creationId xmlns:a16="http://schemas.microsoft.com/office/drawing/2014/main" id="{92CD9947-BEF5-0744-9264-446AD3BC5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542" y="2972616"/>
                <a:ext cx="65059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接點 28">
            <a:extLst>
              <a:ext uri="{FF2B5EF4-FFF2-40B4-BE49-F238E27FC236}">
                <a16:creationId xmlns:a16="http://schemas.microsoft.com/office/drawing/2014/main" id="{6C1F1523-92B9-7942-A250-7488E1F76E0E}"/>
              </a:ext>
            </a:extLst>
          </p:cNvPr>
          <p:cNvCxnSpPr>
            <a:cxnSpLocks/>
            <a:stCxn id="119" idx="3"/>
            <a:endCxn id="59" idx="0"/>
          </p:cNvCxnSpPr>
          <p:nvPr/>
        </p:nvCxnSpPr>
        <p:spPr bwMode="auto">
          <a:xfrm flipH="1">
            <a:off x="7002286" y="1876521"/>
            <a:ext cx="409361" cy="29822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橢圓 8">
            <a:extLst>
              <a:ext uri="{FF2B5EF4-FFF2-40B4-BE49-F238E27FC236}">
                <a16:creationId xmlns:a16="http://schemas.microsoft.com/office/drawing/2014/main" id="{4DF75894-0157-AB4D-BCC8-A66FEB860D15}"/>
              </a:ext>
            </a:extLst>
          </p:cNvPr>
          <p:cNvSpPr/>
          <p:nvPr/>
        </p:nvSpPr>
        <p:spPr bwMode="auto">
          <a:xfrm>
            <a:off x="5238365" y="2138025"/>
            <a:ext cx="481913" cy="4819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2</a:t>
            </a:r>
            <a:endParaRPr lang="zh-TW" altLang="en-US" sz="2000" dirty="0"/>
          </a:p>
        </p:txBody>
      </p:sp>
      <p:cxnSp>
        <p:nvCxnSpPr>
          <p:cNvPr id="70" name="直線接點 24">
            <a:extLst>
              <a:ext uri="{FF2B5EF4-FFF2-40B4-BE49-F238E27FC236}">
                <a16:creationId xmlns:a16="http://schemas.microsoft.com/office/drawing/2014/main" id="{E07CB47D-8ECF-C545-AF6A-5CFFD25D9624}"/>
              </a:ext>
            </a:extLst>
          </p:cNvPr>
          <p:cNvCxnSpPr>
            <a:cxnSpLocks/>
            <a:stCxn id="71" idx="0"/>
            <a:endCxn id="69" idx="3"/>
          </p:cNvCxnSpPr>
          <p:nvPr/>
        </p:nvCxnSpPr>
        <p:spPr bwMode="auto">
          <a:xfrm flipV="1">
            <a:off x="4933984" y="2549363"/>
            <a:ext cx="374956" cy="32013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114">
                <a:extLst>
                  <a:ext uri="{FF2B5EF4-FFF2-40B4-BE49-F238E27FC236}">
                    <a16:creationId xmlns:a16="http://schemas.microsoft.com/office/drawing/2014/main" id="{DD38CE70-93B2-504C-9333-07F95D8570A5}"/>
                  </a:ext>
                </a:extLst>
              </p:cNvPr>
              <p:cNvSpPr txBox="1"/>
              <p:nvPr/>
            </p:nvSpPr>
            <p:spPr>
              <a:xfrm>
                <a:off x="4608688" y="2869494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71" name="文字方塊 114">
                <a:extLst>
                  <a:ext uri="{FF2B5EF4-FFF2-40B4-BE49-F238E27FC236}">
                    <a16:creationId xmlns:a16="http://schemas.microsoft.com/office/drawing/2014/main" id="{DD38CE70-93B2-504C-9333-07F95D857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688" y="2869494"/>
                <a:ext cx="650591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線接點 28">
            <a:extLst>
              <a:ext uri="{FF2B5EF4-FFF2-40B4-BE49-F238E27FC236}">
                <a16:creationId xmlns:a16="http://schemas.microsoft.com/office/drawing/2014/main" id="{31D61C47-8E52-424E-B914-D4BFA389BFC8}"/>
              </a:ext>
            </a:extLst>
          </p:cNvPr>
          <p:cNvCxnSpPr>
            <a:cxnSpLocks/>
            <a:stCxn id="100" idx="5"/>
            <a:endCxn id="69" idx="0"/>
          </p:cNvCxnSpPr>
          <p:nvPr/>
        </p:nvCxnSpPr>
        <p:spPr bwMode="auto">
          <a:xfrm>
            <a:off x="5186255" y="1884397"/>
            <a:ext cx="293067" cy="25362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24">
            <a:extLst>
              <a:ext uri="{FF2B5EF4-FFF2-40B4-BE49-F238E27FC236}">
                <a16:creationId xmlns:a16="http://schemas.microsoft.com/office/drawing/2014/main" id="{DEA78CB0-D28E-7E44-A870-289C9BC944FC}"/>
              </a:ext>
            </a:extLst>
          </p:cNvPr>
          <p:cNvCxnSpPr>
            <a:cxnSpLocks/>
            <a:stCxn id="78" idx="5"/>
            <a:endCxn id="73" idx="0"/>
          </p:cNvCxnSpPr>
          <p:nvPr/>
        </p:nvCxnSpPr>
        <p:spPr bwMode="auto">
          <a:xfrm>
            <a:off x="6690754" y="3408755"/>
            <a:ext cx="311532" cy="22096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橢圓 34">
            <a:extLst>
              <a:ext uri="{FF2B5EF4-FFF2-40B4-BE49-F238E27FC236}">
                <a16:creationId xmlns:a16="http://schemas.microsoft.com/office/drawing/2014/main" id="{AF843A5E-E4D6-D84C-ADEA-BD57F943B33C}"/>
              </a:ext>
            </a:extLst>
          </p:cNvPr>
          <p:cNvSpPr/>
          <p:nvPr/>
        </p:nvSpPr>
        <p:spPr bwMode="auto">
          <a:xfrm>
            <a:off x="6761329" y="3629719"/>
            <a:ext cx="481913" cy="4819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7</a:t>
            </a:r>
            <a:endParaRPr lang="zh-TW" altLang="en-US" sz="2000" dirty="0"/>
          </a:p>
        </p:txBody>
      </p:sp>
      <p:cxnSp>
        <p:nvCxnSpPr>
          <p:cNvPr id="74" name="直線接點 24">
            <a:extLst>
              <a:ext uri="{FF2B5EF4-FFF2-40B4-BE49-F238E27FC236}">
                <a16:creationId xmlns:a16="http://schemas.microsoft.com/office/drawing/2014/main" id="{899A4BB3-1F60-134E-9C67-023424CD6E54}"/>
              </a:ext>
            </a:extLst>
          </p:cNvPr>
          <p:cNvCxnSpPr>
            <a:cxnSpLocks/>
            <a:stCxn id="77" idx="0"/>
            <a:endCxn id="73" idx="5"/>
          </p:cNvCxnSpPr>
          <p:nvPr/>
        </p:nvCxnSpPr>
        <p:spPr bwMode="auto">
          <a:xfrm flipH="1" flipV="1">
            <a:off x="7172667" y="4041057"/>
            <a:ext cx="622647" cy="25988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114">
                <a:extLst>
                  <a:ext uri="{FF2B5EF4-FFF2-40B4-BE49-F238E27FC236}">
                    <a16:creationId xmlns:a16="http://schemas.microsoft.com/office/drawing/2014/main" id="{C71C0B90-1212-EC45-8E72-EA14465462C0}"/>
                  </a:ext>
                </a:extLst>
              </p:cNvPr>
              <p:cNvSpPr txBox="1"/>
              <p:nvPr/>
            </p:nvSpPr>
            <p:spPr>
              <a:xfrm>
                <a:off x="6225382" y="4386285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75" name="文字方塊 114">
                <a:extLst>
                  <a:ext uri="{FF2B5EF4-FFF2-40B4-BE49-F238E27FC236}">
                    <a16:creationId xmlns:a16="http://schemas.microsoft.com/office/drawing/2014/main" id="{C71C0B90-1212-EC45-8E72-EA1446546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382" y="4386285"/>
                <a:ext cx="650591" cy="461665"/>
              </a:xfrm>
              <a:prstGeom prst="rect">
                <a:avLst/>
              </a:prstGeom>
              <a:blipFill>
                <a:blip r:embed="rId12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114">
                <a:extLst>
                  <a:ext uri="{FF2B5EF4-FFF2-40B4-BE49-F238E27FC236}">
                    <a16:creationId xmlns:a16="http://schemas.microsoft.com/office/drawing/2014/main" id="{FB7959EF-E7CC-0046-A824-7FB6AAA8B543}"/>
                  </a:ext>
                </a:extLst>
              </p:cNvPr>
              <p:cNvSpPr txBox="1"/>
              <p:nvPr/>
            </p:nvSpPr>
            <p:spPr>
              <a:xfrm>
                <a:off x="7470018" y="4300938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77" name="文字方塊 114">
                <a:extLst>
                  <a:ext uri="{FF2B5EF4-FFF2-40B4-BE49-F238E27FC236}">
                    <a16:creationId xmlns:a16="http://schemas.microsoft.com/office/drawing/2014/main" id="{FB7959EF-E7CC-0046-A824-7FB6AAA8B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018" y="4300938"/>
                <a:ext cx="650591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橢圓 34">
            <a:extLst>
              <a:ext uri="{FF2B5EF4-FFF2-40B4-BE49-F238E27FC236}">
                <a16:creationId xmlns:a16="http://schemas.microsoft.com/office/drawing/2014/main" id="{D8C57EBD-7F22-2640-8B4C-E27BD848E420}"/>
              </a:ext>
            </a:extLst>
          </p:cNvPr>
          <p:cNvSpPr/>
          <p:nvPr/>
        </p:nvSpPr>
        <p:spPr bwMode="auto">
          <a:xfrm>
            <a:off x="6279416" y="2997417"/>
            <a:ext cx="481913" cy="4819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6</a:t>
            </a:r>
            <a:endParaRPr lang="zh-TW" altLang="en-US" sz="2000" dirty="0"/>
          </a:p>
        </p:txBody>
      </p:sp>
      <p:cxnSp>
        <p:nvCxnSpPr>
          <p:cNvPr id="79" name="直線接點 24">
            <a:extLst>
              <a:ext uri="{FF2B5EF4-FFF2-40B4-BE49-F238E27FC236}">
                <a16:creationId xmlns:a16="http://schemas.microsoft.com/office/drawing/2014/main" id="{1235A7E8-7315-9140-8DCC-3E0F72B9D411}"/>
              </a:ext>
            </a:extLst>
          </p:cNvPr>
          <p:cNvCxnSpPr>
            <a:cxnSpLocks/>
            <a:stCxn id="75" idx="0"/>
            <a:endCxn id="73" idx="3"/>
          </p:cNvCxnSpPr>
          <p:nvPr/>
        </p:nvCxnSpPr>
        <p:spPr bwMode="auto">
          <a:xfrm flipV="1">
            <a:off x="6550678" y="4041057"/>
            <a:ext cx="281226" cy="34522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直線接點 28">
            <a:extLst>
              <a:ext uri="{FF2B5EF4-FFF2-40B4-BE49-F238E27FC236}">
                <a16:creationId xmlns:a16="http://schemas.microsoft.com/office/drawing/2014/main" id="{7032CE27-DF23-EB4D-8C20-32332815DFE4}"/>
              </a:ext>
            </a:extLst>
          </p:cNvPr>
          <p:cNvCxnSpPr>
            <a:cxnSpLocks/>
            <a:stCxn id="59" idx="3"/>
            <a:endCxn id="78" idx="0"/>
          </p:cNvCxnSpPr>
          <p:nvPr/>
        </p:nvCxnSpPr>
        <p:spPr bwMode="auto">
          <a:xfrm flipH="1">
            <a:off x="6520373" y="2586079"/>
            <a:ext cx="311531" cy="41133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箭頭接點 81">
            <a:extLst>
              <a:ext uri="{FF2B5EF4-FFF2-40B4-BE49-F238E27FC236}">
                <a16:creationId xmlns:a16="http://schemas.microsoft.com/office/drawing/2014/main" id="{0E91A32F-8B15-E140-87CE-B1A632047E6C}"/>
              </a:ext>
            </a:extLst>
          </p:cNvPr>
          <p:cNvCxnSpPr>
            <a:cxnSpLocks/>
            <a:stCxn id="122" idx="2"/>
            <a:endCxn id="78" idx="0"/>
          </p:cNvCxnSpPr>
          <p:nvPr/>
        </p:nvCxnSpPr>
        <p:spPr bwMode="auto">
          <a:xfrm flipH="1">
            <a:off x="6520373" y="1232628"/>
            <a:ext cx="152062" cy="176478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線接點 28">
            <a:extLst>
              <a:ext uri="{FF2B5EF4-FFF2-40B4-BE49-F238E27FC236}">
                <a16:creationId xmlns:a16="http://schemas.microsoft.com/office/drawing/2014/main" id="{7D7844EA-0DA6-8F4C-BB0D-6EDED3D3859C}"/>
              </a:ext>
            </a:extLst>
          </p:cNvPr>
          <p:cNvCxnSpPr>
            <a:cxnSpLocks/>
            <a:stCxn id="86" idx="0"/>
            <a:endCxn id="83" idx="4"/>
          </p:cNvCxnSpPr>
          <p:nvPr/>
        </p:nvCxnSpPr>
        <p:spPr bwMode="auto">
          <a:xfrm flipV="1">
            <a:off x="5015874" y="3413933"/>
            <a:ext cx="725319" cy="23434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接點 24">
            <a:extLst>
              <a:ext uri="{FF2B5EF4-FFF2-40B4-BE49-F238E27FC236}">
                <a16:creationId xmlns:a16="http://schemas.microsoft.com/office/drawing/2014/main" id="{1C7D2E5B-E358-E64F-856B-9B0AFA36FA49}"/>
              </a:ext>
            </a:extLst>
          </p:cNvPr>
          <p:cNvCxnSpPr>
            <a:cxnSpLocks/>
            <a:stCxn id="85" idx="0"/>
            <a:endCxn id="86" idx="5"/>
          </p:cNvCxnSpPr>
          <p:nvPr/>
        </p:nvCxnSpPr>
        <p:spPr bwMode="auto">
          <a:xfrm flipH="1" flipV="1">
            <a:off x="5186255" y="4059614"/>
            <a:ext cx="202076" cy="40409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橢圓 34">
            <a:extLst>
              <a:ext uri="{FF2B5EF4-FFF2-40B4-BE49-F238E27FC236}">
                <a16:creationId xmlns:a16="http://schemas.microsoft.com/office/drawing/2014/main" id="{970C69F5-4894-D64F-B344-DAD4D5A435FE}"/>
              </a:ext>
            </a:extLst>
          </p:cNvPr>
          <p:cNvSpPr/>
          <p:nvPr/>
        </p:nvSpPr>
        <p:spPr bwMode="auto">
          <a:xfrm>
            <a:off x="5500236" y="2932020"/>
            <a:ext cx="481913" cy="4819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4</a:t>
            </a:r>
            <a:endParaRPr lang="zh-TW" altLang="en-US" sz="2000" dirty="0"/>
          </a:p>
        </p:txBody>
      </p:sp>
      <p:cxnSp>
        <p:nvCxnSpPr>
          <p:cNvPr id="84" name="直線接點 28">
            <a:extLst>
              <a:ext uri="{FF2B5EF4-FFF2-40B4-BE49-F238E27FC236}">
                <a16:creationId xmlns:a16="http://schemas.microsoft.com/office/drawing/2014/main" id="{C4E464D4-D957-D840-B7F1-1CBDF8AC07DD}"/>
              </a:ext>
            </a:extLst>
          </p:cNvPr>
          <p:cNvCxnSpPr>
            <a:cxnSpLocks/>
            <a:stCxn id="83" idx="0"/>
            <a:endCxn id="69" idx="5"/>
          </p:cNvCxnSpPr>
          <p:nvPr/>
        </p:nvCxnSpPr>
        <p:spPr bwMode="auto">
          <a:xfrm flipH="1" flipV="1">
            <a:off x="5649703" y="2549363"/>
            <a:ext cx="91490" cy="382657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114">
                <a:extLst>
                  <a:ext uri="{FF2B5EF4-FFF2-40B4-BE49-F238E27FC236}">
                    <a16:creationId xmlns:a16="http://schemas.microsoft.com/office/drawing/2014/main" id="{EB621156-2683-C94B-B1E1-CA3214B1EE6A}"/>
                  </a:ext>
                </a:extLst>
              </p:cNvPr>
              <p:cNvSpPr txBox="1"/>
              <p:nvPr/>
            </p:nvSpPr>
            <p:spPr>
              <a:xfrm>
                <a:off x="5063035" y="4463705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85" name="文字方塊 114">
                <a:extLst>
                  <a:ext uri="{FF2B5EF4-FFF2-40B4-BE49-F238E27FC236}">
                    <a16:creationId xmlns:a16="http://schemas.microsoft.com/office/drawing/2014/main" id="{EB621156-2683-C94B-B1E1-CA3214B1E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35" y="4463705"/>
                <a:ext cx="650591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橢圓 34">
            <a:extLst>
              <a:ext uri="{FF2B5EF4-FFF2-40B4-BE49-F238E27FC236}">
                <a16:creationId xmlns:a16="http://schemas.microsoft.com/office/drawing/2014/main" id="{A7132B98-D634-6F43-A194-67836D20C62D}"/>
              </a:ext>
            </a:extLst>
          </p:cNvPr>
          <p:cNvSpPr/>
          <p:nvPr/>
        </p:nvSpPr>
        <p:spPr bwMode="auto">
          <a:xfrm>
            <a:off x="4774917" y="3648276"/>
            <a:ext cx="481913" cy="4819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3</a:t>
            </a:r>
            <a:endParaRPr lang="zh-TW" altLang="en-US" sz="2000" dirty="0"/>
          </a:p>
        </p:txBody>
      </p:sp>
      <p:cxnSp>
        <p:nvCxnSpPr>
          <p:cNvPr id="87" name="直線接點 24">
            <a:extLst>
              <a:ext uri="{FF2B5EF4-FFF2-40B4-BE49-F238E27FC236}">
                <a16:creationId xmlns:a16="http://schemas.microsoft.com/office/drawing/2014/main" id="{6D0168F0-A38B-034E-9415-4CA4285CA29B}"/>
              </a:ext>
            </a:extLst>
          </p:cNvPr>
          <p:cNvCxnSpPr>
            <a:cxnSpLocks/>
            <a:stCxn id="88" idx="0"/>
            <a:endCxn id="86" idx="3"/>
          </p:cNvCxnSpPr>
          <p:nvPr/>
        </p:nvCxnSpPr>
        <p:spPr bwMode="auto">
          <a:xfrm flipV="1">
            <a:off x="4520197" y="4059614"/>
            <a:ext cx="325295" cy="43682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114">
                <a:extLst>
                  <a:ext uri="{FF2B5EF4-FFF2-40B4-BE49-F238E27FC236}">
                    <a16:creationId xmlns:a16="http://schemas.microsoft.com/office/drawing/2014/main" id="{73DC5F75-6D8B-374E-9792-60F5590CAC53}"/>
                  </a:ext>
                </a:extLst>
              </p:cNvPr>
              <p:cNvSpPr txBox="1"/>
              <p:nvPr/>
            </p:nvSpPr>
            <p:spPr>
              <a:xfrm>
                <a:off x="4194901" y="4496438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88" name="文字方塊 114">
                <a:extLst>
                  <a:ext uri="{FF2B5EF4-FFF2-40B4-BE49-F238E27FC236}">
                    <a16:creationId xmlns:a16="http://schemas.microsoft.com/office/drawing/2014/main" id="{73DC5F75-6D8B-374E-9792-60F5590CA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901" y="4496438"/>
                <a:ext cx="650591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線箭頭接點 88">
            <a:extLst>
              <a:ext uri="{FF2B5EF4-FFF2-40B4-BE49-F238E27FC236}">
                <a16:creationId xmlns:a16="http://schemas.microsoft.com/office/drawing/2014/main" id="{C91D1221-61D1-074F-95D8-73D4EC6DF453}"/>
              </a:ext>
            </a:extLst>
          </p:cNvPr>
          <p:cNvCxnSpPr>
            <a:cxnSpLocks/>
            <a:stCxn id="108" idx="2"/>
            <a:endCxn id="83" idx="7"/>
          </p:cNvCxnSpPr>
          <p:nvPr/>
        </p:nvCxnSpPr>
        <p:spPr bwMode="auto">
          <a:xfrm flipH="1">
            <a:off x="5911574" y="1224939"/>
            <a:ext cx="62124" cy="177765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6274209B-1491-D34E-9516-9AB814DDCF64}"/>
              </a:ext>
            </a:extLst>
          </p:cNvPr>
          <p:cNvCxnSpPr>
            <a:cxnSpLocks/>
            <a:stCxn id="97" idx="0"/>
            <a:endCxn id="78" idx="3"/>
          </p:cNvCxnSpPr>
          <p:nvPr/>
        </p:nvCxnSpPr>
        <p:spPr bwMode="auto">
          <a:xfrm flipV="1">
            <a:off x="6343961" y="3408755"/>
            <a:ext cx="6030" cy="23952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直線接點 24">
            <a:extLst>
              <a:ext uri="{FF2B5EF4-FFF2-40B4-BE49-F238E27FC236}">
                <a16:creationId xmlns:a16="http://schemas.microsoft.com/office/drawing/2014/main" id="{B4780DCD-AD20-FD4D-9078-01F99B9910A3}"/>
              </a:ext>
            </a:extLst>
          </p:cNvPr>
          <p:cNvCxnSpPr>
            <a:cxnSpLocks/>
            <a:stCxn id="96" idx="0"/>
            <a:endCxn id="83" idx="5"/>
          </p:cNvCxnSpPr>
          <p:nvPr/>
        </p:nvCxnSpPr>
        <p:spPr bwMode="auto">
          <a:xfrm flipH="1" flipV="1">
            <a:off x="5911574" y="3343358"/>
            <a:ext cx="62123" cy="31285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字方塊 114">
                <a:extLst>
                  <a:ext uri="{FF2B5EF4-FFF2-40B4-BE49-F238E27FC236}">
                    <a16:creationId xmlns:a16="http://schemas.microsoft.com/office/drawing/2014/main" id="{7C5D23DB-5E3B-A747-91EC-2D6A5376760E}"/>
                  </a:ext>
                </a:extLst>
              </p:cNvPr>
              <p:cNvSpPr txBox="1"/>
              <p:nvPr/>
            </p:nvSpPr>
            <p:spPr>
              <a:xfrm>
                <a:off x="5648401" y="3656212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zh-TW" alt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6" name="文字方塊 114">
                <a:extLst>
                  <a:ext uri="{FF2B5EF4-FFF2-40B4-BE49-F238E27FC236}">
                    <a16:creationId xmlns:a16="http://schemas.microsoft.com/office/drawing/2014/main" id="{7C5D23DB-5E3B-A747-91EC-2D6A53767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401" y="3656212"/>
                <a:ext cx="650591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114">
                <a:extLst>
                  <a:ext uri="{FF2B5EF4-FFF2-40B4-BE49-F238E27FC236}">
                    <a16:creationId xmlns:a16="http://schemas.microsoft.com/office/drawing/2014/main" id="{1D714588-3799-3748-9767-A1D4BE9D7799}"/>
                  </a:ext>
                </a:extLst>
              </p:cNvPr>
              <p:cNvSpPr txBox="1"/>
              <p:nvPr/>
            </p:nvSpPr>
            <p:spPr>
              <a:xfrm>
                <a:off x="6018665" y="3648276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zh-TW" alt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文字方塊 114">
                <a:extLst>
                  <a:ext uri="{FF2B5EF4-FFF2-40B4-BE49-F238E27FC236}">
                    <a16:creationId xmlns:a16="http://schemas.microsoft.com/office/drawing/2014/main" id="{1D714588-3799-3748-9767-A1D4BE9D7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665" y="3648276"/>
                <a:ext cx="650591" cy="461665"/>
              </a:xfrm>
              <a:prstGeom prst="rect">
                <a:avLst/>
              </a:prstGeom>
              <a:blipFill>
                <a:blip r:embed="rId1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1403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412" y="-158303"/>
            <a:ext cx="8464043" cy="1143000"/>
          </a:xfrm>
        </p:spPr>
        <p:txBody>
          <a:bodyPr/>
          <a:lstStyle/>
          <a:p>
            <a:pPr algn="ctr"/>
            <a:r>
              <a:rPr lang="en-US" altLang="zh-TW" sz="3600" dirty="0"/>
              <a:t>An Example for Top-Down Splay Tree (6/7)</a:t>
            </a:r>
          </a:p>
        </p:txBody>
      </p:sp>
      <p:sp>
        <p:nvSpPr>
          <p:cNvPr id="50" name="橢圓 8">
            <a:extLst>
              <a:ext uri="{FF2B5EF4-FFF2-40B4-BE49-F238E27FC236}">
                <a16:creationId xmlns:a16="http://schemas.microsoft.com/office/drawing/2014/main" id="{F737DB63-8D20-9F49-BE0E-8DCAD532A05A}"/>
              </a:ext>
            </a:extLst>
          </p:cNvPr>
          <p:cNvSpPr/>
          <p:nvPr/>
        </p:nvSpPr>
        <p:spPr bwMode="auto">
          <a:xfrm>
            <a:off x="1999775" y="5659728"/>
            <a:ext cx="481913" cy="481913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5</a:t>
            </a:r>
            <a:endParaRPr lang="zh-TW" altLang="en-US" sz="2000" dirty="0"/>
          </a:p>
        </p:txBody>
      </p:sp>
      <p:sp>
        <p:nvSpPr>
          <p:cNvPr id="255" name="文字方塊 254">
            <a:extLst>
              <a:ext uri="{FF2B5EF4-FFF2-40B4-BE49-F238E27FC236}">
                <a16:creationId xmlns:a16="http://schemas.microsoft.com/office/drawing/2014/main" id="{13018701-5A7C-5F46-936B-4A5BC268C3F0}"/>
              </a:ext>
            </a:extLst>
          </p:cNvPr>
          <p:cNvSpPr txBox="1"/>
          <p:nvPr/>
        </p:nvSpPr>
        <p:spPr>
          <a:xfrm>
            <a:off x="3461709" y="5758715"/>
            <a:ext cx="50962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800" dirty="0"/>
              <a:t>After RR transformation: </a:t>
            </a:r>
            <a:br>
              <a:rPr lang="en-US" altLang="zh-TW" sz="2800" dirty="0"/>
            </a:br>
            <a:r>
              <a:rPr lang="en-US" altLang="zh-TW" sz="2800" dirty="0">
                <a:solidFill>
                  <a:srgbClr val="C00000"/>
                </a:solidFill>
              </a:rPr>
              <a:t>moving subtrees of the splay node</a:t>
            </a:r>
            <a:endParaRPr kumimoji="1" lang="zh-TW" altLang="en-US" sz="2800" dirty="0">
              <a:solidFill>
                <a:srgbClr val="C00000"/>
              </a:solidFill>
            </a:endParaRPr>
          </a:p>
        </p:txBody>
      </p: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794A0270-27AC-9243-95C7-D95BE6345CF4}"/>
              </a:ext>
            </a:extLst>
          </p:cNvPr>
          <p:cNvCxnSpPr>
            <a:cxnSpLocks/>
            <a:stCxn id="98" idx="2"/>
            <a:endCxn id="50" idx="0"/>
          </p:cNvCxnSpPr>
          <p:nvPr/>
        </p:nvCxnSpPr>
        <p:spPr bwMode="auto">
          <a:xfrm>
            <a:off x="1912452" y="5320531"/>
            <a:ext cx="328280" cy="33919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114">
                <a:extLst>
                  <a:ext uri="{FF2B5EF4-FFF2-40B4-BE49-F238E27FC236}">
                    <a16:creationId xmlns:a16="http://schemas.microsoft.com/office/drawing/2014/main" id="{282F4AE7-ADA2-1141-AABE-B37C224735E7}"/>
                  </a:ext>
                </a:extLst>
              </p:cNvPr>
              <p:cNvSpPr txBox="1"/>
              <p:nvPr/>
            </p:nvSpPr>
            <p:spPr>
              <a:xfrm>
                <a:off x="1587156" y="4858866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8" name="文字方塊 114">
                <a:extLst>
                  <a:ext uri="{FF2B5EF4-FFF2-40B4-BE49-F238E27FC236}">
                    <a16:creationId xmlns:a16="http://schemas.microsoft.com/office/drawing/2014/main" id="{282F4AE7-ADA2-1141-AABE-B37C22473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156" y="4858866"/>
                <a:ext cx="65059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群組 20">
            <a:extLst>
              <a:ext uri="{FF2B5EF4-FFF2-40B4-BE49-F238E27FC236}">
                <a16:creationId xmlns:a16="http://schemas.microsoft.com/office/drawing/2014/main" id="{B4A2F12E-77FD-C440-97FB-1D249AAFA739}"/>
              </a:ext>
            </a:extLst>
          </p:cNvPr>
          <p:cNvGrpSpPr/>
          <p:nvPr/>
        </p:nvGrpSpPr>
        <p:grpSpPr>
          <a:xfrm>
            <a:off x="3989444" y="763274"/>
            <a:ext cx="4759292" cy="1902144"/>
            <a:chOff x="3989444" y="763274"/>
            <a:chExt cx="4759292" cy="1902144"/>
          </a:xfrm>
        </p:grpSpPr>
        <p:sp>
          <p:nvSpPr>
            <p:cNvPr id="100" name="橢圓 34">
              <a:extLst>
                <a:ext uri="{FF2B5EF4-FFF2-40B4-BE49-F238E27FC236}">
                  <a16:creationId xmlns:a16="http://schemas.microsoft.com/office/drawing/2014/main" id="{17B7430D-D4C0-804B-9D42-14099E28867C}"/>
                </a:ext>
              </a:extLst>
            </p:cNvPr>
            <p:cNvSpPr/>
            <p:nvPr/>
          </p:nvSpPr>
          <p:spPr bwMode="auto">
            <a:xfrm>
              <a:off x="4774917" y="1473059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1</a:t>
              </a:r>
              <a:endParaRPr lang="zh-TW" altLang="en-US" sz="2000" dirty="0"/>
            </a:p>
          </p:txBody>
        </p:sp>
        <p:cxnSp>
          <p:nvCxnSpPr>
            <p:cNvPr id="101" name="直線接點 24">
              <a:extLst>
                <a:ext uri="{FF2B5EF4-FFF2-40B4-BE49-F238E27FC236}">
                  <a16:creationId xmlns:a16="http://schemas.microsoft.com/office/drawing/2014/main" id="{325FFD80-1819-5540-B6A3-C770E0038AD8}"/>
                </a:ext>
              </a:extLst>
            </p:cNvPr>
            <p:cNvCxnSpPr>
              <a:cxnSpLocks/>
              <a:stCxn id="102" idx="0"/>
              <a:endCxn id="100" idx="3"/>
            </p:cNvCxnSpPr>
            <p:nvPr/>
          </p:nvCxnSpPr>
          <p:spPr bwMode="auto">
            <a:xfrm flipV="1">
              <a:off x="4642337" y="1884397"/>
              <a:ext cx="203155" cy="25362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字方塊 114">
                  <a:extLst>
                    <a:ext uri="{FF2B5EF4-FFF2-40B4-BE49-F238E27FC236}">
                      <a16:creationId xmlns:a16="http://schemas.microsoft.com/office/drawing/2014/main" id="{5AE870B0-1F48-C94C-9973-D69178A14EBF}"/>
                    </a:ext>
                  </a:extLst>
                </p:cNvPr>
                <p:cNvSpPr txBox="1"/>
                <p:nvPr/>
              </p:nvSpPr>
              <p:spPr>
                <a:xfrm>
                  <a:off x="4317041" y="2138025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02" name="文字方塊 114">
                  <a:extLst>
                    <a:ext uri="{FF2B5EF4-FFF2-40B4-BE49-F238E27FC236}">
                      <a16:creationId xmlns:a16="http://schemas.microsoft.com/office/drawing/2014/main" id="{5AE870B0-1F48-C94C-9973-D69178A14E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041" y="2138025"/>
                  <a:ext cx="650591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32A25DA-D75F-C544-B461-14CE1FEBAE74}"/>
                </a:ext>
              </a:extLst>
            </p:cNvPr>
            <p:cNvSpPr/>
            <p:nvPr/>
          </p:nvSpPr>
          <p:spPr bwMode="auto">
            <a:xfrm>
              <a:off x="3989444" y="826946"/>
              <a:ext cx="798125" cy="4388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small</a:t>
              </a:r>
              <a:endParaRPr kumimoji="1" lang="zh-TW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04" name="直線接點 28">
              <a:extLst>
                <a:ext uri="{FF2B5EF4-FFF2-40B4-BE49-F238E27FC236}">
                  <a16:creationId xmlns:a16="http://schemas.microsoft.com/office/drawing/2014/main" id="{AD830B90-006A-1943-87E7-74D124F20736}"/>
                </a:ext>
              </a:extLst>
            </p:cNvPr>
            <p:cNvCxnSpPr>
              <a:cxnSpLocks/>
              <a:stCxn id="9" idx="2"/>
              <a:endCxn id="100" idx="1"/>
            </p:cNvCxnSpPr>
            <p:nvPr/>
          </p:nvCxnSpPr>
          <p:spPr bwMode="auto">
            <a:xfrm>
              <a:off x="4388507" y="1265747"/>
              <a:ext cx="456985" cy="277887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字方塊 114">
                  <a:extLst>
                    <a:ext uri="{FF2B5EF4-FFF2-40B4-BE49-F238E27FC236}">
                      <a16:creationId xmlns:a16="http://schemas.microsoft.com/office/drawing/2014/main" id="{BB82B79E-8DE7-FB4B-A721-D2BF73E26BCF}"/>
                    </a:ext>
                  </a:extLst>
                </p:cNvPr>
                <p:cNvSpPr txBox="1"/>
                <p:nvPr/>
              </p:nvSpPr>
              <p:spPr>
                <a:xfrm>
                  <a:off x="5648402" y="763274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kumimoji="1" lang="zh-TW" altLang="en-US" sz="2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文字方塊 114">
                  <a:extLst>
                    <a:ext uri="{FF2B5EF4-FFF2-40B4-BE49-F238E27FC236}">
                      <a16:creationId xmlns:a16="http://schemas.microsoft.com/office/drawing/2014/main" id="{BB82B79E-8DE7-FB4B-A721-D2BF73E26B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402" y="763274"/>
                  <a:ext cx="650591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E23D7580-E6FE-9840-97F4-2A93338E2448}"/>
                </a:ext>
              </a:extLst>
            </p:cNvPr>
            <p:cNvSpPr/>
            <p:nvPr/>
          </p:nvSpPr>
          <p:spPr bwMode="auto">
            <a:xfrm>
              <a:off x="7950611" y="790076"/>
              <a:ext cx="798125" cy="4388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big</a:t>
              </a:r>
              <a:endParaRPr kumimoji="1" lang="zh-TW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18" name="直線接點 24">
              <a:extLst>
                <a:ext uri="{FF2B5EF4-FFF2-40B4-BE49-F238E27FC236}">
                  <a16:creationId xmlns:a16="http://schemas.microsoft.com/office/drawing/2014/main" id="{5FA8A648-F92E-6144-A6F8-80CB48BB08AF}"/>
                </a:ext>
              </a:extLst>
            </p:cNvPr>
            <p:cNvCxnSpPr>
              <a:cxnSpLocks/>
              <a:stCxn id="120" idx="0"/>
              <a:endCxn id="119" idx="5"/>
            </p:cNvCxnSpPr>
            <p:nvPr/>
          </p:nvCxnSpPr>
          <p:spPr bwMode="auto">
            <a:xfrm flipH="1" flipV="1">
              <a:off x="7752410" y="1876521"/>
              <a:ext cx="327818" cy="327232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9" name="橢圓 34">
              <a:extLst>
                <a:ext uri="{FF2B5EF4-FFF2-40B4-BE49-F238E27FC236}">
                  <a16:creationId xmlns:a16="http://schemas.microsoft.com/office/drawing/2014/main" id="{91A8E7DD-A3AD-9A42-AA2A-A66FEA698985}"/>
                </a:ext>
              </a:extLst>
            </p:cNvPr>
            <p:cNvSpPr/>
            <p:nvPr/>
          </p:nvSpPr>
          <p:spPr bwMode="auto">
            <a:xfrm>
              <a:off x="7341072" y="1465183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9</a:t>
              </a:r>
              <a:endParaRPr lang="zh-TW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字方塊 114">
                  <a:extLst>
                    <a:ext uri="{FF2B5EF4-FFF2-40B4-BE49-F238E27FC236}">
                      <a16:creationId xmlns:a16="http://schemas.microsoft.com/office/drawing/2014/main" id="{29D4E317-C612-934F-884D-948BD23FFD68}"/>
                    </a:ext>
                  </a:extLst>
                </p:cNvPr>
                <p:cNvSpPr txBox="1"/>
                <p:nvPr/>
              </p:nvSpPr>
              <p:spPr>
                <a:xfrm>
                  <a:off x="7754932" y="2203753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20" name="文字方塊 114">
                  <a:extLst>
                    <a:ext uri="{FF2B5EF4-FFF2-40B4-BE49-F238E27FC236}">
                      <a16:creationId xmlns:a16="http://schemas.microsoft.com/office/drawing/2014/main" id="{29D4E317-C612-934F-884D-948BD23FF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4932" y="2203753"/>
                  <a:ext cx="650591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62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字方塊 114">
                  <a:extLst>
                    <a:ext uri="{FF2B5EF4-FFF2-40B4-BE49-F238E27FC236}">
                      <a16:creationId xmlns:a16="http://schemas.microsoft.com/office/drawing/2014/main" id="{590F39FC-D298-B948-8F5D-42B9D613CFBE}"/>
                    </a:ext>
                  </a:extLst>
                </p:cNvPr>
                <p:cNvSpPr txBox="1"/>
                <p:nvPr/>
              </p:nvSpPr>
              <p:spPr>
                <a:xfrm>
                  <a:off x="6347139" y="770963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zh-TW" altLang="en-US" sz="2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文字方塊 114">
                  <a:extLst>
                    <a:ext uri="{FF2B5EF4-FFF2-40B4-BE49-F238E27FC236}">
                      <a16:creationId xmlns:a16="http://schemas.microsoft.com/office/drawing/2014/main" id="{590F39FC-D298-B948-8F5D-42B9D613CF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7139" y="770963"/>
                  <a:ext cx="650591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直線接點 28">
              <a:extLst>
                <a:ext uri="{FF2B5EF4-FFF2-40B4-BE49-F238E27FC236}">
                  <a16:creationId xmlns:a16="http://schemas.microsoft.com/office/drawing/2014/main" id="{D9A8463F-0855-5644-979A-933484F10C2E}"/>
                </a:ext>
              </a:extLst>
            </p:cNvPr>
            <p:cNvCxnSpPr>
              <a:cxnSpLocks/>
              <a:stCxn id="112" idx="2"/>
              <a:endCxn id="119" idx="7"/>
            </p:cNvCxnSpPr>
            <p:nvPr/>
          </p:nvCxnSpPr>
          <p:spPr bwMode="auto">
            <a:xfrm flipH="1">
              <a:off x="7752410" y="1228877"/>
              <a:ext cx="597264" cy="30688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橢圓 8">
            <a:extLst>
              <a:ext uri="{FF2B5EF4-FFF2-40B4-BE49-F238E27FC236}">
                <a16:creationId xmlns:a16="http://schemas.microsoft.com/office/drawing/2014/main" id="{5CBAD2AB-B2E7-944A-85D3-15E7BABE7343}"/>
              </a:ext>
            </a:extLst>
          </p:cNvPr>
          <p:cNvSpPr/>
          <p:nvPr/>
        </p:nvSpPr>
        <p:spPr bwMode="auto">
          <a:xfrm>
            <a:off x="6761329" y="2174741"/>
            <a:ext cx="481913" cy="4819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8</a:t>
            </a:r>
            <a:endParaRPr lang="zh-TW" altLang="en-US" sz="2000" dirty="0"/>
          </a:p>
        </p:txBody>
      </p:sp>
      <p:cxnSp>
        <p:nvCxnSpPr>
          <p:cNvPr id="60" name="直線接點 24">
            <a:extLst>
              <a:ext uri="{FF2B5EF4-FFF2-40B4-BE49-F238E27FC236}">
                <a16:creationId xmlns:a16="http://schemas.microsoft.com/office/drawing/2014/main" id="{9CDC863E-4358-9B45-9917-11CED4813C31}"/>
              </a:ext>
            </a:extLst>
          </p:cNvPr>
          <p:cNvCxnSpPr>
            <a:cxnSpLocks/>
            <a:stCxn id="61" idx="0"/>
            <a:endCxn id="59" idx="5"/>
          </p:cNvCxnSpPr>
          <p:nvPr/>
        </p:nvCxnSpPr>
        <p:spPr bwMode="auto">
          <a:xfrm flipH="1" flipV="1">
            <a:off x="7172667" y="2586079"/>
            <a:ext cx="366171" cy="38653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114">
                <a:extLst>
                  <a:ext uri="{FF2B5EF4-FFF2-40B4-BE49-F238E27FC236}">
                    <a16:creationId xmlns:a16="http://schemas.microsoft.com/office/drawing/2014/main" id="{92CD9947-BEF5-0744-9264-446AD3BC51F7}"/>
                  </a:ext>
                </a:extLst>
              </p:cNvPr>
              <p:cNvSpPr txBox="1"/>
              <p:nvPr/>
            </p:nvSpPr>
            <p:spPr>
              <a:xfrm>
                <a:off x="7213542" y="2972616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61" name="文字方塊 114">
                <a:extLst>
                  <a:ext uri="{FF2B5EF4-FFF2-40B4-BE49-F238E27FC236}">
                    <a16:creationId xmlns:a16="http://schemas.microsoft.com/office/drawing/2014/main" id="{92CD9947-BEF5-0744-9264-446AD3BC5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542" y="2972616"/>
                <a:ext cx="65059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接點 28">
            <a:extLst>
              <a:ext uri="{FF2B5EF4-FFF2-40B4-BE49-F238E27FC236}">
                <a16:creationId xmlns:a16="http://schemas.microsoft.com/office/drawing/2014/main" id="{6C1F1523-92B9-7942-A250-7488E1F76E0E}"/>
              </a:ext>
            </a:extLst>
          </p:cNvPr>
          <p:cNvCxnSpPr>
            <a:cxnSpLocks/>
            <a:stCxn id="119" idx="3"/>
            <a:endCxn id="59" idx="0"/>
          </p:cNvCxnSpPr>
          <p:nvPr/>
        </p:nvCxnSpPr>
        <p:spPr bwMode="auto">
          <a:xfrm flipH="1">
            <a:off x="7002286" y="1876521"/>
            <a:ext cx="409361" cy="29822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橢圓 8">
            <a:extLst>
              <a:ext uri="{FF2B5EF4-FFF2-40B4-BE49-F238E27FC236}">
                <a16:creationId xmlns:a16="http://schemas.microsoft.com/office/drawing/2014/main" id="{4DF75894-0157-AB4D-BCC8-A66FEB860D15}"/>
              </a:ext>
            </a:extLst>
          </p:cNvPr>
          <p:cNvSpPr/>
          <p:nvPr/>
        </p:nvSpPr>
        <p:spPr bwMode="auto">
          <a:xfrm>
            <a:off x="5238365" y="2138025"/>
            <a:ext cx="481913" cy="4819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2</a:t>
            </a:r>
            <a:endParaRPr lang="zh-TW" altLang="en-US" sz="2000" dirty="0"/>
          </a:p>
        </p:txBody>
      </p:sp>
      <p:cxnSp>
        <p:nvCxnSpPr>
          <p:cNvPr id="70" name="直線接點 24">
            <a:extLst>
              <a:ext uri="{FF2B5EF4-FFF2-40B4-BE49-F238E27FC236}">
                <a16:creationId xmlns:a16="http://schemas.microsoft.com/office/drawing/2014/main" id="{E07CB47D-8ECF-C545-AF6A-5CFFD25D9624}"/>
              </a:ext>
            </a:extLst>
          </p:cNvPr>
          <p:cNvCxnSpPr>
            <a:cxnSpLocks/>
            <a:stCxn id="71" idx="0"/>
            <a:endCxn id="69" idx="3"/>
          </p:cNvCxnSpPr>
          <p:nvPr/>
        </p:nvCxnSpPr>
        <p:spPr bwMode="auto">
          <a:xfrm flipV="1">
            <a:off x="4933984" y="2549363"/>
            <a:ext cx="374956" cy="32013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114">
                <a:extLst>
                  <a:ext uri="{FF2B5EF4-FFF2-40B4-BE49-F238E27FC236}">
                    <a16:creationId xmlns:a16="http://schemas.microsoft.com/office/drawing/2014/main" id="{DD38CE70-93B2-504C-9333-07F95D8570A5}"/>
                  </a:ext>
                </a:extLst>
              </p:cNvPr>
              <p:cNvSpPr txBox="1"/>
              <p:nvPr/>
            </p:nvSpPr>
            <p:spPr>
              <a:xfrm>
                <a:off x="4608688" y="2869494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71" name="文字方塊 114">
                <a:extLst>
                  <a:ext uri="{FF2B5EF4-FFF2-40B4-BE49-F238E27FC236}">
                    <a16:creationId xmlns:a16="http://schemas.microsoft.com/office/drawing/2014/main" id="{DD38CE70-93B2-504C-9333-07F95D857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688" y="2869494"/>
                <a:ext cx="65059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線接點 28">
            <a:extLst>
              <a:ext uri="{FF2B5EF4-FFF2-40B4-BE49-F238E27FC236}">
                <a16:creationId xmlns:a16="http://schemas.microsoft.com/office/drawing/2014/main" id="{31D61C47-8E52-424E-B914-D4BFA389BFC8}"/>
              </a:ext>
            </a:extLst>
          </p:cNvPr>
          <p:cNvCxnSpPr>
            <a:cxnSpLocks/>
            <a:stCxn id="100" idx="5"/>
            <a:endCxn id="69" idx="0"/>
          </p:cNvCxnSpPr>
          <p:nvPr/>
        </p:nvCxnSpPr>
        <p:spPr bwMode="auto">
          <a:xfrm>
            <a:off x="5186255" y="1884397"/>
            <a:ext cx="293067" cy="25362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24">
            <a:extLst>
              <a:ext uri="{FF2B5EF4-FFF2-40B4-BE49-F238E27FC236}">
                <a16:creationId xmlns:a16="http://schemas.microsoft.com/office/drawing/2014/main" id="{DEA78CB0-D28E-7E44-A870-289C9BC944FC}"/>
              </a:ext>
            </a:extLst>
          </p:cNvPr>
          <p:cNvCxnSpPr>
            <a:cxnSpLocks/>
            <a:stCxn id="78" idx="5"/>
            <a:endCxn id="73" idx="0"/>
          </p:cNvCxnSpPr>
          <p:nvPr/>
        </p:nvCxnSpPr>
        <p:spPr bwMode="auto">
          <a:xfrm>
            <a:off x="6690754" y="3408755"/>
            <a:ext cx="311532" cy="22096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橢圓 34">
            <a:extLst>
              <a:ext uri="{FF2B5EF4-FFF2-40B4-BE49-F238E27FC236}">
                <a16:creationId xmlns:a16="http://schemas.microsoft.com/office/drawing/2014/main" id="{AF843A5E-E4D6-D84C-ADEA-BD57F943B33C}"/>
              </a:ext>
            </a:extLst>
          </p:cNvPr>
          <p:cNvSpPr/>
          <p:nvPr/>
        </p:nvSpPr>
        <p:spPr bwMode="auto">
          <a:xfrm>
            <a:off x="6761329" y="3629719"/>
            <a:ext cx="481913" cy="4819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7</a:t>
            </a:r>
            <a:endParaRPr lang="zh-TW" altLang="en-US" sz="2000" dirty="0"/>
          </a:p>
        </p:txBody>
      </p:sp>
      <p:cxnSp>
        <p:nvCxnSpPr>
          <p:cNvPr id="74" name="直線接點 24">
            <a:extLst>
              <a:ext uri="{FF2B5EF4-FFF2-40B4-BE49-F238E27FC236}">
                <a16:creationId xmlns:a16="http://schemas.microsoft.com/office/drawing/2014/main" id="{899A4BB3-1F60-134E-9C67-023424CD6E54}"/>
              </a:ext>
            </a:extLst>
          </p:cNvPr>
          <p:cNvCxnSpPr>
            <a:cxnSpLocks/>
            <a:stCxn id="77" idx="0"/>
            <a:endCxn id="73" idx="5"/>
          </p:cNvCxnSpPr>
          <p:nvPr/>
        </p:nvCxnSpPr>
        <p:spPr bwMode="auto">
          <a:xfrm flipH="1" flipV="1">
            <a:off x="7172667" y="4041057"/>
            <a:ext cx="622647" cy="25988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114">
                <a:extLst>
                  <a:ext uri="{FF2B5EF4-FFF2-40B4-BE49-F238E27FC236}">
                    <a16:creationId xmlns:a16="http://schemas.microsoft.com/office/drawing/2014/main" id="{C71C0B90-1212-EC45-8E72-EA14465462C0}"/>
                  </a:ext>
                </a:extLst>
              </p:cNvPr>
              <p:cNvSpPr txBox="1"/>
              <p:nvPr/>
            </p:nvSpPr>
            <p:spPr>
              <a:xfrm>
                <a:off x="6225382" y="4386285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75" name="文字方塊 114">
                <a:extLst>
                  <a:ext uri="{FF2B5EF4-FFF2-40B4-BE49-F238E27FC236}">
                    <a16:creationId xmlns:a16="http://schemas.microsoft.com/office/drawing/2014/main" id="{C71C0B90-1212-EC45-8E72-EA1446546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382" y="4386285"/>
                <a:ext cx="650591" cy="461665"/>
              </a:xfrm>
              <a:prstGeom prst="rect">
                <a:avLst/>
              </a:prstGeom>
              <a:blipFill>
                <a:blip r:embed="rId9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114">
                <a:extLst>
                  <a:ext uri="{FF2B5EF4-FFF2-40B4-BE49-F238E27FC236}">
                    <a16:creationId xmlns:a16="http://schemas.microsoft.com/office/drawing/2014/main" id="{FB7959EF-E7CC-0046-A824-7FB6AAA8B543}"/>
                  </a:ext>
                </a:extLst>
              </p:cNvPr>
              <p:cNvSpPr txBox="1"/>
              <p:nvPr/>
            </p:nvSpPr>
            <p:spPr>
              <a:xfrm>
                <a:off x="7470018" y="4300938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77" name="文字方塊 114">
                <a:extLst>
                  <a:ext uri="{FF2B5EF4-FFF2-40B4-BE49-F238E27FC236}">
                    <a16:creationId xmlns:a16="http://schemas.microsoft.com/office/drawing/2014/main" id="{FB7959EF-E7CC-0046-A824-7FB6AAA8B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018" y="4300938"/>
                <a:ext cx="65059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橢圓 34">
            <a:extLst>
              <a:ext uri="{FF2B5EF4-FFF2-40B4-BE49-F238E27FC236}">
                <a16:creationId xmlns:a16="http://schemas.microsoft.com/office/drawing/2014/main" id="{D8C57EBD-7F22-2640-8B4C-E27BD848E420}"/>
              </a:ext>
            </a:extLst>
          </p:cNvPr>
          <p:cNvSpPr/>
          <p:nvPr/>
        </p:nvSpPr>
        <p:spPr bwMode="auto">
          <a:xfrm>
            <a:off x="6279416" y="2997417"/>
            <a:ext cx="481913" cy="4819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6</a:t>
            </a:r>
            <a:endParaRPr lang="zh-TW" altLang="en-US" sz="2000" dirty="0"/>
          </a:p>
        </p:txBody>
      </p:sp>
      <p:cxnSp>
        <p:nvCxnSpPr>
          <p:cNvPr id="79" name="直線接點 24">
            <a:extLst>
              <a:ext uri="{FF2B5EF4-FFF2-40B4-BE49-F238E27FC236}">
                <a16:creationId xmlns:a16="http://schemas.microsoft.com/office/drawing/2014/main" id="{1235A7E8-7315-9140-8DCC-3E0F72B9D411}"/>
              </a:ext>
            </a:extLst>
          </p:cNvPr>
          <p:cNvCxnSpPr>
            <a:cxnSpLocks/>
            <a:stCxn id="75" idx="0"/>
            <a:endCxn id="73" idx="3"/>
          </p:cNvCxnSpPr>
          <p:nvPr/>
        </p:nvCxnSpPr>
        <p:spPr bwMode="auto">
          <a:xfrm flipV="1">
            <a:off x="6550678" y="4041057"/>
            <a:ext cx="281226" cy="34522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直線接點 28">
            <a:extLst>
              <a:ext uri="{FF2B5EF4-FFF2-40B4-BE49-F238E27FC236}">
                <a16:creationId xmlns:a16="http://schemas.microsoft.com/office/drawing/2014/main" id="{7032CE27-DF23-EB4D-8C20-32332815DFE4}"/>
              </a:ext>
            </a:extLst>
          </p:cNvPr>
          <p:cNvCxnSpPr>
            <a:cxnSpLocks/>
            <a:stCxn id="59" idx="3"/>
            <a:endCxn id="78" idx="0"/>
          </p:cNvCxnSpPr>
          <p:nvPr/>
        </p:nvCxnSpPr>
        <p:spPr bwMode="auto">
          <a:xfrm flipH="1">
            <a:off x="6520373" y="2586079"/>
            <a:ext cx="311531" cy="41133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箭頭接點 81">
            <a:extLst>
              <a:ext uri="{FF2B5EF4-FFF2-40B4-BE49-F238E27FC236}">
                <a16:creationId xmlns:a16="http://schemas.microsoft.com/office/drawing/2014/main" id="{0E91A32F-8B15-E140-87CE-B1A632047E6C}"/>
              </a:ext>
            </a:extLst>
          </p:cNvPr>
          <p:cNvCxnSpPr>
            <a:cxnSpLocks/>
            <a:stCxn id="122" idx="2"/>
            <a:endCxn id="78" idx="0"/>
          </p:cNvCxnSpPr>
          <p:nvPr/>
        </p:nvCxnSpPr>
        <p:spPr bwMode="auto">
          <a:xfrm flipH="1">
            <a:off x="6520373" y="1232628"/>
            <a:ext cx="152062" cy="176478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線接點 28">
            <a:extLst>
              <a:ext uri="{FF2B5EF4-FFF2-40B4-BE49-F238E27FC236}">
                <a16:creationId xmlns:a16="http://schemas.microsoft.com/office/drawing/2014/main" id="{7D7844EA-0DA6-8F4C-BB0D-6EDED3D3859C}"/>
              </a:ext>
            </a:extLst>
          </p:cNvPr>
          <p:cNvCxnSpPr>
            <a:cxnSpLocks/>
            <a:stCxn id="86" idx="0"/>
            <a:endCxn id="83" idx="4"/>
          </p:cNvCxnSpPr>
          <p:nvPr/>
        </p:nvCxnSpPr>
        <p:spPr bwMode="auto">
          <a:xfrm flipV="1">
            <a:off x="5015874" y="3413933"/>
            <a:ext cx="725319" cy="23434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接點 24">
            <a:extLst>
              <a:ext uri="{FF2B5EF4-FFF2-40B4-BE49-F238E27FC236}">
                <a16:creationId xmlns:a16="http://schemas.microsoft.com/office/drawing/2014/main" id="{1C7D2E5B-E358-E64F-856B-9B0AFA36FA49}"/>
              </a:ext>
            </a:extLst>
          </p:cNvPr>
          <p:cNvCxnSpPr>
            <a:cxnSpLocks/>
            <a:stCxn id="85" idx="0"/>
            <a:endCxn id="86" idx="5"/>
          </p:cNvCxnSpPr>
          <p:nvPr/>
        </p:nvCxnSpPr>
        <p:spPr bwMode="auto">
          <a:xfrm flipH="1" flipV="1">
            <a:off x="5186255" y="4059614"/>
            <a:ext cx="202076" cy="40409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橢圓 34">
            <a:extLst>
              <a:ext uri="{FF2B5EF4-FFF2-40B4-BE49-F238E27FC236}">
                <a16:creationId xmlns:a16="http://schemas.microsoft.com/office/drawing/2014/main" id="{970C69F5-4894-D64F-B344-DAD4D5A435FE}"/>
              </a:ext>
            </a:extLst>
          </p:cNvPr>
          <p:cNvSpPr/>
          <p:nvPr/>
        </p:nvSpPr>
        <p:spPr bwMode="auto">
          <a:xfrm>
            <a:off x="5500236" y="2932020"/>
            <a:ext cx="481913" cy="4819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4</a:t>
            </a:r>
            <a:endParaRPr lang="zh-TW" altLang="en-US" sz="2000" dirty="0"/>
          </a:p>
        </p:txBody>
      </p:sp>
      <p:cxnSp>
        <p:nvCxnSpPr>
          <p:cNvPr id="84" name="直線接點 28">
            <a:extLst>
              <a:ext uri="{FF2B5EF4-FFF2-40B4-BE49-F238E27FC236}">
                <a16:creationId xmlns:a16="http://schemas.microsoft.com/office/drawing/2014/main" id="{C4E464D4-D957-D840-B7F1-1CBDF8AC07DD}"/>
              </a:ext>
            </a:extLst>
          </p:cNvPr>
          <p:cNvCxnSpPr>
            <a:cxnSpLocks/>
            <a:stCxn id="83" idx="0"/>
            <a:endCxn id="69" idx="5"/>
          </p:cNvCxnSpPr>
          <p:nvPr/>
        </p:nvCxnSpPr>
        <p:spPr bwMode="auto">
          <a:xfrm flipH="1" flipV="1">
            <a:off x="5649703" y="2549363"/>
            <a:ext cx="91490" cy="382657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114">
                <a:extLst>
                  <a:ext uri="{FF2B5EF4-FFF2-40B4-BE49-F238E27FC236}">
                    <a16:creationId xmlns:a16="http://schemas.microsoft.com/office/drawing/2014/main" id="{EB621156-2683-C94B-B1E1-CA3214B1EE6A}"/>
                  </a:ext>
                </a:extLst>
              </p:cNvPr>
              <p:cNvSpPr txBox="1"/>
              <p:nvPr/>
            </p:nvSpPr>
            <p:spPr>
              <a:xfrm>
                <a:off x="5063035" y="4463705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85" name="文字方塊 114">
                <a:extLst>
                  <a:ext uri="{FF2B5EF4-FFF2-40B4-BE49-F238E27FC236}">
                    <a16:creationId xmlns:a16="http://schemas.microsoft.com/office/drawing/2014/main" id="{EB621156-2683-C94B-B1E1-CA3214B1E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35" y="4463705"/>
                <a:ext cx="650591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橢圓 34">
            <a:extLst>
              <a:ext uri="{FF2B5EF4-FFF2-40B4-BE49-F238E27FC236}">
                <a16:creationId xmlns:a16="http://schemas.microsoft.com/office/drawing/2014/main" id="{A7132B98-D634-6F43-A194-67836D20C62D}"/>
              </a:ext>
            </a:extLst>
          </p:cNvPr>
          <p:cNvSpPr/>
          <p:nvPr/>
        </p:nvSpPr>
        <p:spPr bwMode="auto">
          <a:xfrm>
            <a:off x="4774917" y="3648276"/>
            <a:ext cx="481913" cy="4819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3</a:t>
            </a:r>
            <a:endParaRPr lang="zh-TW" altLang="en-US" sz="2000" dirty="0"/>
          </a:p>
        </p:txBody>
      </p:sp>
      <p:cxnSp>
        <p:nvCxnSpPr>
          <p:cNvPr id="87" name="直線接點 24">
            <a:extLst>
              <a:ext uri="{FF2B5EF4-FFF2-40B4-BE49-F238E27FC236}">
                <a16:creationId xmlns:a16="http://schemas.microsoft.com/office/drawing/2014/main" id="{6D0168F0-A38B-034E-9415-4CA4285CA29B}"/>
              </a:ext>
            </a:extLst>
          </p:cNvPr>
          <p:cNvCxnSpPr>
            <a:cxnSpLocks/>
            <a:stCxn id="88" idx="0"/>
            <a:endCxn id="86" idx="3"/>
          </p:cNvCxnSpPr>
          <p:nvPr/>
        </p:nvCxnSpPr>
        <p:spPr bwMode="auto">
          <a:xfrm flipV="1">
            <a:off x="4520197" y="4059614"/>
            <a:ext cx="325295" cy="43682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114">
                <a:extLst>
                  <a:ext uri="{FF2B5EF4-FFF2-40B4-BE49-F238E27FC236}">
                    <a16:creationId xmlns:a16="http://schemas.microsoft.com/office/drawing/2014/main" id="{73DC5F75-6D8B-374E-9792-60F5590CAC53}"/>
                  </a:ext>
                </a:extLst>
              </p:cNvPr>
              <p:cNvSpPr txBox="1"/>
              <p:nvPr/>
            </p:nvSpPr>
            <p:spPr>
              <a:xfrm>
                <a:off x="4194901" y="4496438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88" name="文字方塊 114">
                <a:extLst>
                  <a:ext uri="{FF2B5EF4-FFF2-40B4-BE49-F238E27FC236}">
                    <a16:creationId xmlns:a16="http://schemas.microsoft.com/office/drawing/2014/main" id="{73DC5F75-6D8B-374E-9792-60F5590CA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901" y="4496438"/>
                <a:ext cx="650591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線箭頭接點 88">
            <a:extLst>
              <a:ext uri="{FF2B5EF4-FFF2-40B4-BE49-F238E27FC236}">
                <a16:creationId xmlns:a16="http://schemas.microsoft.com/office/drawing/2014/main" id="{C91D1221-61D1-074F-95D8-73D4EC6DF453}"/>
              </a:ext>
            </a:extLst>
          </p:cNvPr>
          <p:cNvCxnSpPr>
            <a:cxnSpLocks/>
            <a:stCxn id="108" idx="2"/>
            <a:endCxn id="83" idx="7"/>
          </p:cNvCxnSpPr>
          <p:nvPr/>
        </p:nvCxnSpPr>
        <p:spPr bwMode="auto">
          <a:xfrm flipH="1">
            <a:off x="5911574" y="1224939"/>
            <a:ext cx="62124" cy="177765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6274209B-1491-D34E-9516-9AB814DDCF64}"/>
              </a:ext>
            </a:extLst>
          </p:cNvPr>
          <p:cNvCxnSpPr>
            <a:cxnSpLocks/>
            <a:stCxn id="97" idx="0"/>
            <a:endCxn id="78" idx="3"/>
          </p:cNvCxnSpPr>
          <p:nvPr/>
        </p:nvCxnSpPr>
        <p:spPr bwMode="auto">
          <a:xfrm flipV="1">
            <a:off x="6343961" y="3408755"/>
            <a:ext cx="6030" cy="23952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直線接點 24">
            <a:extLst>
              <a:ext uri="{FF2B5EF4-FFF2-40B4-BE49-F238E27FC236}">
                <a16:creationId xmlns:a16="http://schemas.microsoft.com/office/drawing/2014/main" id="{B4780DCD-AD20-FD4D-9078-01F99B9910A3}"/>
              </a:ext>
            </a:extLst>
          </p:cNvPr>
          <p:cNvCxnSpPr>
            <a:cxnSpLocks/>
            <a:stCxn id="96" idx="0"/>
            <a:endCxn id="83" idx="5"/>
          </p:cNvCxnSpPr>
          <p:nvPr/>
        </p:nvCxnSpPr>
        <p:spPr bwMode="auto">
          <a:xfrm flipH="1" flipV="1">
            <a:off x="5911574" y="3343358"/>
            <a:ext cx="62123" cy="31285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字方塊 114">
                <a:extLst>
                  <a:ext uri="{FF2B5EF4-FFF2-40B4-BE49-F238E27FC236}">
                    <a16:creationId xmlns:a16="http://schemas.microsoft.com/office/drawing/2014/main" id="{7C5D23DB-5E3B-A747-91EC-2D6A5376760E}"/>
                  </a:ext>
                </a:extLst>
              </p:cNvPr>
              <p:cNvSpPr txBox="1"/>
              <p:nvPr/>
            </p:nvSpPr>
            <p:spPr>
              <a:xfrm>
                <a:off x="5648401" y="3656212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文字方塊 114">
                <a:extLst>
                  <a:ext uri="{FF2B5EF4-FFF2-40B4-BE49-F238E27FC236}">
                    <a16:creationId xmlns:a16="http://schemas.microsoft.com/office/drawing/2014/main" id="{7C5D23DB-5E3B-A747-91EC-2D6A53767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401" y="3656212"/>
                <a:ext cx="650591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114">
                <a:extLst>
                  <a:ext uri="{FF2B5EF4-FFF2-40B4-BE49-F238E27FC236}">
                    <a16:creationId xmlns:a16="http://schemas.microsoft.com/office/drawing/2014/main" id="{1D714588-3799-3748-9767-A1D4BE9D7799}"/>
                  </a:ext>
                </a:extLst>
              </p:cNvPr>
              <p:cNvSpPr txBox="1"/>
              <p:nvPr/>
            </p:nvSpPr>
            <p:spPr>
              <a:xfrm>
                <a:off x="6018665" y="3648276"/>
                <a:ext cx="65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文字方塊 114">
                <a:extLst>
                  <a:ext uri="{FF2B5EF4-FFF2-40B4-BE49-F238E27FC236}">
                    <a16:creationId xmlns:a16="http://schemas.microsoft.com/office/drawing/2014/main" id="{1D714588-3799-3748-9767-A1D4BE9D7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665" y="3648276"/>
                <a:ext cx="650591" cy="461665"/>
              </a:xfrm>
              <a:prstGeom prst="rect">
                <a:avLst/>
              </a:prstGeom>
              <a:blipFill>
                <a:blip r:embed="rId1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7779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412" y="-158303"/>
            <a:ext cx="8464043" cy="1143000"/>
          </a:xfrm>
        </p:spPr>
        <p:txBody>
          <a:bodyPr/>
          <a:lstStyle/>
          <a:p>
            <a:pPr algn="ctr"/>
            <a:r>
              <a:rPr lang="en-US" altLang="zh-TW" sz="3600" dirty="0"/>
              <a:t>An Example for Top-Down Splay Tree (7/7)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BE7C1C2C-43EF-C84F-919C-F13465D5CEFD}"/>
              </a:ext>
            </a:extLst>
          </p:cNvPr>
          <p:cNvGrpSpPr/>
          <p:nvPr/>
        </p:nvGrpSpPr>
        <p:grpSpPr>
          <a:xfrm>
            <a:off x="1883409" y="984697"/>
            <a:ext cx="5666048" cy="4299894"/>
            <a:chOff x="1793549" y="1490697"/>
            <a:chExt cx="5666048" cy="4299894"/>
          </a:xfrm>
        </p:grpSpPr>
        <p:sp>
          <p:nvSpPr>
            <p:cNvPr id="50" name="橢圓 8">
              <a:extLst>
                <a:ext uri="{FF2B5EF4-FFF2-40B4-BE49-F238E27FC236}">
                  <a16:creationId xmlns:a16="http://schemas.microsoft.com/office/drawing/2014/main" id="{F737DB63-8D20-9F49-BE0E-8DCAD532A05A}"/>
                </a:ext>
              </a:extLst>
            </p:cNvPr>
            <p:cNvSpPr/>
            <p:nvPr/>
          </p:nvSpPr>
          <p:spPr bwMode="auto">
            <a:xfrm>
              <a:off x="4287261" y="1490697"/>
              <a:ext cx="481913" cy="481913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5</a:t>
              </a:r>
              <a:endParaRPr lang="zh-TW" altLang="en-US" sz="2000" dirty="0"/>
            </a:p>
          </p:txBody>
        </p:sp>
        <p:sp>
          <p:nvSpPr>
            <p:cNvPr id="100" name="橢圓 34">
              <a:extLst>
                <a:ext uri="{FF2B5EF4-FFF2-40B4-BE49-F238E27FC236}">
                  <a16:creationId xmlns:a16="http://schemas.microsoft.com/office/drawing/2014/main" id="{17B7430D-D4C0-804B-9D42-14099E28867C}"/>
                </a:ext>
              </a:extLst>
            </p:cNvPr>
            <p:cNvSpPr/>
            <p:nvPr/>
          </p:nvSpPr>
          <p:spPr bwMode="auto">
            <a:xfrm>
              <a:off x="2536213" y="2305547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1</a:t>
              </a:r>
              <a:endParaRPr lang="zh-TW" altLang="en-US" sz="2000" dirty="0"/>
            </a:p>
          </p:txBody>
        </p:sp>
        <p:cxnSp>
          <p:nvCxnSpPr>
            <p:cNvPr id="101" name="直線接點 24">
              <a:extLst>
                <a:ext uri="{FF2B5EF4-FFF2-40B4-BE49-F238E27FC236}">
                  <a16:creationId xmlns:a16="http://schemas.microsoft.com/office/drawing/2014/main" id="{325FFD80-1819-5540-B6A3-C770E0038AD8}"/>
                </a:ext>
              </a:extLst>
            </p:cNvPr>
            <p:cNvCxnSpPr>
              <a:cxnSpLocks/>
              <a:stCxn id="102" idx="0"/>
              <a:endCxn id="100" idx="3"/>
            </p:cNvCxnSpPr>
            <p:nvPr/>
          </p:nvCxnSpPr>
          <p:spPr bwMode="auto">
            <a:xfrm flipV="1">
              <a:off x="2118845" y="2716885"/>
              <a:ext cx="487943" cy="27206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字方塊 114">
                  <a:extLst>
                    <a:ext uri="{FF2B5EF4-FFF2-40B4-BE49-F238E27FC236}">
                      <a16:creationId xmlns:a16="http://schemas.microsoft.com/office/drawing/2014/main" id="{5AE870B0-1F48-C94C-9973-D69178A14EBF}"/>
                    </a:ext>
                  </a:extLst>
                </p:cNvPr>
                <p:cNvSpPr txBox="1"/>
                <p:nvPr/>
              </p:nvSpPr>
              <p:spPr>
                <a:xfrm>
                  <a:off x="1793549" y="2988950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02" name="文字方塊 114">
                  <a:extLst>
                    <a:ext uri="{FF2B5EF4-FFF2-40B4-BE49-F238E27FC236}">
                      <a16:creationId xmlns:a16="http://schemas.microsoft.com/office/drawing/2014/main" id="{5AE870B0-1F48-C94C-9973-D69178A14E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549" y="2988950"/>
                  <a:ext cx="650591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直線接點 28">
              <a:extLst>
                <a:ext uri="{FF2B5EF4-FFF2-40B4-BE49-F238E27FC236}">
                  <a16:creationId xmlns:a16="http://schemas.microsoft.com/office/drawing/2014/main" id="{AD830B90-006A-1943-87E7-74D124F20736}"/>
                </a:ext>
              </a:extLst>
            </p:cNvPr>
            <p:cNvCxnSpPr>
              <a:cxnSpLocks/>
              <a:stCxn id="50" idx="3"/>
              <a:endCxn id="100" idx="7"/>
            </p:cNvCxnSpPr>
            <p:nvPr/>
          </p:nvCxnSpPr>
          <p:spPr bwMode="auto">
            <a:xfrm flipH="1">
              <a:off x="2947551" y="1902035"/>
              <a:ext cx="1410285" cy="474087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接點 24">
              <a:extLst>
                <a:ext uri="{FF2B5EF4-FFF2-40B4-BE49-F238E27FC236}">
                  <a16:creationId xmlns:a16="http://schemas.microsoft.com/office/drawing/2014/main" id="{5FA8A648-F92E-6144-A6F8-80CB48BB08AF}"/>
                </a:ext>
              </a:extLst>
            </p:cNvPr>
            <p:cNvCxnSpPr>
              <a:cxnSpLocks/>
              <a:stCxn id="120" idx="0"/>
              <a:endCxn id="119" idx="5"/>
            </p:cNvCxnSpPr>
            <p:nvPr/>
          </p:nvCxnSpPr>
          <p:spPr bwMode="auto">
            <a:xfrm flipH="1" flipV="1">
              <a:off x="6806484" y="2709009"/>
              <a:ext cx="327818" cy="327232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9" name="橢圓 34">
              <a:extLst>
                <a:ext uri="{FF2B5EF4-FFF2-40B4-BE49-F238E27FC236}">
                  <a16:creationId xmlns:a16="http://schemas.microsoft.com/office/drawing/2014/main" id="{91A8E7DD-A3AD-9A42-AA2A-A66FEA698985}"/>
                </a:ext>
              </a:extLst>
            </p:cNvPr>
            <p:cNvSpPr/>
            <p:nvPr/>
          </p:nvSpPr>
          <p:spPr bwMode="auto">
            <a:xfrm>
              <a:off x="6395146" y="2297671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9</a:t>
              </a:r>
              <a:endParaRPr lang="zh-TW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字方塊 114">
                  <a:extLst>
                    <a:ext uri="{FF2B5EF4-FFF2-40B4-BE49-F238E27FC236}">
                      <a16:creationId xmlns:a16="http://schemas.microsoft.com/office/drawing/2014/main" id="{29D4E317-C612-934F-884D-948BD23FFD68}"/>
                    </a:ext>
                  </a:extLst>
                </p:cNvPr>
                <p:cNvSpPr txBox="1"/>
                <p:nvPr/>
              </p:nvSpPr>
              <p:spPr>
                <a:xfrm>
                  <a:off x="6809006" y="3036241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20" name="文字方塊 114">
                  <a:extLst>
                    <a:ext uri="{FF2B5EF4-FFF2-40B4-BE49-F238E27FC236}">
                      <a16:creationId xmlns:a16="http://schemas.microsoft.com/office/drawing/2014/main" id="{29D4E317-C612-934F-884D-948BD23FF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9006" y="3036241"/>
                  <a:ext cx="650591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直線接點 28">
              <a:extLst>
                <a:ext uri="{FF2B5EF4-FFF2-40B4-BE49-F238E27FC236}">
                  <a16:creationId xmlns:a16="http://schemas.microsoft.com/office/drawing/2014/main" id="{D9A8463F-0855-5644-979A-933484F10C2E}"/>
                </a:ext>
              </a:extLst>
            </p:cNvPr>
            <p:cNvCxnSpPr>
              <a:cxnSpLocks/>
              <a:stCxn id="50" idx="5"/>
              <a:endCxn id="119" idx="0"/>
            </p:cNvCxnSpPr>
            <p:nvPr/>
          </p:nvCxnSpPr>
          <p:spPr bwMode="auto">
            <a:xfrm>
              <a:off x="4698599" y="1902035"/>
              <a:ext cx="1937504" cy="395636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橢圓 8">
              <a:extLst>
                <a:ext uri="{FF2B5EF4-FFF2-40B4-BE49-F238E27FC236}">
                  <a16:creationId xmlns:a16="http://schemas.microsoft.com/office/drawing/2014/main" id="{5CBAD2AB-B2E7-944A-85D3-15E7BABE7343}"/>
                </a:ext>
              </a:extLst>
            </p:cNvPr>
            <p:cNvSpPr/>
            <p:nvPr/>
          </p:nvSpPr>
          <p:spPr bwMode="auto">
            <a:xfrm>
              <a:off x="5815403" y="3007229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8</a:t>
              </a:r>
              <a:endParaRPr lang="zh-TW" altLang="en-US" sz="2000" dirty="0"/>
            </a:p>
          </p:txBody>
        </p:sp>
        <p:cxnSp>
          <p:nvCxnSpPr>
            <p:cNvPr id="60" name="直線接點 24">
              <a:extLst>
                <a:ext uri="{FF2B5EF4-FFF2-40B4-BE49-F238E27FC236}">
                  <a16:creationId xmlns:a16="http://schemas.microsoft.com/office/drawing/2014/main" id="{9CDC863E-4358-9B45-9917-11CED4813C31}"/>
                </a:ext>
              </a:extLst>
            </p:cNvPr>
            <p:cNvCxnSpPr>
              <a:cxnSpLocks/>
              <a:stCxn id="61" idx="0"/>
              <a:endCxn id="59" idx="5"/>
            </p:cNvCxnSpPr>
            <p:nvPr/>
          </p:nvCxnSpPr>
          <p:spPr bwMode="auto">
            <a:xfrm flipH="1" flipV="1">
              <a:off x="6226741" y="3418567"/>
              <a:ext cx="366171" cy="386537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字方塊 114">
                  <a:extLst>
                    <a:ext uri="{FF2B5EF4-FFF2-40B4-BE49-F238E27FC236}">
                      <a16:creationId xmlns:a16="http://schemas.microsoft.com/office/drawing/2014/main" id="{92CD9947-BEF5-0744-9264-446AD3BC51F7}"/>
                    </a:ext>
                  </a:extLst>
                </p:cNvPr>
                <p:cNvSpPr txBox="1"/>
                <p:nvPr/>
              </p:nvSpPr>
              <p:spPr>
                <a:xfrm>
                  <a:off x="6267616" y="3805104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61" name="文字方塊 114">
                  <a:extLst>
                    <a:ext uri="{FF2B5EF4-FFF2-40B4-BE49-F238E27FC236}">
                      <a16:creationId xmlns:a16="http://schemas.microsoft.com/office/drawing/2014/main" id="{92CD9947-BEF5-0744-9264-446AD3BC51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7616" y="3805104"/>
                  <a:ext cx="650591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直線接點 28">
              <a:extLst>
                <a:ext uri="{FF2B5EF4-FFF2-40B4-BE49-F238E27FC236}">
                  <a16:creationId xmlns:a16="http://schemas.microsoft.com/office/drawing/2014/main" id="{6C1F1523-92B9-7942-A250-7488E1F76E0E}"/>
                </a:ext>
              </a:extLst>
            </p:cNvPr>
            <p:cNvCxnSpPr>
              <a:cxnSpLocks/>
              <a:stCxn id="119" idx="3"/>
              <a:endCxn id="59" idx="0"/>
            </p:cNvCxnSpPr>
            <p:nvPr/>
          </p:nvCxnSpPr>
          <p:spPr bwMode="auto">
            <a:xfrm flipH="1">
              <a:off x="6056360" y="2709009"/>
              <a:ext cx="409361" cy="29822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橢圓 8">
              <a:extLst>
                <a:ext uri="{FF2B5EF4-FFF2-40B4-BE49-F238E27FC236}">
                  <a16:creationId xmlns:a16="http://schemas.microsoft.com/office/drawing/2014/main" id="{4DF75894-0157-AB4D-BCC8-A66FEB860D15}"/>
                </a:ext>
              </a:extLst>
            </p:cNvPr>
            <p:cNvSpPr/>
            <p:nvPr/>
          </p:nvSpPr>
          <p:spPr bwMode="auto">
            <a:xfrm>
              <a:off x="2999661" y="2970513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2</a:t>
              </a:r>
              <a:endParaRPr lang="zh-TW" altLang="en-US" sz="2000" dirty="0"/>
            </a:p>
          </p:txBody>
        </p:sp>
        <p:cxnSp>
          <p:nvCxnSpPr>
            <p:cNvPr id="70" name="直線接點 24">
              <a:extLst>
                <a:ext uri="{FF2B5EF4-FFF2-40B4-BE49-F238E27FC236}">
                  <a16:creationId xmlns:a16="http://schemas.microsoft.com/office/drawing/2014/main" id="{E07CB47D-8ECF-C545-AF6A-5CFFD25D9624}"/>
                </a:ext>
              </a:extLst>
            </p:cNvPr>
            <p:cNvCxnSpPr>
              <a:cxnSpLocks/>
              <a:stCxn id="71" idx="0"/>
              <a:endCxn id="69" idx="3"/>
            </p:cNvCxnSpPr>
            <p:nvPr/>
          </p:nvCxnSpPr>
          <p:spPr bwMode="auto">
            <a:xfrm flipV="1">
              <a:off x="2617060" y="3381851"/>
              <a:ext cx="453176" cy="445002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字方塊 114">
                  <a:extLst>
                    <a:ext uri="{FF2B5EF4-FFF2-40B4-BE49-F238E27FC236}">
                      <a16:creationId xmlns:a16="http://schemas.microsoft.com/office/drawing/2014/main" id="{DD38CE70-93B2-504C-9333-07F95D8570A5}"/>
                    </a:ext>
                  </a:extLst>
                </p:cNvPr>
                <p:cNvSpPr txBox="1"/>
                <p:nvPr/>
              </p:nvSpPr>
              <p:spPr>
                <a:xfrm>
                  <a:off x="2291764" y="3826853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71" name="文字方塊 114">
                  <a:extLst>
                    <a:ext uri="{FF2B5EF4-FFF2-40B4-BE49-F238E27FC236}">
                      <a16:creationId xmlns:a16="http://schemas.microsoft.com/office/drawing/2014/main" id="{DD38CE70-93B2-504C-9333-07F95D8570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1764" y="3826853"/>
                  <a:ext cx="650591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直線接點 28">
              <a:extLst>
                <a:ext uri="{FF2B5EF4-FFF2-40B4-BE49-F238E27FC236}">
                  <a16:creationId xmlns:a16="http://schemas.microsoft.com/office/drawing/2014/main" id="{31D61C47-8E52-424E-B914-D4BFA389BFC8}"/>
                </a:ext>
              </a:extLst>
            </p:cNvPr>
            <p:cNvCxnSpPr>
              <a:cxnSpLocks/>
              <a:stCxn id="100" idx="5"/>
              <a:endCxn id="69" idx="0"/>
            </p:cNvCxnSpPr>
            <p:nvPr/>
          </p:nvCxnSpPr>
          <p:spPr bwMode="auto">
            <a:xfrm>
              <a:off x="2947551" y="2716885"/>
              <a:ext cx="293067" cy="25362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24">
              <a:extLst>
                <a:ext uri="{FF2B5EF4-FFF2-40B4-BE49-F238E27FC236}">
                  <a16:creationId xmlns:a16="http://schemas.microsoft.com/office/drawing/2014/main" id="{DEA78CB0-D28E-7E44-A870-289C9BC944FC}"/>
                </a:ext>
              </a:extLst>
            </p:cNvPr>
            <p:cNvCxnSpPr>
              <a:cxnSpLocks/>
              <a:stCxn id="78" idx="5"/>
              <a:endCxn id="73" idx="0"/>
            </p:cNvCxnSpPr>
            <p:nvPr/>
          </p:nvCxnSpPr>
          <p:spPr bwMode="auto">
            <a:xfrm>
              <a:off x="5744828" y="4241243"/>
              <a:ext cx="311532" cy="22096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3" name="橢圓 34">
              <a:extLst>
                <a:ext uri="{FF2B5EF4-FFF2-40B4-BE49-F238E27FC236}">
                  <a16:creationId xmlns:a16="http://schemas.microsoft.com/office/drawing/2014/main" id="{AF843A5E-E4D6-D84C-ADEA-BD57F943B33C}"/>
                </a:ext>
              </a:extLst>
            </p:cNvPr>
            <p:cNvSpPr/>
            <p:nvPr/>
          </p:nvSpPr>
          <p:spPr bwMode="auto">
            <a:xfrm>
              <a:off x="5815403" y="4462207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7</a:t>
              </a:r>
              <a:endParaRPr lang="zh-TW" altLang="en-US" sz="2000" dirty="0"/>
            </a:p>
          </p:txBody>
        </p:sp>
        <p:cxnSp>
          <p:nvCxnSpPr>
            <p:cNvPr id="74" name="直線接點 24">
              <a:extLst>
                <a:ext uri="{FF2B5EF4-FFF2-40B4-BE49-F238E27FC236}">
                  <a16:creationId xmlns:a16="http://schemas.microsoft.com/office/drawing/2014/main" id="{899A4BB3-1F60-134E-9C67-023424CD6E54}"/>
                </a:ext>
              </a:extLst>
            </p:cNvPr>
            <p:cNvCxnSpPr>
              <a:cxnSpLocks/>
              <a:stCxn id="77" idx="0"/>
              <a:endCxn id="73" idx="5"/>
            </p:cNvCxnSpPr>
            <p:nvPr/>
          </p:nvCxnSpPr>
          <p:spPr bwMode="auto">
            <a:xfrm flipH="1" flipV="1">
              <a:off x="6226741" y="4873545"/>
              <a:ext cx="295526" cy="43630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字方塊 114">
                  <a:extLst>
                    <a:ext uri="{FF2B5EF4-FFF2-40B4-BE49-F238E27FC236}">
                      <a16:creationId xmlns:a16="http://schemas.microsoft.com/office/drawing/2014/main" id="{C71C0B90-1212-EC45-8E72-EA14465462C0}"/>
                    </a:ext>
                  </a:extLst>
                </p:cNvPr>
                <p:cNvSpPr txBox="1"/>
                <p:nvPr/>
              </p:nvSpPr>
              <p:spPr>
                <a:xfrm>
                  <a:off x="5279456" y="5218773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75" name="文字方塊 114">
                  <a:extLst>
                    <a:ext uri="{FF2B5EF4-FFF2-40B4-BE49-F238E27FC236}">
                      <a16:creationId xmlns:a16="http://schemas.microsoft.com/office/drawing/2014/main" id="{C71C0B90-1212-EC45-8E72-EA14465462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9456" y="5218773"/>
                  <a:ext cx="650591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字方塊 114">
                  <a:extLst>
                    <a:ext uri="{FF2B5EF4-FFF2-40B4-BE49-F238E27FC236}">
                      <a16:creationId xmlns:a16="http://schemas.microsoft.com/office/drawing/2014/main" id="{FB7959EF-E7CC-0046-A824-7FB6AAA8B543}"/>
                    </a:ext>
                  </a:extLst>
                </p:cNvPr>
                <p:cNvSpPr txBox="1"/>
                <p:nvPr/>
              </p:nvSpPr>
              <p:spPr>
                <a:xfrm>
                  <a:off x="6196971" y="5309853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77" name="文字方塊 114">
                  <a:extLst>
                    <a:ext uri="{FF2B5EF4-FFF2-40B4-BE49-F238E27FC236}">
                      <a16:creationId xmlns:a16="http://schemas.microsoft.com/office/drawing/2014/main" id="{FB7959EF-E7CC-0046-A824-7FB6AAA8B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6971" y="5309853"/>
                  <a:ext cx="650591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橢圓 34">
              <a:extLst>
                <a:ext uri="{FF2B5EF4-FFF2-40B4-BE49-F238E27FC236}">
                  <a16:creationId xmlns:a16="http://schemas.microsoft.com/office/drawing/2014/main" id="{D8C57EBD-7F22-2640-8B4C-E27BD848E420}"/>
                </a:ext>
              </a:extLst>
            </p:cNvPr>
            <p:cNvSpPr/>
            <p:nvPr/>
          </p:nvSpPr>
          <p:spPr bwMode="auto">
            <a:xfrm>
              <a:off x="5333490" y="3829905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6</a:t>
              </a:r>
              <a:endParaRPr lang="zh-TW" altLang="en-US" sz="2000" dirty="0"/>
            </a:p>
          </p:txBody>
        </p:sp>
        <p:cxnSp>
          <p:nvCxnSpPr>
            <p:cNvPr id="79" name="直線接點 24">
              <a:extLst>
                <a:ext uri="{FF2B5EF4-FFF2-40B4-BE49-F238E27FC236}">
                  <a16:creationId xmlns:a16="http://schemas.microsoft.com/office/drawing/2014/main" id="{1235A7E8-7315-9140-8DCC-3E0F72B9D411}"/>
                </a:ext>
              </a:extLst>
            </p:cNvPr>
            <p:cNvCxnSpPr>
              <a:cxnSpLocks/>
              <a:stCxn id="75" idx="0"/>
              <a:endCxn id="73" idx="3"/>
            </p:cNvCxnSpPr>
            <p:nvPr/>
          </p:nvCxnSpPr>
          <p:spPr bwMode="auto">
            <a:xfrm flipV="1">
              <a:off x="5604752" y="4873545"/>
              <a:ext cx="281226" cy="34522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直線接點 28">
              <a:extLst>
                <a:ext uri="{FF2B5EF4-FFF2-40B4-BE49-F238E27FC236}">
                  <a16:creationId xmlns:a16="http://schemas.microsoft.com/office/drawing/2014/main" id="{7032CE27-DF23-EB4D-8C20-32332815DFE4}"/>
                </a:ext>
              </a:extLst>
            </p:cNvPr>
            <p:cNvCxnSpPr>
              <a:cxnSpLocks/>
              <a:stCxn id="59" idx="3"/>
              <a:endCxn id="78" idx="0"/>
            </p:cNvCxnSpPr>
            <p:nvPr/>
          </p:nvCxnSpPr>
          <p:spPr bwMode="auto">
            <a:xfrm flipH="1">
              <a:off x="5574447" y="3418567"/>
              <a:ext cx="311531" cy="41133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28">
              <a:extLst>
                <a:ext uri="{FF2B5EF4-FFF2-40B4-BE49-F238E27FC236}">
                  <a16:creationId xmlns:a16="http://schemas.microsoft.com/office/drawing/2014/main" id="{7D7844EA-0DA6-8F4C-BB0D-6EDED3D3859C}"/>
                </a:ext>
              </a:extLst>
            </p:cNvPr>
            <p:cNvCxnSpPr>
              <a:cxnSpLocks/>
              <a:stCxn id="86" idx="0"/>
              <a:endCxn id="83" idx="3"/>
            </p:cNvCxnSpPr>
            <p:nvPr/>
          </p:nvCxnSpPr>
          <p:spPr bwMode="auto">
            <a:xfrm flipV="1">
              <a:off x="2777170" y="4175846"/>
              <a:ext cx="554937" cy="30491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接點 24">
              <a:extLst>
                <a:ext uri="{FF2B5EF4-FFF2-40B4-BE49-F238E27FC236}">
                  <a16:creationId xmlns:a16="http://schemas.microsoft.com/office/drawing/2014/main" id="{1C7D2E5B-E358-E64F-856B-9B0AFA36FA49}"/>
                </a:ext>
              </a:extLst>
            </p:cNvPr>
            <p:cNvCxnSpPr>
              <a:cxnSpLocks/>
              <a:stCxn id="85" idx="0"/>
              <a:endCxn id="86" idx="5"/>
            </p:cNvCxnSpPr>
            <p:nvPr/>
          </p:nvCxnSpPr>
          <p:spPr bwMode="auto">
            <a:xfrm flipH="1" flipV="1">
              <a:off x="2947551" y="4892102"/>
              <a:ext cx="202076" cy="40409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3" name="橢圓 34">
              <a:extLst>
                <a:ext uri="{FF2B5EF4-FFF2-40B4-BE49-F238E27FC236}">
                  <a16:creationId xmlns:a16="http://schemas.microsoft.com/office/drawing/2014/main" id="{970C69F5-4894-D64F-B344-DAD4D5A435FE}"/>
                </a:ext>
              </a:extLst>
            </p:cNvPr>
            <p:cNvSpPr/>
            <p:nvPr/>
          </p:nvSpPr>
          <p:spPr bwMode="auto">
            <a:xfrm>
              <a:off x="3261532" y="3764508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4</a:t>
              </a:r>
              <a:endParaRPr lang="zh-TW" altLang="en-US" sz="2000" dirty="0"/>
            </a:p>
          </p:txBody>
        </p:sp>
        <p:cxnSp>
          <p:nvCxnSpPr>
            <p:cNvPr id="84" name="直線接點 28">
              <a:extLst>
                <a:ext uri="{FF2B5EF4-FFF2-40B4-BE49-F238E27FC236}">
                  <a16:creationId xmlns:a16="http://schemas.microsoft.com/office/drawing/2014/main" id="{C4E464D4-D957-D840-B7F1-1CBDF8AC07DD}"/>
                </a:ext>
              </a:extLst>
            </p:cNvPr>
            <p:cNvCxnSpPr>
              <a:cxnSpLocks/>
              <a:stCxn id="83" idx="0"/>
              <a:endCxn id="69" idx="5"/>
            </p:cNvCxnSpPr>
            <p:nvPr/>
          </p:nvCxnSpPr>
          <p:spPr bwMode="auto">
            <a:xfrm flipH="1" flipV="1">
              <a:off x="3410999" y="3381851"/>
              <a:ext cx="91490" cy="382657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字方塊 114">
                  <a:extLst>
                    <a:ext uri="{FF2B5EF4-FFF2-40B4-BE49-F238E27FC236}">
                      <a16:creationId xmlns:a16="http://schemas.microsoft.com/office/drawing/2014/main" id="{EB621156-2683-C94B-B1E1-CA3214B1EE6A}"/>
                    </a:ext>
                  </a:extLst>
                </p:cNvPr>
                <p:cNvSpPr txBox="1"/>
                <p:nvPr/>
              </p:nvSpPr>
              <p:spPr>
                <a:xfrm>
                  <a:off x="2824331" y="5296193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85" name="文字方塊 114">
                  <a:extLst>
                    <a:ext uri="{FF2B5EF4-FFF2-40B4-BE49-F238E27FC236}">
                      <a16:creationId xmlns:a16="http://schemas.microsoft.com/office/drawing/2014/main" id="{EB621156-2683-C94B-B1E1-CA3214B1EE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4331" y="5296193"/>
                  <a:ext cx="650591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橢圓 34">
              <a:extLst>
                <a:ext uri="{FF2B5EF4-FFF2-40B4-BE49-F238E27FC236}">
                  <a16:creationId xmlns:a16="http://schemas.microsoft.com/office/drawing/2014/main" id="{A7132B98-D634-6F43-A194-67836D20C62D}"/>
                </a:ext>
              </a:extLst>
            </p:cNvPr>
            <p:cNvSpPr/>
            <p:nvPr/>
          </p:nvSpPr>
          <p:spPr bwMode="auto">
            <a:xfrm>
              <a:off x="2536213" y="4480764"/>
              <a:ext cx="481913" cy="4819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000" dirty="0"/>
                <a:t>3</a:t>
              </a:r>
              <a:endParaRPr lang="zh-TW" altLang="en-US" sz="2000" dirty="0"/>
            </a:p>
          </p:txBody>
        </p:sp>
        <p:cxnSp>
          <p:nvCxnSpPr>
            <p:cNvPr id="87" name="直線接點 24">
              <a:extLst>
                <a:ext uri="{FF2B5EF4-FFF2-40B4-BE49-F238E27FC236}">
                  <a16:creationId xmlns:a16="http://schemas.microsoft.com/office/drawing/2014/main" id="{6D0168F0-A38B-034E-9415-4CA4285CA29B}"/>
                </a:ext>
              </a:extLst>
            </p:cNvPr>
            <p:cNvCxnSpPr>
              <a:cxnSpLocks/>
              <a:stCxn id="88" idx="0"/>
              <a:endCxn id="86" idx="3"/>
            </p:cNvCxnSpPr>
            <p:nvPr/>
          </p:nvCxnSpPr>
          <p:spPr bwMode="auto">
            <a:xfrm flipV="1">
              <a:off x="2281493" y="4892102"/>
              <a:ext cx="325295" cy="43682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字方塊 114">
                  <a:extLst>
                    <a:ext uri="{FF2B5EF4-FFF2-40B4-BE49-F238E27FC236}">
                      <a16:creationId xmlns:a16="http://schemas.microsoft.com/office/drawing/2014/main" id="{73DC5F75-6D8B-374E-9792-60F5590CAC53}"/>
                    </a:ext>
                  </a:extLst>
                </p:cNvPr>
                <p:cNvSpPr txBox="1"/>
                <p:nvPr/>
              </p:nvSpPr>
              <p:spPr>
                <a:xfrm>
                  <a:off x="1956197" y="5328926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88" name="文字方塊 114">
                  <a:extLst>
                    <a:ext uri="{FF2B5EF4-FFF2-40B4-BE49-F238E27FC236}">
                      <a16:creationId xmlns:a16="http://schemas.microsoft.com/office/drawing/2014/main" id="{73DC5F75-6D8B-374E-9792-60F5590CAC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6197" y="5328926"/>
                  <a:ext cx="650591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6274209B-1491-D34E-9516-9AB814DDCF64}"/>
                </a:ext>
              </a:extLst>
            </p:cNvPr>
            <p:cNvCxnSpPr>
              <a:cxnSpLocks/>
              <a:stCxn id="97" idx="0"/>
              <a:endCxn id="78" idx="3"/>
            </p:cNvCxnSpPr>
            <p:nvPr/>
          </p:nvCxnSpPr>
          <p:spPr bwMode="auto">
            <a:xfrm flipV="1">
              <a:off x="5116809" y="4241243"/>
              <a:ext cx="287256" cy="250937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直線接點 24">
              <a:extLst>
                <a:ext uri="{FF2B5EF4-FFF2-40B4-BE49-F238E27FC236}">
                  <a16:creationId xmlns:a16="http://schemas.microsoft.com/office/drawing/2014/main" id="{B4780DCD-AD20-FD4D-9078-01F99B9910A3}"/>
                </a:ext>
              </a:extLst>
            </p:cNvPr>
            <p:cNvCxnSpPr>
              <a:cxnSpLocks/>
              <a:stCxn id="96" idx="0"/>
              <a:endCxn id="83" idx="5"/>
            </p:cNvCxnSpPr>
            <p:nvPr/>
          </p:nvCxnSpPr>
          <p:spPr bwMode="auto">
            <a:xfrm flipH="1" flipV="1">
              <a:off x="3672870" y="4175846"/>
              <a:ext cx="334066" cy="32516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字方塊 114">
                  <a:extLst>
                    <a:ext uri="{FF2B5EF4-FFF2-40B4-BE49-F238E27FC236}">
                      <a16:creationId xmlns:a16="http://schemas.microsoft.com/office/drawing/2014/main" id="{7C5D23DB-5E3B-A747-91EC-2D6A5376760E}"/>
                    </a:ext>
                  </a:extLst>
                </p:cNvPr>
                <p:cNvSpPr txBox="1"/>
                <p:nvPr/>
              </p:nvSpPr>
              <p:spPr>
                <a:xfrm>
                  <a:off x="3681640" y="4501012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文字方塊 114">
                  <a:extLst>
                    <a:ext uri="{FF2B5EF4-FFF2-40B4-BE49-F238E27FC236}">
                      <a16:creationId xmlns:a16="http://schemas.microsoft.com/office/drawing/2014/main" id="{7C5D23DB-5E3B-A747-91EC-2D6A537676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640" y="4501012"/>
                  <a:ext cx="650591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字方塊 114">
                  <a:extLst>
                    <a:ext uri="{FF2B5EF4-FFF2-40B4-BE49-F238E27FC236}">
                      <a16:creationId xmlns:a16="http://schemas.microsoft.com/office/drawing/2014/main" id="{1D714588-3799-3748-9767-A1D4BE9D7799}"/>
                    </a:ext>
                  </a:extLst>
                </p:cNvPr>
                <p:cNvSpPr txBox="1"/>
                <p:nvPr/>
              </p:nvSpPr>
              <p:spPr>
                <a:xfrm>
                  <a:off x="4791513" y="4492180"/>
                  <a:ext cx="650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文字方塊 114">
                  <a:extLst>
                    <a:ext uri="{FF2B5EF4-FFF2-40B4-BE49-F238E27FC236}">
                      <a16:creationId xmlns:a16="http://schemas.microsoft.com/office/drawing/2014/main" id="{1D714588-3799-3748-9767-A1D4BE9D77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513" y="4492180"/>
                  <a:ext cx="650591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62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3" name="Rectangle 3">
            <a:extLst>
              <a:ext uri="{FF2B5EF4-FFF2-40B4-BE49-F238E27FC236}">
                <a16:creationId xmlns:a16="http://schemas.microsoft.com/office/drawing/2014/main" id="{BCB9948D-D71F-234D-8B35-A4C8E13488C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17925" y="5267477"/>
            <a:ext cx="8600303" cy="1449009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Bottom-Up </a:t>
            </a:r>
            <a:r>
              <a:rPr lang="en-US" altLang="zh-TW" i="1" dirty="0" err="1">
                <a:solidFill>
                  <a:schemeClr val="tx1"/>
                </a:solidFill>
              </a:rPr>
              <a:t>v</a:t>
            </a:r>
            <a:r>
              <a:rPr lang="en-US" altLang="zh-TW" dirty="0" err="1">
                <a:solidFill>
                  <a:schemeClr val="tx1"/>
                </a:solidFill>
              </a:rPr>
              <a:t>.</a:t>
            </a:r>
            <a:r>
              <a:rPr lang="en-US" altLang="zh-TW" i="1" dirty="0" err="1">
                <a:solidFill>
                  <a:schemeClr val="tx1"/>
                </a:solidFill>
              </a:rPr>
              <a:t>s</a:t>
            </a:r>
            <a:r>
              <a:rPr lang="en-US" altLang="zh-TW" dirty="0">
                <a:solidFill>
                  <a:schemeClr val="tx1"/>
                </a:solidFill>
              </a:rPr>
              <a:t>. Top-Down</a:t>
            </a:r>
          </a:p>
          <a:p>
            <a:pPr lvl="1"/>
            <a:r>
              <a:rPr lang="en-US" altLang="zh-TW" dirty="0"/>
              <a:t>Top-down splay trees are </a:t>
            </a:r>
            <a:r>
              <a:rPr lang="en-US" altLang="zh-TW" dirty="0">
                <a:solidFill>
                  <a:srgbClr val="C00000"/>
                </a:solidFill>
              </a:rPr>
              <a:t>faster</a:t>
            </a:r>
            <a:r>
              <a:rPr lang="en-US" altLang="zh-TW" dirty="0"/>
              <a:t> than bottom-up splay trees by </a:t>
            </a:r>
            <a:r>
              <a:rPr lang="en-US" altLang="zh-TW" dirty="0">
                <a:solidFill>
                  <a:srgbClr val="C00000"/>
                </a:solidFill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162958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20886" y="29184"/>
            <a:ext cx="9271472" cy="1143000"/>
          </a:xfrm>
        </p:spPr>
        <p:txBody>
          <a:bodyPr/>
          <a:lstStyle/>
          <a:p>
            <a:pPr algn="ctr"/>
            <a:r>
              <a:rPr lang="en-US" altLang="zh-TW" sz="3600" dirty="0"/>
              <a:t>Algorithm for Constructing Optimal BST (1)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C56C90BF-BC7D-3D44-AE9A-8FD0793AEF7A}"/>
              </a:ext>
            </a:extLst>
          </p:cNvPr>
          <p:cNvGrpSpPr/>
          <p:nvPr/>
        </p:nvGrpSpPr>
        <p:grpSpPr>
          <a:xfrm>
            <a:off x="-4392042" y="2856892"/>
            <a:ext cx="4126856" cy="2153223"/>
            <a:chOff x="-4343094" y="3349739"/>
            <a:chExt cx="4126856" cy="2153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橢圓 39">
                  <a:extLst>
                    <a:ext uri="{FF2B5EF4-FFF2-40B4-BE49-F238E27FC236}">
                      <a16:creationId xmlns:a16="http://schemas.microsoft.com/office/drawing/2014/main" id="{6B24F2C6-A752-674E-8992-FE5A13DC2DCC}"/>
                    </a:ext>
                  </a:extLst>
                </p:cNvPr>
                <p:cNvSpPr/>
                <p:nvPr/>
              </p:nvSpPr>
              <p:spPr bwMode="auto">
                <a:xfrm>
                  <a:off x="-2907845" y="3349739"/>
                  <a:ext cx="1643449" cy="74140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40" name="橢圓 39">
                  <a:extLst>
                    <a:ext uri="{FF2B5EF4-FFF2-40B4-BE49-F238E27FC236}">
                      <a16:creationId xmlns:a16="http://schemas.microsoft.com/office/drawing/2014/main" id="{6B24F2C6-A752-674E-8992-FE5A13DC2D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2907845" y="3349739"/>
                  <a:ext cx="1643449" cy="74140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7716454C-77EE-1642-9708-0E4031C2A2C9}"/>
                </a:ext>
              </a:extLst>
            </p:cNvPr>
            <p:cNvCxnSpPr>
              <a:cxnSpLocks/>
              <a:stCxn id="40" idx="3"/>
            </p:cNvCxnSpPr>
            <p:nvPr/>
          </p:nvCxnSpPr>
          <p:spPr bwMode="auto">
            <a:xfrm flipH="1">
              <a:off x="-3015452" y="3982569"/>
              <a:ext cx="348285" cy="4408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7CB3894-61CC-DB4F-B1F7-C485CB44AF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458499" y="3928515"/>
              <a:ext cx="455654" cy="5042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18C000DB-C68E-524F-87A1-FFAB1D76EBAE}"/>
                    </a:ext>
                  </a:extLst>
                </p:cNvPr>
                <p:cNvSpPr/>
                <p:nvPr/>
              </p:nvSpPr>
              <p:spPr>
                <a:xfrm>
                  <a:off x="-3446852" y="4594574"/>
                  <a:ext cx="43140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18C000DB-C68E-524F-87A1-FFAB1D76EB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446852" y="4594574"/>
                  <a:ext cx="431400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A7BF5BF5-75F9-B64A-9C2E-97F11C550EA1}"/>
                    </a:ext>
                  </a:extLst>
                </p:cNvPr>
                <p:cNvSpPr/>
                <p:nvPr/>
              </p:nvSpPr>
              <p:spPr>
                <a:xfrm>
                  <a:off x="-1176268" y="4594574"/>
                  <a:ext cx="46621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A7BF5BF5-75F9-B64A-9C2E-97F11C550E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76268" y="4594574"/>
                  <a:ext cx="466217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77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5EC28E78-551F-F048-B74F-0182C9217D8B}"/>
                    </a:ext>
                  </a:extLst>
                </p:cNvPr>
                <p:cNvSpPr/>
                <p:nvPr/>
              </p:nvSpPr>
              <p:spPr>
                <a:xfrm>
                  <a:off x="-4343094" y="5013758"/>
                  <a:ext cx="195572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5EC28E78-551F-F048-B74F-0182C9217D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343094" y="5013758"/>
                  <a:ext cx="1955728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8FA5CB82-8281-5242-AAAC-9A5FF1CFC6FE}"/>
                    </a:ext>
                  </a:extLst>
                </p:cNvPr>
                <p:cNvSpPr/>
                <p:nvPr/>
              </p:nvSpPr>
              <p:spPr>
                <a:xfrm>
                  <a:off x="-1878488" y="5011545"/>
                  <a:ext cx="1662250" cy="4914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8FA5CB82-8281-5242-AAAC-9A5FF1CFC6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878488" y="5011545"/>
                  <a:ext cx="1662250" cy="491417"/>
                </a:xfrm>
                <a:prstGeom prst="rect">
                  <a:avLst/>
                </a:prstGeom>
                <a:blipFill>
                  <a:blip r:embed="rId8"/>
                  <a:stretch>
                    <a:fillRect b="-1282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字方塊 174">
                <a:extLst>
                  <a:ext uri="{FF2B5EF4-FFF2-40B4-BE49-F238E27FC236}">
                    <a16:creationId xmlns:a16="http://schemas.microsoft.com/office/drawing/2014/main" id="{B7977F1C-A1D4-F048-B51F-D9B8C7AFD8EE}"/>
                  </a:ext>
                </a:extLst>
              </p:cNvPr>
              <p:cNvSpPr txBox="1"/>
              <p:nvPr/>
            </p:nvSpPr>
            <p:spPr>
              <a:xfrm>
                <a:off x="0" y="876794"/>
                <a:ext cx="1973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TW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⁡{</m:t>
                      </m:r>
                    </m:oMath>
                  </m:oMathPara>
                </a14:m>
                <a:endParaRPr kumimoji="1"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8" name="文字方塊 174">
                <a:extLst>
                  <a:ext uri="{FF2B5EF4-FFF2-40B4-BE49-F238E27FC236}">
                    <a16:creationId xmlns:a16="http://schemas.microsoft.com/office/drawing/2014/main" id="{B7977F1C-A1D4-F048-B51F-D9B8C7AFD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76794"/>
                <a:ext cx="1973104" cy="523220"/>
              </a:xfrm>
              <a:prstGeom prst="rect">
                <a:avLst/>
              </a:prstGeom>
              <a:blipFill>
                <a:blip r:embed="rId9"/>
                <a:stretch>
                  <a:fillRect l="-645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字方塊 174">
                <a:extLst>
                  <a:ext uri="{FF2B5EF4-FFF2-40B4-BE49-F238E27FC236}">
                    <a16:creationId xmlns:a16="http://schemas.microsoft.com/office/drawing/2014/main" id="{FEF569A1-FAD2-4E4D-AA3C-5ADE7FB1E09F}"/>
                  </a:ext>
                </a:extLst>
              </p:cNvPr>
              <p:cNvSpPr txBox="1"/>
              <p:nvPr/>
            </p:nvSpPr>
            <p:spPr>
              <a:xfrm>
                <a:off x="4616764" y="5873027"/>
                <a:ext cx="4138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9" name="文字方塊 174">
                <a:extLst>
                  <a:ext uri="{FF2B5EF4-FFF2-40B4-BE49-F238E27FC236}">
                    <a16:creationId xmlns:a16="http://schemas.microsoft.com/office/drawing/2014/main" id="{FEF569A1-FAD2-4E4D-AA3C-5ADE7FB1E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764" y="5873027"/>
                <a:ext cx="413895" cy="523220"/>
              </a:xfrm>
              <a:prstGeom prst="rect">
                <a:avLst/>
              </a:prstGeom>
              <a:blipFill>
                <a:blip r:embed="rId10"/>
                <a:stretch>
                  <a:fillRect l="-18182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D3CE2D46-F182-F842-AF89-4707FFE8F0F0}"/>
              </a:ext>
            </a:extLst>
          </p:cNvPr>
          <p:cNvGrpSpPr/>
          <p:nvPr/>
        </p:nvGrpSpPr>
        <p:grpSpPr>
          <a:xfrm>
            <a:off x="3933045" y="1708783"/>
            <a:ext cx="2674455" cy="2581160"/>
            <a:chOff x="8305367" y="3041979"/>
            <a:chExt cx="2674455" cy="2581160"/>
          </a:xfrm>
        </p:grpSpPr>
        <p:grpSp>
          <p:nvGrpSpPr>
            <p:cNvPr id="83" name="群組 171">
              <a:extLst>
                <a:ext uri="{FF2B5EF4-FFF2-40B4-BE49-F238E27FC236}">
                  <a16:creationId xmlns:a16="http://schemas.microsoft.com/office/drawing/2014/main" id="{4C0A7CE8-C91D-C343-BEA9-682D8BD52C39}"/>
                </a:ext>
              </a:extLst>
            </p:cNvPr>
            <p:cNvGrpSpPr/>
            <p:nvPr/>
          </p:nvGrpSpPr>
          <p:grpSpPr>
            <a:xfrm>
              <a:off x="8305367" y="3041979"/>
              <a:ext cx="2674455" cy="2581160"/>
              <a:chOff x="6134396" y="3386218"/>
              <a:chExt cx="2674455" cy="2581160"/>
            </a:xfrm>
          </p:grpSpPr>
          <p:grpSp>
            <p:nvGrpSpPr>
              <p:cNvPr id="90" name="群組 172">
                <a:extLst>
                  <a:ext uri="{FF2B5EF4-FFF2-40B4-BE49-F238E27FC236}">
                    <a16:creationId xmlns:a16="http://schemas.microsoft.com/office/drawing/2014/main" id="{9CC7389F-C880-7347-BE86-C86DBA2FC982}"/>
                  </a:ext>
                </a:extLst>
              </p:cNvPr>
              <p:cNvGrpSpPr/>
              <p:nvPr/>
            </p:nvGrpSpPr>
            <p:grpSpPr>
              <a:xfrm>
                <a:off x="6414038" y="3830752"/>
                <a:ext cx="2081701" cy="1969091"/>
                <a:chOff x="6565348" y="3136561"/>
                <a:chExt cx="2081701" cy="1969091"/>
              </a:xfrm>
            </p:grpSpPr>
            <p:grpSp>
              <p:nvGrpSpPr>
                <p:cNvPr id="93" name="群組 175">
                  <a:extLst>
                    <a:ext uri="{FF2B5EF4-FFF2-40B4-BE49-F238E27FC236}">
                      <a16:creationId xmlns:a16="http://schemas.microsoft.com/office/drawing/2014/main" id="{C248E8FC-1839-974B-897C-C2F0330D55E6}"/>
                    </a:ext>
                  </a:extLst>
                </p:cNvPr>
                <p:cNvGrpSpPr/>
                <p:nvPr/>
              </p:nvGrpSpPr>
              <p:grpSpPr>
                <a:xfrm>
                  <a:off x="6935417" y="3136561"/>
                  <a:ext cx="975905" cy="1416020"/>
                  <a:chOff x="-1888248" y="4862704"/>
                  <a:chExt cx="975905" cy="141602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3" name="橢圓 189">
                        <a:extLst>
                          <a:ext uri="{FF2B5EF4-FFF2-40B4-BE49-F238E27FC236}">
                            <a16:creationId xmlns:a16="http://schemas.microsoft.com/office/drawing/2014/main" id="{C774D6B6-9866-3847-A5E4-A32CCA8D413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-1394256" y="5142722"/>
                        <a:ext cx="481913" cy="4819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none" lIns="91440" tIns="45720" rIns="91440" bIns="45720" numCol="1" rtlCol="0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90" name="橢圓 189">
                        <a:extLst>
                          <a:ext uri="{FF2B5EF4-FFF2-40B4-BE49-F238E27FC236}">
                            <a16:creationId xmlns:a16="http://schemas.microsoft.com/office/drawing/2014/main" id="{F4BFED58-84C7-1D42-84DE-666E069D44A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-1394256" y="5142722"/>
                        <a:ext cx="481913" cy="481913"/>
                      </a:xfrm>
                      <a:prstGeom prst="ellipse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橢圓 190">
                        <a:extLst>
                          <a:ext uri="{FF2B5EF4-FFF2-40B4-BE49-F238E27FC236}">
                            <a16:creationId xmlns:a16="http://schemas.microsoft.com/office/drawing/2014/main" id="{3946500B-CF34-8D44-8A61-F806DB22C63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-1888248" y="5796811"/>
                        <a:ext cx="481913" cy="4819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none" lIns="91440" tIns="45720" rIns="91440" bIns="45720" numCol="1" rtlCol="0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91" name="橢圓 190">
                        <a:extLst>
                          <a:ext uri="{FF2B5EF4-FFF2-40B4-BE49-F238E27FC236}">
                            <a16:creationId xmlns:a16="http://schemas.microsoft.com/office/drawing/2014/main" id="{C098AF25-202A-894E-AEF4-2DABA32E637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-1888248" y="5796811"/>
                        <a:ext cx="481913" cy="481913"/>
                      </a:xfrm>
                      <a:prstGeom prst="ellipse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5" name="直線接點 192">
                    <a:extLst>
                      <a:ext uri="{FF2B5EF4-FFF2-40B4-BE49-F238E27FC236}">
                        <a16:creationId xmlns:a16="http://schemas.microsoft.com/office/drawing/2014/main" id="{5DA811E2-F89C-7942-A2F8-EBDA42FAC787}"/>
                      </a:ext>
                    </a:extLst>
                  </p:cNvPr>
                  <p:cNvCxnSpPr>
                    <a:cxnSpLocks/>
                    <a:stCxn id="103" idx="3"/>
                    <a:endCxn id="104" idx="7"/>
                  </p:cNvCxnSpPr>
                  <p:nvPr/>
                </p:nvCxnSpPr>
                <p:spPr bwMode="auto">
                  <a:xfrm flipH="1">
                    <a:off x="-1476910" y="5554060"/>
                    <a:ext cx="153229" cy="31332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06" name="文字方塊 194">
                    <a:extLst>
                      <a:ext uri="{FF2B5EF4-FFF2-40B4-BE49-F238E27FC236}">
                        <a16:creationId xmlns:a16="http://schemas.microsoft.com/office/drawing/2014/main" id="{D5024C17-35A1-1845-A758-847D3633FF25}"/>
                      </a:ext>
                    </a:extLst>
                  </p:cNvPr>
                  <p:cNvSpPr txBox="1"/>
                  <p:nvPr/>
                </p:nvSpPr>
                <p:spPr>
                  <a:xfrm>
                    <a:off x="-1512697" y="4862704"/>
                    <a:ext cx="31290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sz="2000" dirty="0">
                        <a:solidFill>
                          <a:srgbClr val="0070C0"/>
                        </a:solidFill>
                      </a:rPr>
                      <a:t>1</a:t>
                    </a:r>
                    <a:endParaRPr kumimoji="1" lang="zh-TW" altLang="en-US" sz="2000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107" name="文字方塊 195">
                    <a:extLst>
                      <a:ext uri="{FF2B5EF4-FFF2-40B4-BE49-F238E27FC236}">
                        <a16:creationId xmlns:a16="http://schemas.microsoft.com/office/drawing/2014/main" id="{A057BDB4-619E-2847-B1F5-1F5DB9280028}"/>
                      </a:ext>
                    </a:extLst>
                  </p:cNvPr>
                  <p:cNvSpPr txBox="1"/>
                  <p:nvPr/>
                </p:nvSpPr>
                <p:spPr>
                  <a:xfrm>
                    <a:off x="-1858762" y="5437191"/>
                    <a:ext cx="31290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2000" dirty="0">
                        <a:solidFill>
                          <a:srgbClr val="0070C0"/>
                        </a:solidFill>
                      </a:rPr>
                      <a:t>2</a:t>
                    </a:r>
                    <a:endParaRPr kumimoji="1" lang="zh-TW" altLang="en-US" sz="20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sp>
              <p:nvSpPr>
                <p:cNvPr id="94" name="矩形 176">
                  <a:extLst>
                    <a:ext uri="{FF2B5EF4-FFF2-40B4-BE49-F238E27FC236}">
                      <a16:creationId xmlns:a16="http://schemas.microsoft.com/office/drawing/2014/main" id="{5B1AABE2-C87F-8946-A8D3-6FE5AACFE525}"/>
                    </a:ext>
                  </a:extLst>
                </p:cNvPr>
                <p:cNvSpPr/>
                <p:nvPr/>
              </p:nvSpPr>
              <p:spPr bwMode="auto">
                <a:xfrm>
                  <a:off x="6688247" y="4792746"/>
                  <a:ext cx="312906" cy="31290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95" name="直線接點 177">
                  <a:extLst>
                    <a:ext uri="{FF2B5EF4-FFF2-40B4-BE49-F238E27FC236}">
                      <a16:creationId xmlns:a16="http://schemas.microsoft.com/office/drawing/2014/main" id="{D0018C99-375C-B94B-AA72-DA18675D0058}"/>
                    </a:ext>
                  </a:extLst>
                </p:cNvPr>
                <p:cNvCxnSpPr>
                  <a:cxnSpLocks/>
                  <a:stCxn id="94" idx="0"/>
                  <a:endCxn id="104" idx="3"/>
                </p:cNvCxnSpPr>
                <p:nvPr/>
              </p:nvCxnSpPr>
              <p:spPr bwMode="auto">
                <a:xfrm flipV="1">
                  <a:off x="6844700" y="4482006"/>
                  <a:ext cx="161292" cy="31074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6" name="直線接點 178">
                  <a:extLst>
                    <a:ext uri="{FF2B5EF4-FFF2-40B4-BE49-F238E27FC236}">
                      <a16:creationId xmlns:a16="http://schemas.microsoft.com/office/drawing/2014/main" id="{DBCC189E-3581-3840-AC8A-0F13448278AD}"/>
                    </a:ext>
                  </a:extLst>
                </p:cNvPr>
                <p:cNvCxnSpPr>
                  <a:cxnSpLocks/>
                  <a:stCxn id="97" idx="0"/>
                  <a:endCxn id="104" idx="5"/>
                </p:cNvCxnSpPr>
                <p:nvPr/>
              </p:nvCxnSpPr>
              <p:spPr bwMode="auto">
                <a:xfrm flipH="1" flipV="1">
                  <a:off x="7346755" y="4482006"/>
                  <a:ext cx="56647" cy="31074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97" name="矩形 179">
                  <a:extLst>
                    <a:ext uri="{FF2B5EF4-FFF2-40B4-BE49-F238E27FC236}">
                      <a16:creationId xmlns:a16="http://schemas.microsoft.com/office/drawing/2014/main" id="{36BD18B8-9A06-7E48-ADB6-753AB9248397}"/>
                    </a:ext>
                  </a:extLst>
                </p:cNvPr>
                <p:cNvSpPr/>
                <p:nvPr/>
              </p:nvSpPr>
              <p:spPr bwMode="auto">
                <a:xfrm>
                  <a:off x="7246949" y="4792746"/>
                  <a:ext cx="312906" cy="31290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98" name="矩形 180">
                  <a:extLst>
                    <a:ext uri="{FF2B5EF4-FFF2-40B4-BE49-F238E27FC236}">
                      <a16:creationId xmlns:a16="http://schemas.microsoft.com/office/drawing/2014/main" id="{3A225FBC-56BC-EE45-896A-4E4870247273}"/>
                    </a:ext>
                  </a:extLst>
                </p:cNvPr>
                <p:cNvSpPr/>
                <p:nvPr/>
              </p:nvSpPr>
              <p:spPr bwMode="auto">
                <a:xfrm>
                  <a:off x="8269947" y="4776759"/>
                  <a:ext cx="312906" cy="31290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99" name="直線接點 181">
                  <a:extLst>
                    <a:ext uri="{FF2B5EF4-FFF2-40B4-BE49-F238E27FC236}">
                      <a16:creationId xmlns:a16="http://schemas.microsoft.com/office/drawing/2014/main" id="{BC81EC0A-5422-6644-A212-7F420BED5C88}"/>
                    </a:ext>
                  </a:extLst>
                </p:cNvPr>
                <p:cNvCxnSpPr>
                  <a:cxnSpLocks/>
                  <a:stCxn id="98" idx="0"/>
                  <a:endCxn id="103" idx="5"/>
                </p:cNvCxnSpPr>
                <p:nvPr/>
              </p:nvCxnSpPr>
              <p:spPr bwMode="auto">
                <a:xfrm flipH="1" flipV="1">
                  <a:off x="7840747" y="3827917"/>
                  <a:ext cx="585653" cy="94884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00" name="文字方塊 185">
                  <a:extLst>
                    <a:ext uri="{FF2B5EF4-FFF2-40B4-BE49-F238E27FC236}">
                      <a16:creationId xmlns:a16="http://schemas.microsoft.com/office/drawing/2014/main" id="{8327A395-7140-2A44-BC41-CEC8869E3B3F}"/>
                    </a:ext>
                  </a:extLst>
                </p:cNvPr>
                <p:cNvSpPr txBox="1"/>
                <p:nvPr/>
              </p:nvSpPr>
              <p:spPr>
                <a:xfrm>
                  <a:off x="8334142" y="4362868"/>
                  <a:ext cx="3129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C00000"/>
                      </a:solidFill>
                    </a:rPr>
                    <a:t>3</a:t>
                  </a:r>
                  <a:endParaRPr kumimoji="1" lang="zh-TW" altLang="en-US" sz="20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01" name="文字方塊 186">
                  <a:extLst>
                    <a:ext uri="{FF2B5EF4-FFF2-40B4-BE49-F238E27FC236}">
                      <a16:creationId xmlns:a16="http://schemas.microsoft.com/office/drawing/2014/main" id="{47C2DE63-F3AF-2F42-B4BC-74E77569F845}"/>
                    </a:ext>
                  </a:extLst>
                </p:cNvPr>
                <p:cNvSpPr txBox="1"/>
                <p:nvPr/>
              </p:nvSpPr>
              <p:spPr>
                <a:xfrm>
                  <a:off x="7363557" y="4413720"/>
                  <a:ext cx="3129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C00000"/>
                      </a:solidFill>
                    </a:rPr>
                    <a:t>3</a:t>
                  </a:r>
                  <a:endParaRPr kumimoji="1" lang="zh-TW" altLang="en-US" sz="20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02" name="文字方塊 187">
                  <a:extLst>
                    <a:ext uri="{FF2B5EF4-FFF2-40B4-BE49-F238E27FC236}">
                      <a16:creationId xmlns:a16="http://schemas.microsoft.com/office/drawing/2014/main" id="{0FB9CEF4-420E-2C46-92A6-41CECC57CC79}"/>
                    </a:ext>
                  </a:extLst>
                </p:cNvPr>
                <p:cNvSpPr txBox="1"/>
                <p:nvPr/>
              </p:nvSpPr>
              <p:spPr>
                <a:xfrm>
                  <a:off x="6565348" y="4417418"/>
                  <a:ext cx="31290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C00000"/>
                      </a:solidFill>
                    </a:rPr>
                    <a:t>3</a:t>
                  </a:r>
                  <a:endParaRPr kumimoji="1" lang="zh-TW" altLang="en-US" sz="20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91" name="三角形 173">
                <a:extLst>
                  <a:ext uri="{FF2B5EF4-FFF2-40B4-BE49-F238E27FC236}">
                    <a16:creationId xmlns:a16="http://schemas.microsoft.com/office/drawing/2014/main" id="{E7BE0E44-D3A9-5941-A8AA-CF1544188A1B}"/>
                  </a:ext>
                </a:extLst>
              </p:cNvPr>
              <p:cNvSpPr/>
              <p:nvPr/>
            </p:nvSpPr>
            <p:spPr bwMode="auto">
              <a:xfrm>
                <a:off x="6134396" y="3386218"/>
                <a:ext cx="2674455" cy="2581160"/>
              </a:xfrm>
              <a:prstGeom prst="triangle">
                <a:avLst/>
              </a:prstGeom>
              <a:noFill/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橢圓 47">
                  <a:extLst>
                    <a:ext uri="{FF2B5EF4-FFF2-40B4-BE49-F238E27FC236}">
                      <a16:creationId xmlns:a16="http://schemas.microsoft.com/office/drawing/2014/main" id="{4D403257-89C3-6D4E-BFBD-555E589D2F18}"/>
                    </a:ext>
                  </a:extLst>
                </p:cNvPr>
                <p:cNvSpPr/>
                <p:nvPr/>
              </p:nvSpPr>
              <p:spPr bwMode="auto">
                <a:xfrm>
                  <a:off x="9874317" y="4409608"/>
                  <a:ext cx="481913" cy="481913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85" name="橢圓 47">
                  <a:extLst>
                    <a:ext uri="{FF2B5EF4-FFF2-40B4-BE49-F238E27FC236}">
                      <a16:creationId xmlns:a16="http://schemas.microsoft.com/office/drawing/2014/main" id="{4D403257-89C3-6D4E-BFBD-555E589D2F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874317" y="4409608"/>
                  <a:ext cx="481913" cy="481913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文字方塊 48">
              <a:extLst>
                <a:ext uri="{FF2B5EF4-FFF2-40B4-BE49-F238E27FC236}">
                  <a16:creationId xmlns:a16="http://schemas.microsoft.com/office/drawing/2014/main" id="{4BA0CA36-919B-6942-9CFC-E967905DA940}"/>
                </a:ext>
              </a:extLst>
            </p:cNvPr>
            <p:cNvSpPr txBox="1"/>
            <p:nvPr/>
          </p:nvSpPr>
          <p:spPr>
            <a:xfrm>
              <a:off x="9956550" y="4091085"/>
              <a:ext cx="312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70C0"/>
                  </a:solidFill>
                </a:rPr>
                <a:t>2</a:t>
              </a:r>
              <a:endParaRPr kumimoji="1" lang="zh-TW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49">
              <a:extLst>
                <a:ext uri="{FF2B5EF4-FFF2-40B4-BE49-F238E27FC236}">
                  <a16:creationId xmlns:a16="http://schemas.microsoft.com/office/drawing/2014/main" id="{B1C65C98-B2D4-BC42-A9A7-A2CE417EE9A1}"/>
                </a:ext>
              </a:extLst>
            </p:cNvPr>
            <p:cNvSpPr/>
            <p:nvPr/>
          </p:nvSpPr>
          <p:spPr bwMode="auto">
            <a:xfrm>
              <a:off x="9837448" y="5129705"/>
              <a:ext cx="312906" cy="31290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88" name="直線接點 51">
              <a:extLst>
                <a:ext uri="{FF2B5EF4-FFF2-40B4-BE49-F238E27FC236}">
                  <a16:creationId xmlns:a16="http://schemas.microsoft.com/office/drawing/2014/main" id="{40E83E5E-2875-C141-BBB7-FF9FD5A3648D}"/>
                </a:ext>
              </a:extLst>
            </p:cNvPr>
            <p:cNvCxnSpPr>
              <a:cxnSpLocks/>
              <a:stCxn id="87" idx="0"/>
              <a:endCxn id="85" idx="3"/>
            </p:cNvCxnSpPr>
            <p:nvPr/>
          </p:nvCxnSpPr>
          <p:spPr bwMode="auto">
            <a:xfrm flipH="1" flipV="1">
              <a:off x="9944892" y="4820946"/>
              <a:ext cx="49009" cy="30875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9" name="文字方塊 54">
              <a:extLst>
                <a:ext uri="{FF2B5EF4-FFF2-40B4-BE49-F238E27FC236}">
                  <a16:creationId xmlns:a16="http://schemas.microsoft.com/office/drawing/2014/main" id="{5169E082-E8D1-0D4B-AC54-B605FFFFDFB3}"/>
                </a:ext>
              </a:extLst>
            </p:cNvPr>
            <p:cNvSpPr txBox="1"/>
            <p:nvPr/>
          </p:nvSpPr>
          <p:spPr>
            <a:xfrm>
              <a:off x="9620845" y="4766930"/>
              <a:ext cx="3129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solidFill>
                    <a:srgbClr val="C00000"/>
                  </a:solidFill>
                </a:rPr>
                <a:t>3</a:t>
              </a:r>
              <a:endParaRPr kumimoji="1" lang="zh-TW" alt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C9C6EC7-76DD-C54B-9288-A3FE6B0B339F}"/>
              </a:ext>
            </a:extLst>
          </p:cNvPr>
          <p:cNvGrpSpPr/>
          <p:nvPr/>
        </p:nvGrpSpPr>
        <p:grpSpPr>
          <a:xfrm>
            <a:off x="686441" y="813888"/>
            <a:ext cx="3224274" cy="3075530"/>
            <a:chOff x="686441" y="813888"/>
            <a:chExt cx="3224274" cy="3075530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1D9F455-A2C3-8040-BE24-2668AEFE9C36}"/>
                </a:ext>
              </a:extLst>
            </p:cNvPr>
            <p:cNvGrpSpPr/>
            <p:nvPr/>
          </p:nvGrpSpPr>
          <p:grpSpPr>
            <a:xfrm>
              <a:off x="686441" y="813888"/>
              <a:ext cx="3224274" cy="3075530"/>
              <a:chOff x="8049939" y="3041979"/>
              <a:chExt cx="3224274" cy="3075530"/>
            </a:xfrm>
          </p:grpSpPr>
          <p:grpSp>
            <p:nvGrpSpPr>
              <p:cNvPr id="119" name="群組 171">
                <a:extLst>
                  <a:ext uri="{FF2B5EF4-FFF2-40B4-BE49-F238E27FC236}">
                    <a16:creationId xmlns:a16="http://schemas.microsoft.com/office/drawing/2014/main" id="{BC9B6CF1-4A80-B64E-A411-D725312AC522}"/>
                  </a:ext>
                </a:extLst>
              </p:cNvPr>
              <p:cNvGrpSpPr/>
              <p:nvPr/>
            </p:nvGrpSpPr>
            <p:grpSpPr>
              <a:xfrm>
                <a:off x="8049939" y="3041979"/>
                <a:ext cx="3224274" cy="3075530"/>
                <a:chOff x="5878968" y="3386218"/>
                <a:chExt cx="3224274" cy="3075530"/>
              </a:xfrm>
            </p:grpSpPr>
            <p:grpSp>
              <p:nvGrpSpPr>
                <p:cNvPr id="159" name="群組 172">
                  <a:extLst>
                    <a:ext uri="{FF2B5EF4-FFF2-40B4-BE49-F238E27FC236}">
                      <a16:creationId xmlns:a16="http://schemas.microsoft.com/office/drawing/2014/main" id="{21623F6E-5D08-014B-8A7F-E2801B8C2A90}"/>
                    </a:ext>
                  </a:extLst>
                </p:cNvPr>
                <p:cNvGrpSpPr/>
                <p:nvPr/>
              </p:nvGrpSpPr>
              <p:grpSpPr>
                <a:xfrm>
                  <a:off x="6848707" y="3830752"/>
                  <a:ext cx="1104448" cy="1275571"/>
                  <a:chOff x="7000017" y="3136561"/>
                  <a:chExt cx="1104448" cy="1275571"/>
                </a:xfrm>
              </p:grpSpPr>
              <p:grpSp>
                <p:nvGrpSpPr>
                  <p:cNvPr id="164" name="群組 175">
                    <a:extLst>
                      <a:ext uri="{FF2B5EF4-FFF2-40B4-BE49-F238E27FC236}">
                        <a16:creationId xmlns:a16="http://schemas.microsoft.com/office/drawing/2014/main" id="{02F999F7-6025-E94E-9958-2848C87A0DC8}"/>
                      </a:ext>
                    </a:extLst>
                  </p:cNvPr>
                  <p:cNvGrpSpPr/>
                  <p:nvPr/>
                </p:nvGrpSpPr>
                <p:grpSpPr>
                  <a:xfrm>
                    <a:off x="7310968" y="3136561"/>
                    <a:ext cx="600354" cy="761931"/>
                    <a:chOff x="-1512697" y="4862704"/>
                    <a:chExt cx="600354" cy="761931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9" name="橢圓 189">
                          <a:extLst>
                            <a:ext uri="{FF2B5EF4-FFF2-40B4-BE49-F238E27FC236}">
                              <a16:creationId xmlns:a16="http://schemas.microsoft.com/office/drawing/2014/main" id="{9866C167-5065-C04E-86C6-6F42CCB440CF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-1394256" y="5142722"/>
                          <a:ext cx="481913" cy="481913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none" lIns="91440" tIns="45720" rIns="91440" bIns="45720" numCol="1" rtlCol="0" anchor="ctr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189" name="橢圓 189">
                          <a:extLst>
                            <a:ext uri="{FF2B5EF4-FFF2-40B4-BE49-F238E27FC236}">
                              <a16:creationId xmlns:a16="http://schemas.microsoft.com/office/drawing/2014/main" id="{9866C167-5065-C04E-86C6-6F42CCB440CF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-1394256" y="5142722"/>
                          <a:ext cx="481913" cy="481913"/>
                        </a:xfrm>
                        <a:prstGeom prst="ellipse">
                          <a:avLst/>
                        </a:prstGeom>
                        <a:blipFill>
                          <a:blip r:embed="rId14"/>
                          <a:stretch>
                            <a:fillRect/>
                          </a:stretch>
                        </a:blipFill>
                        <a:ln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97" name="文字方塊 194">
                      <a:extLst>
                        <a:ext uri="{FF2B5EF4-FFF2-40B4-BE49-F238E27FC236}">
                          <a16:creationId xmlns:a16="http://schemas.microsoft.com/office/drawing/2014/main" id="{2B5D237F-28E6-1C4C-997A-045F2522BF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1512697" y="4862704"/>
                      <a:ext cx="31290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TW" sz="20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kumimoji="1" lang="zh-TW" altLang="en-US" sz="2000" dirty="0">
                        <a:solidFill>
                          <a:srgbClr val="0070C0"/>
                        </a:solidFill>
                      </a:endParaRPr>
                    </a:p>
                  </p:txBody>
                </p:sp>
              </p:grpSp>
              <p:sp>
                <p:nvSpPr>
                  <p:cNvPr id="165" name="矩形 176">
                    <a:extLst>
                      <a:ext uri="{FF2B5EF4-FFF2-40B4-BE49-F238E27FC236}">
                        <a16:creationId xmlns:a16="http://schemas.microsoft.com/office/drawing/2014/main" id="{26BEC790-FD08-BA42-9276-638C061E1A2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031789" y="4099226"/>
                    <a:ext cx="312906" cy="31290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</a:endParaRPr>
                  </a:p>
                </p:txBody>
              </p:sp>
              <p:cxnSp>
                <p:nvCxnSpPr>
                  <p:cNvPr id="167" name="直線接點 177">
                    <a:extLst>
                      <a:ext uri="{FF2B5EF4-FFF2-40B4-BE49-F238E27FC236}">
                        <a16:creationId xmlns:a16="http://schemas.microsoft.com/office/drawing/2014/main" id="{42D54EF9-EA73-5E42-9418-90682CA56FE6}"/>
                      </a:ext>
                    </a:extLst>
                  </p:cNvPr>
                  <p:cNvCxnSpPr>
                    <a:cxnSpLocks/>
                    <a:stCxn id="165" idx="0"/>
                    <a:endCxn id="189" idx="3"/>
                  </p:cNvCxnSpPr>
                  <p:nvPr/>
                </p:nvCxnSpPr>
                <p:spPr bwMode="auto">
                  <a:xfrm flipV="1">
                    <a:off x="7188242" y="3827917"/>
                    <a:ext cx="311742" cy="27130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75" name="直線接點 181">
                    <a:extLst>
                      <a:ext uri="{FF2B5EF4-FFF2-40B4-BE49-F238E27FC236}">
                        <a16:creationId xmlns:a16="http://schemas.microsoft.com/office/drawing/2014/main" id="{870629D6-E430-CB46-B16F-32626FF5649B}"/>
                      </a:ext>
                    </a:extLst>
                  </p:cNvPr>
                  <p:cNvCxnSpPr>
                    <a:cxnSpLocks/>
                    <a:stCxn id="250" idx="0"/>
                    <a:endCxn id="189" idx="5"/>
                  </p:cNvCxnSpPr>
                  <p:nvPr/>
                </p:nvCxnSpPr>
                <p:spPr bwMode="auto">
                  <a:xfrm flipH="1" flipV="1">
                    <a:off x="7840747" y="3827917"/>
                    <a:ext cx="263718" cy="37957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84" name="文字方塊 186">
                    <a:extLst>
                      <a:ext uri="{FF2B5EF4-FFF2-40B4-BE49-F238E27FC236}">
                        <a16:creationId xmlns:a16="http://schemas.microsoft.com/office/drawing/2014/main" id="{F7332F25-7AFB-394C-B950-8077F362A12D}"/>
                      </a:ext>
                    </a:extLst>
                  </p:cNvPr>
                  <p:cNvSpPr txBox="1"/>
                  <p:nvPr/>
                </p:nvSpPr>
                <p:spPr>
                  <a:xfrm>
                    <a:off x="7000017" y="3726443"/>
                    <a:ext cx="31290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sz="2000" dirty="0">
                        <a:solidFill>
                          <a:srgbClr val="C00000"/>
                        </a:solidFill>
                      </a:rPr>
                      <a:t>2</a:t>
                    </a:r>
                    <a:endParaRPr kumimoji="1" lang="zh-TW" altLang="en-US" sz="2000" dirty="0">
                      <a:solidFill>
                        <a:srgbClr val="C00000"/>
                      </a:solidFill>
                    </a:endParaRPr>
                  </a:p>
                </p:txBody>
              </p:sp>
            </p:grpSp>
            <p:sp>
              <p:nvSpPr>
                <p:cNvPr id="160" name="三角形 173">
                  <a:extLst>
                    <a:ext uri="{FF2B5EF4-FFF2-40B4-BE49-F238E27FC236}">
                      <a16:creationId xmlns:a16="http://schemas.microsoft.com/office/drawing/2014/main" id="{B9CAF034-49DE-DC4A-8C0F-54B4BA736829}"/>
                    </a:ext>
                  </a:extLst>
                </p:cNvPr>
                <p:cNvSpPr/>
                <p:nvPr/>
              </p:nvSpPr>
              <p:spPr bwMode="auto">
                <a:xfrm>
                  <a:off x="5878968" y="3386218"/>
                  <a:ext cx="3224274" cy="3075530"/>
                </a:xfrm>
                <a:prstGeom prst="triangle">
                  <a:avLst/>
                </a:prstGeom>
                <a:noFill/>
                <a:ln w="3810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</p:grpSp>
          <p:sp>
            <p:nvSpPr>
              <p:cNvPr id="128" name="文字方塊 48">
                <a:extLst>
                  <a:ext uri="{FF2B5EF4-FFF2-40B4-BE49-F238E27FC236}">
                    <a16:creationId xmlns:a16="http://schemas.microsoft.com/office/drawing/2014/main" id="{7CF484A3-DBB7-CC47-B436-41FCB5AC4D7A}"/>
                  </a:ext>
                </a:extLst>
              </p:cNvPr>
              <p:cNvSpPr txBox="1"/>
              <p:nvPr/>
            </p:nvSpPr>
            <p:spPr>
              <a:xfrm>
                <a:off x="9956550" y="4091085"/>
                <a:ext cx="3129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solidFill>
                      <a:srgbClr val="0070C0"/>
                    </a:solidFill>
                  </a:rPr>
                  <a:t>2</a:t>
                </a:r>
                <a:endParaRPr kumimoji="1" lang="zh-TW" altLang="en-US" sz="20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50" name="三角形 173">
              <a:extLst>
                <a:ext uri="{FF2B5EF4-FFF2-40B4-BE49-F238E27FC236}">
                  <a16:creationId xmlns:a16="http://schemas.microsoft.com/office/drawing/2014/main" id="{6170FA7C-8140-D546-BFCF-DDA832913698}"/>
                </a:ext>
              </a:extLst>
            </p:cNvPr>
            <p:cNvSpPr/>
            <p:nvPr/>
          </p:nvSpPr>
          <p:spPr bwMode="auto">
            <a:xfrm>
              <a:off x="2035435" y="2329357"/>
              <a:ext cx="1450386" cy="1383476"/>
            </a:xfrm>
            <a:prstGeom prst="triangl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橢圓 189">
                  <a:extLst>
                    <a:ext uri="{FF2B5EF4-FFF2-40B4-BE49-F238E27FC236}">
                      <a16:creationId xmlns:a16="http://schemas.microsoft.com/office/drawing/2014/main" id="{6CFFF6F2-D396-B24C-9499-CD55BE673F99}"/>
                    </a:ext>
                  </a:extLst>
                </p:cNvPr>
                <p:cNvSpPr/>
                <p:nvPr/>
              </p:nvSpPr>
              <p:spPr bwMode="auto">
                <a:xfrm>
                  <a:off x="2267340" y="3228229"/>
                  <a:ext cx="481913" cy="481913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251" name="橢圓 189">
                  <a:extLst>
                    <a:ext uri="{FF2B5EF4-FFF2-40B4-BE49-F238E27FC236}">
                      <a16:creationId xmlns:a16="http://schemas.microsoft.com/office/drawing/2014/main" id="{6CFFF6F2-D396-B24C-9499-CD55BE673F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67340" y="3228229"/>
                  <a:ext cx="481913" cy="481913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橢圓 47">
                  <a:extLst>
                    <a:ext uri="{FF2B5EF4-FFF2-40B4-BE49-F238E27FC236}">
                      <a16:creationId xmlns:a16="http://schemas.microsoft.com/office/drawing/2014/main" id="{6ADAF7E9-C394-234D-B69E-39EB6BA3425D}"/>
                    </a:ext>
                  </a:extLst>
                </p:cNvPr>
                <p:cNvSpPr/>
                <p:nvPr/>
              </p:nvSpPr>
              <p:spPr bwMode="auto">
                <a:xfrm>
                  <a:off x="2780190" y="3228228"/>
                  <a:ext cx="481913" cy="481913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252" name="橢圓 47">
                  <a:extLst>
                    <a:ext uri="{FF2B5EF4-FFF2-40B4-BE49-F238E27FC236}">
                      <a16:creationId xmlns:a16="http://schemas.microsoft.com/office/drawing/2014/main" id="{6ADAF7E9-C394-234D-B69E-39EB6BA342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0190" y="3228228"/>
                  <a:ext cx="481913" cy="481913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CCFA749D-7199-D343-ACCC-06E1246C2605}"/>
              </a:ext>
            </a:extLst>
          </p:cNvPr>
          <p:cNvGrpSpPr/>
          <p:nvPr/>
        </p:nvGrpSpPr>
        <p:grpSpPr>
          <a:xfrm flipH="1">
            <a:off x="5640092" y="3498762"/>
            <a:ext cx="3277873" cy="3126656"/>
            <a:chOff x="686441" y="813888"/>
            <a:chExt cx="3224274" cy="3075530"/>
          </a:xfrm>
        </p:grpSpPr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5F3059BE-4BD8-1D45-A45D-81935C12251C}"/>
                </a:ext>
              </a:extLst>
            </p:cNvPr>
            <p:cNvGrpSpPr/>
            <p:nvPr/>
          </p:nvGrpSpPr>
          <p:grpSpPr>
            <a:xfrm>
              <a:off x="686441" y="813888"/>
              <a:ext cx="3224274" cy="3075530"/>
              <a:chOff x="8049939" y="3041979"/>
              <a:chExt cx="3224274" cy="3075530"/>
            </a:xfrm>
          </p:grpSpPr>
          <p:grpSp>
            <p:nvGrpSpPr>
              <p:cNvPr id="270" name="群組 171">
                <a:extLst>
                  <a:ext uri="{FF2B5EF4-FFF2-40B4-BE49-F238E27FC236}">
                    <a16:creationId xmlns:a16="http://schemas.microsoft.com/office/drawing/2014/main" id="{C8AE5FF7-A845-8E4F-97AB-796AB0E664A0}"/>
                  </a:ext>
                </a:extLst>
              </p:cNvPr>
              <p:cNvGrpSpPr/>
              <p:nvPr/>
            </p:nvGrpSpPr>
            <p:grpSpPr>
              <a:xfrm>
                <a:off x="8049939" y="3041979"/>
                <a:ext cx="3224274" cy="3075530"/>
                <a:chOff x="5878968" y="3386218"/>
                <a:chExt cx="3224274" cy="3075530"/>
              </a:xfrm>
            </p:grpSpPr>
            <p:grpSp>
              <p:nvGrpSpPr>
                <p:cNvPr id="272" name="群組 172">
                  <a:extLst>
                    <a:ext uri="{FF2B5EF4-FFF2-40B4-BE49-F238E27FC236}">
                      <a16:creationId xmlns:a16="http://schemas.microsoft.com/office/drawing/2014/main" id="{302C91F2-B72A-3F4D-9C55-7B92986C1BC5}"/>
                    </a:ext>
                  </a:extLst>
                </p:cNvPr>
                <p:cNvGrpSpPr/>
                <p:nvPr/>
              </p:nvGrpSpPr>
              <p:grpSpPr>
                <a:xfrm>
                  <a:off x="6848707" y="3734129"/>
                  <a:ext cx="1104448" cy="1372194"/>
                  <a:chOff x="7000017" y="3039938"/>
                  <a:chExt cx="1104448" cy="1372194"/>
                </a:xfrm>
              </p:grpSpPr>
              <p:grpSp>
                <p:nvGrpSpPr>
                  <p:cNvPr id="274" name="群組 175">
                    <a:extLst>
                      <a:ext uri="{FF2B5EF4-FFF2-40B4-BE49-F238E27FC236}">
                        <a16:creationId xmlns:a16="http://schemas.microsoft.com/office/drawing/2014/main" id="{050F5100-7DFC-174B-B947-F260F6331C18}"/>
                      </a:ext>
                    </a:extLst>
                  </p:cNvPr>
                  <p:cNvGrpSpPr/>
                  <p:nvPr/>
                </p:nvGrpSpPr>
                <p:grpSpPr>
                  <a:xfrm>
                    <a:off x="7429409" y="3039938"/>
                    <a:ext cx="481913" cy="858554"/>
                    <a:chOff x="-1394256" y="4766081"/>
                    <a:chExt cx="481913" cy="858554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9" name="橢圓 189">
                          <a:extLst>
                            <a:ext uri="{FF2B5EF4-FFF2-40B4-BE49-F238E27FC236}">
                              <a16:creationId xmlns:a16="http://schemas.microsoft.com/office/drawing/2014/main" id="{D21B63F3-4632-264C-9B32-EE0FE91FC5D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-1394256" y="5142722"/>
                          <a:ext cx="481913" cy="481913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none" lIns="91440" tIns="45720" rIns="91440" bIns="45720" numCol="1" rtlCol="0" anchor="ctr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279" name="橢圓 189">
                          <a:extLst>
                            <a:ext uri="{FF2B5EF4-FFF2-40B4-BE49-F238E27FC236}">
                              <a16:creationId xmlns:a16="http://schemas.microsoft.com/office/drawing/2014/main" id="{D21B63F3-4632-264C-9B32-EE0FE91FC5D1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-1394256" y="5142722"/>
                          <a:ext cx="481913" cy="481913"/>
                        </a:xfrm>
                        <a:prstGeom prst="ellipse">
                          <a:avLst/>
                        </a:prstGeom>
                        <a:blipFill>
                          <a:blip r:embed="rId17"/>
                          <a:stretch>
                            <a:fillRect/>
                          </a:stretch>
                        </a:blipFill>
                        <a:ln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280" name="文字方塊 194">
                      <a:extLst>
                        <a:ext uri="{FF2B5EF4-FFF2-40B4-BE49-F238E27FC236}">
                          <a16:creationId xmlns:a16="http://schemas.microsoft.com/office/drawing/2014/main" id="{42B4B8FB-CF72-9B47-B78B-5588426CAA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1268316" y="4766081"/>
                      <a:ext cx="31290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TW" sz="20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kumimoji="1" lang="zh-TW" altLang="en-US" sz="2000" dirty="0">
                        <a:solidFill>
                          <a:srgbClr val="0070C0"/>
                        </a:solidFill>
                      </a:endParaRPr>
                    </a:p>
                  </p:txBody>
                </p:sp>
              </p:grpSp>
              <p:sp>
                <p:nvSpPr>
                  <p:cNvPr id="275" name="矩形 176">
                    <a:extLst>
                      <a:ext uri="{FF2B5EF4-FFF2-40B4-BE49-F238E27FC236}">
                        <a16:creationId xmlns:a16="http://schemas.microsoft.com/office/drawing/2014/main" id="{FA7C9D8A-8CDE-EC40-8908-05B0459805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031789" y="4099226"/>
                    <a:ext cx="312906" cy="31290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</a:endParaRPr>
                  </a:p>
                </p:txBody>
              </p:sp>
              <p:cxnSp>
                <p:nvCxnSpPr>
                  <p:cNvPr id="276" name="直線接點 177">
                    <a:extLst>
                      <a:ext uri="{FF2B5EF4-FFF2-40B4-BE49-F238E27FC236}">
                        <a16:creationId xmlns:a16="http://schemas.microsoft.com/office/drawing/2014/main" id="{8FD57959-3ED8-F147-A40F-5BC4DC6733EB}"/>
                      </a:ext>
                    </a:extLst>
                  </p:cNvPr>
                  <p:cNvCxnSpPr>
                    <a:cxnSpLocks/>
                    <a:stCxn id="275" idx="0"/>
                    <a:endCxn id="279" idx="3"/>
                  </p:cNvCxnSpPr>
                  <p:nvPr/>
                </p:nvCxnSpPr>
                <p:spPr bwMode="auto">
                  <a:xfrm flipV="1">
                    <a:off x="7188242" y="3827917"/>
                    <a:ext cx="311742" cy="27130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77" name="直線接點 181">
                    <a:extLst>
                      <a:ext uri="{FF2B5EF4-FFF2-40B4-BE49-F238E27FC236}">
                        <a16:creationId xmlns:a16="http://schemas.microsoft.com/office/drawing/2014/main" id="{5B7DE9A4-4756-6F40-B9F0-11A89A6FF627}"/>
                      </a:ext>
                    </a:extLst>
                  </p:cNvPr>
                  <p:cNvCxnSpPr>
                    <a:cxnSpLocks/>
                    <a:stCxn id="267" idx="0"/>
                    <a:endCxn id="279" idx="5"/>
                  </p:cNvCxnSpPr>
                  <p:nvPr/>
                </p:nvCxnSpPr>
                <p:spPr bwMode="auto">
                  <a:xfrm flipH="1" flipV="1">
                    <a:off x="7840747" y="3827917"/>
                    <a:ext cx="263718" cy="37957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78" name="文字方塊 186">
                    <a:extLst>
                      <a:ext uri="{FF2B5EF4-FFF2-40B4-BE49-F238E27FC236}">
                        <a16:creationId xmlns:a16="http://schemas.microsoft.com/office/drawing/2014/main" id="{79123BD7-7479-6648-B782-54BD3C1F24BF}"/>
                      </a:ext>
                    </a:extLst>
                  </p:cNvPr>
                  <p:cNvSpPr txBox="1"/>
                  <p:nvPr/>
                </p:nvSpPr>
                <p:spPr>
                  <a:xfrm>
                    <a:off x="7000017" y="3726443"/>
                    <a:ext cx="31290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sz="2000" dirty="0">
                        <a:solidFill>
                          <a:srgbClr val="C00000"/>
                        </a:solidFill>
                      </a:rPr>
                      <a:t>2</a:t>
                    </a:r>
                    <a:endParaRPr kumimoji="1" lang="zh-TW" altLang="en-US" sz="2000" dirty="0">
                      <a:solidFill>
                        <a:srgbClr val="C00000"/>
                      </a:solidFill>
                    </a:endParaRPr>
                  </a:p>
                </p:txBody>
              </p:sp>
            </p:grpSp>
            <p:sp>
              <p:nvSpPr>
                <p:cNvPr id="273" name="三角形 173">
                  <a:extLst>
                    <a:ext uri="{FF2B5EF4-FFF2-40B4-BE49-F238E27FC236}">
                      <a16:creationId xmlns:a16="http://schemas.microsoft.com/office/drawing/2014/main" id="{88F3D8D7-F07E-D14C-AC61-95693F664EDB}"/>
                    </a:ext>
                  </a:extLst>
                </p:cNvPr>
                <p:cNvSpPr/>
                <p:nvPr/>
              </p:nvSpPr>
              <p:spPr bwMode="auto">
                <a:xfrm>
                  <a:off x="5878968" y="3386218"/>
                  <a:ext cx="3224274" cy="3075530"/>
                </a:xfrm>
                <a:prstGeom prst="triangle">
                  <a:avLst/>
                </a:prstGeom>
                <a:noFill/>
                <a:ln w="3810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</p:grpSp>
          <p:sp>
            <p:nvSpPr>
              <p:cNvPr id="271" name="文字方塊 48">
                <a:extLst>
                  <a:ext uri="{FF2B5EF4-FFF2-40B4-BE49-F238E27FC236}">
                    <a16:creationId xmlns:a16="http://schemas.microsoft.com/office/drawing/2014/main" id="{549CFEA9-A7FD-5241-900F-2D1605D40E54}"/>
                  </a:ext>
                </a:extLst>
              </p:cNvPr>
              <p:cNvSpPr txBox="1"/>
              <p:nvPr/>
            </p:nvSpPr>
            <p:spPr>
              <a:xfrm>
                <a:off x="9956550" y="4091085"/>
                <a:ext cx="3129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solidFill>
                      <a:srgbClr val="0070C0"/>
                    </a:solidFill>
                  </a:rPr>
                  <a:t>2</a:t>
                </a:r>
                <a:endParaRPr kumimoji="1" lang="zh-TW" altLang="en-US" sz="20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67" name="三角形 173">
              <a:extLst>
                <a:ext uri="{FF2B5EF4-FFF2-40B4-BE49-F238E27FC236}">
                  <a16:creationId xmlns:a16="http://schemas.microsoft.com/office/drawing/2014/main" id="{D0DCF615-711E-C142-B39E-239CB91A0E51}"/>
                </a:ext>
              </a:extLst>
            </p:cNvPr>
            <p:cNvSpPr/>
            <p:nvPr/>
          </p:nvSpPr>
          <p:spPr bwMode="auto">
            <a:xfrm>
              <a:off x="2035435" y="2329357"/>
              <a:ext cx="1450386" cy="1383476"/>
            </a:xfrm>
            <a:prstGeom prst="triangl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橢圓 189">
                  <a:extLst>
                    <a:ext uri="{FF2B5EF4-FFF2-40B4-BE49-F238E27FC236}">
                      <a16:creationId xmlns:a16="http://schemas.microsoft.com/office/drawing/2014/main" id="{C2324613-E281-D54E-B6B3-77D0F7771E2C}"/>
                    </a:ext>
                  </a:extLst>
                </p:cNvPr>
                <p:cNvSpPr/>
                <p:nvPr/>
              </p:nvSpPr>
              <p:spPr bwMode="auto">
                <a:xfrm>
                  <a:off x="2267340" y="3228229"/>
                  <a:ext cx="481913" cy="481913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268" name="橢圓 189">
                  <a:extLst>
                    <a:ext uri="{FF2B5EF4-FFF2-40B4-BE49-F238E27FC236}">
                      <a16:creationId xmlns:a16="http://schemas.microsoft.com/office/drawing/2014/main" id="{C2324613-E281-D54E-B6B3-77D0F7771E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67340" y="3228229"/>
                  <a:ext cx="481913" cy="481913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橢圓 47">
                  <a:extLst>
                    <a:ext uri="{FF2B5EF4-FFF2-40B4-BE49-F238E27FC236}">
                      <a16:creationId xmlns:a16="http://schemas.microsoft.com/office/drawing/2014/main" id="{ED3DDCE7-362B-CD43-85C8-FBE1BB7CF48F}"/>
                    </a:ext>
                  </a:extLst>
                </p:cNvPr>
                <p:cNvSpPr/>
                <p:nvPr/>
              </p:nvSpPr>
              <p:spPr bwMode="auto">
                <a:xfrm>
                  <a:off x="2780190" y="3228228"/>
                  <a:ext cx="481913" cy="481913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269" name="橢圓 47">
                  <a:extLst>
                    <a:ext uri="{FF2B5EF4-FFF2-40B4-BE49-F238E27FC236}">
                      <a16:creationId xmlns:a16="http://schemas.microsoft.com/office/drawing/2014/main" id="{ED3DDCE7-362B-CD43-85C8-FBE1BB7CF4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0190" y="3228228"/>
                  <a:ext cx="481913" cy="481913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矩形 221">
                <a:extLst>
                  <a:ext uri="{FF2B5EF4-FFF2-40B4-BE49-F238E27FC236}">
                    <a16:creationId xmlns:a16="http://schemas.microsoft.com/office/drawing/2014/main" id="{2A3C70FF-C9D8-994F-BE0A-F7591A951AB7}"/>
                  </a:ext>
                </a:extLst>
              </p:cNvPr>
              <p:cNvSpPr/>
              <p:nvPr/>
            </p:nvSpPr>
            <p:spPr>
              <a:xfrm>
                <a:off x="-80280" y="4087272"/>
                <a:ext cx="4407727" cy="859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sz="2400" b="0" dirty="0"/>
              </a:p>
            </p:txBody>
          </p:sp>
        </mc:Choice>
        <mc:Fallback xmlns="">
          <p:sp>
            <p:nvSpPr>
              <p:cNvPr id="281" name="矩形 221">
                <a:extLst>
                  <a:ext uri="{FF2B5EF4-FFF2-40B4-BE49-F238E27FC236}">
                    <a16:creationId xmlns:a16="http://schemas.microsoft.com/office/drawing/2014/main" id="{2A3C70FF-C9D8-994F-BE0A-F7591A951A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280" y="4087272"/>
                <a:ext cx="4407727" cy="859531"/>
              </a:xfrm>
              <a:prstGeom prst="rect">
                <a:avLst/>
              </a:prstGeom>
              <a:blipFill>
                <a:blip r:embed="rId20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矩形 221">
                <a:extLst>
                  <a:ext uri="{FF2B5EF4-FFF2-40B4-BE49-F238E27FC236}">
                    <a16:creationId xmlns:a16="http://schemas.microsoft.com/office/drawing/2014/main" id="{14A1A763-D33E-134D-B15E-EFBB9316184F}"/>
                  </a:ext>
                </a:extLst>
              </p:cNvPr>
              <p:cNvSpPr/>
              <p:nvPr/>
            </p:nvSpPr>
            <p:spPr>
              <a:xfrm>
                <a:off x="3507801" y="802002"/>
                <a:ext cx="4407727" cy="859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sz="2400" b="0" dirty="0"/>
              </a:p>
            </p:txBody>
          </p:sp>
        </mc:Choice>
        <mc:Fallback xmlns="">
          <p:sp>
            <p:nvSpPr>
              <p:cNvPr id="282" name="矩形 221">
                <a:extLst>
                  <a:ext uri="{FF2B5EF4-FFF2-40B4-BE49-F238E27FC236}">
                    <a16:creationId xmlns:a16="http://schemas.microsoft.com/office/drawing/2014/main" id="{14A1A763-D33E-134D-B15E-EFBB931618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801" y="802002"/>
                <a:ext cx="4407727" cy="859531"/>
              </a:xfrm>
              <a:prstGeom prst="rect">
                <a:avLst/>
              </a:prstGeom>
              <a:blipFill>
                <a:blip r:embed="rId21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矩形 221">
                <a:extLst>
                  <a:ext uri="{FF2B5EF4-FFF2-40B4-BE49-F238E27FC236}">
                    <a16:creationId xmlns:a16="http://schemas.microsoft.com/office/drawing/2014/main" id="{5C239CA4-BCFA-1A49-B211-C7EEF1CB9FD2}"/>
                  </a:ext>
                </a:extLst>
              </p:cNvPr>
              <p:cNvSpPr/>
              <p:nvPr/>
            </p:nvSpPr>
            <p:spPr>
              <a:xfrm>
                <a:off x="1706851" y="5524063"/>
                <a:ext cx="4407727" cy="822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55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55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55</m:t>
                          </m:r>
                        </m:sub>
                      </m:sSub>
                    </m:oMath>
                  </m:oMathPara>
                </a14:m>
                <a:br>
                  <a:rPr lang="en-US" altLang="zh-TW" sz="2400" b="0" dirty="0"/>
                </a:br>
                <a:endParaRPr lang="zh-TW" altLang="en-US" sz="2400" dirty="0"/>
              </a:p>
            </p:txBody>
          </p:sp>
        </mc:Choice>
        <mc:Fallback xmlns="">
          <p:sp>
            <p:nvSpPr>
              <p:cNvPr id="283" name="矩形 221">
                <a:extLst>
                  <a:ext uri="{FF2B5EF4-FFF2-40B4-BE49-F238E27FC236}">
                    <a16:creationId xmlns:a16="http://schemas.microsoft.com/office/drawing/2014/main" id="{5C239CA4-BCFA-1A49-B211-C7EEF1CB9F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851" y="5524063"/>
                <a:ext cx="4407727" cy="82253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089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20886" y="29184"/>
            <a:ext cx="9271472" cy="1143000"/>
          </a:xfrm>
        </p:spPr>
        <p:txBody>
          <a:bodyPr/>
          <a:lstStyle/>
          <a:p>
            <a:pPr algn="ctr"/>
            <a:r>
              <a:rPr lang="en-US" altLang="zh-TW" sz="3600" dirty="0"/>
              <a:t>Algorithm for Constructing Optimal BST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1781" y="983568"/>
                <a:ext cx="8531988" cy="5211418"/>
              </a:xfrm>
            </p:spPr>
            <p:txBody>
              <a:bodyPr/>
              <a:lstStyle/>
              <a:p>
                <a:r>
                  <a:rPr lang="en-US" altLang="zh-TW" sz="28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800" dirty="0">
                    <a:solidFill>
                      <a:srgbClr val="FF0000"/>
                    </a:solidFill>
                  </a:rPr>
                  <a:t> is the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800" dirty="0"/>
                  <a:t>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sz="2800" dirty="0"/>
                  <a:t> has two subtrees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TW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sz="2400" dirty="0"/>
                  <a:t>: left subtree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TW" sz="24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TW" sz="2400" dirty="0"/>
                  <a:t>: right subtree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:pPr lvl="1"/>
                <a:endParaRPr lang="en-US" altLang="zh-TW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zh-TW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zh-TW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𝑤𝑒𝑖𝑔h𝑡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zh-TW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𝑤𝑒𝑖𝑔h𝑡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𝑙𝑗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altLang="zh-TW" sz="2400" b="0" dirty="0"/>
              </a:p>
              <a:p>
                <a:r>
                  <a:rPr lang="en-US" altLang="zh-TW" sz="2800" dirty="0"/>
                  <a:t>Time complexity: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sz="2800" b="0" dirty="0"/>
              </a:p>
            </p:txBody>
          </p:sp>
        </mc:Choice>
        <mc:Fallback xmlns="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1781" y="983568"/>
                <a:ext cx="8531988" cy="5211418"/>
              </a:xfrm>
              <a:blipFill>
                <a:blip r:embed="rId3"/>
                <a:stretch>
                  <a:fillRect l="-149" t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>
                <a:extLst>
                  <a:ext uri="{FF2B5EF4-FFF2-40B4-BE49-F238E27FC236}">
                    <a16:creationId xmlns:a16="http://schemas.microsoft.com/office/drawing/2014/main" id="{AD9EEF7A-9584-8843-8F01-B3113F93C22B}"/>
                  </a:ext>
                </a:extLst>
              </p:cNvPr>
              <p:cNvSpPr/>
              <p:nvPr/>
            </p:nvSpPr>
            <p:spPr bwMode="auto">
              <a:xfrm>
                <a:off x="6088277" y="4510216"/>
                <a:ext cx="1643449" cy="741406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TW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2" name="橢圓 11">
                <a:extLst>
                  <a:ext uri="{FF2B5EF4-FFF2-40B4-BE49-F238E27FC236}">
                    <a16:creationId xmlns:a16="http://schemas.microsoft.com/office/drawing/2014/main" id="{AD9EEF7A-9584-8843-8F01-B3113F93C2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8277" y="4510216"/>
                <a:ext cx="1643449" cy="74140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CFD2377-350D-444E-B45E-24A9644F7F68}"/>
              </a:ext>
            </a:extLst>
          </p:cNvPr>
          <p:cNvCxnSpPr>
            <a:cxnSpLocks/>
            <a:stCxn id="12" idx="3"/>
          </p:cNvCxnSpPr>
          <p:nvPr/>
        </p:nvCxnSpPr>
        <p:spPr bwMode="auto">
          <a:xfrm flipH="1">
            <a:off x="5980670" y="5143046"/>
            <a:ext cx="348285" cy="4408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6478E54-3469-564D-BE17-EA315DC5762B}"/>
              </a:ext>
            </a:extLst>
          </p:cNvPr>
          <p:cNvCxnSpPr>
            <a:cxnSpLocks/>
          </p:cNvCxnSpPr>
          <p:nvPr/>
        </p:nvCxnSpPr>
        <p:spPr bwMode="auto">
          <a:xfrm>
            <a:off x="7537623" y="5088992"/>
            <a:ext cx="455654" cy="5042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97214742-FC60-4241-B8BD-293204A1D9DC}"/>
                  </a:ext>
                </a:extLst>
              </p:cNvPr>
              <p:cNvSpPr/>
              <p:nvPr/>
            </p:nvSpPr>
            <p:spPr>
              <a:xfrm>
                <a:off x="5549270" y="5755051"/>
                <a:ext cx="4314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97214742-FC60-4241-B8BD-293204A1D9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270" y="5755051"/>
                <a:ext cx="431400" cy="461665"/>
              </a:xfrm>
              <a:prstGeom prst="rect">
                <a:avLst/>
              </a:prstGeom>
              <a:blipFill>
                <a:blip r:embed="rId5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6A006420-C800-6044-B7ED-348F91A286CE}"/>
                  </a:ext>
                </a:extLst>
              </p:cNvPr>
              <p:cNvSpPr/>
              <p:nvPr/>
            </p:nvSpPr>
            <p:spPr>
              <a:xfrm>
                <a:off x="7819854" y="5755051"/>
                <a:ext cx="4662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6A006420-C800-6044-B7ED-348F91A28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854" y="5755051"/>
                <a:ext cx="466217" cy="461665"/>
              </a:xfrm>
              <a:prstGeom prst="rect">
                <a:avLst/>
              </a:prstGeom>
              <a:blipFill>
                <a:blip r:embed="rId6"/>
                <a:stretch>
                  <a:fillRect l="-27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F0A9DEE9-B29C-554F-80D0-E0E955A2490B}"/>
                  </a:ext>
                </a:extLst>
              </p:cNvPr>
              <p:cNvSpPr/>
              <p:nvPr/>
            </p:nvSpPr>
            <p:spPr>
              <a:xfrm>
                <a:off x="4653028" y="6174235"/>
                <a:ext cx="19557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F0A9DEE9-B29C-554F-80D0-E0E955A24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028" y="6174235"/>
                <a:ext cx="195572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1ADFC200-3CD5-B441-A819-45A440E2E3FC}"/>
                  </a:ext>
                </a:extLst>
              </p:cNvPr>
              <p:cNvSpPr/>
              <p:nvPr/>
            </p:nvSpPr>
            <p:spPr>
              <a:xfrm>
                <a:off x="7117634" y="6172022"/>
                <a:ext cx="1662250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1ADFC200-3CD5-B441-A819-45A440E2E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634" y="6172022"/>
                <a:ext cx="1662250" cy="491417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CE35D87-6AC3-1546-BEA3-FBCC175DC933}"/>
                  </a:ext>
                </a:extLst>
              </p:cNvPr>
              <p:cNvSpPr/>
              <p:nvPr/>
            </p:nvSpPr>
            <p:spPr>
              <a:xfrm>
                <a:off x="5264185" y="3702384"/>
                <a:ext cx="3860352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(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CE35D87-6AC3-1546-BEA3-FBCC175DC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185" y="3702384"/>
                <a:ext cx="3860352" cy="491417"/>
              </a:xfrm>
              <a:prstGeom prst="rect">
                <a:avLst/>
              </a:prstGeom>
              <a:blipFill>
                <a:blip r:embed="rId9"/>
                <a:stretch>
                  <a:fillRect l="-1974" t="-10256" r="-1974" b="-205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00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20886" y="-193242"/>
            <a:ext cx="9271472" cy="1143000"/>
          </a:xfrm>
        </p:spPr>
        <p:txBody>
          <a:bodyPr/>
          <a:lstStyle/>
          <a:p>
            <a:pPr algn="ctr"/>
            <a:r>
              <a:rPr lang="en-US" altLang="zh-TW" sz="3600" dirty="0"/>
              <a:t>Example for Constructing Optimal BST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0" y="593061"/>
                <a:ext cx="8531988" cy="585697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TW" sz="2800" b="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10, 15, 20, 25</m:t>
                        </m:r>
                      </m:e>
                    </m:d>
                  </m:oMath>
                </a14:m>
                <a:br>
                  <a:rPr lang="en-US" altLang="zh-TW" sz="2800" b="0" dirty="0"/>
                </a:br>
                <a:r>
                  <a:rPr lang="en-US" altLang="zh-TW" sz="2800" b="0" dirty="0"/>
                  <a:t>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16×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3, 3, 1, 1</m:t>
                        </m:r>
                      </m:e>
                    </m:d>
                  </m:oMath>
                </a14:m>
                <a:br>
                  <a:rPr lang="en-US" altLang="zh-TW" sz="2800" dirty="0"/>
                </a:br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16×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=(2, 3, 1, 1, 1)</m:t>
                    </m:r>
                  </m:oMath>
                </a14:m>
                <a:endParaRPr lang="en-US" altLang="zh-TW" sz="2800" dirty="0"/>
              </a:p>
              <a:p>
                <a:r>
                  <a:rPr lang="en-US" altLang="zh-TW" sz="2800" dirty="0"/>
                  <a:t>Initially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28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altLang="zh-TW" sz="2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altLang="zh-TW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sub>
                            </m:s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altLang="zh-TW" sz="2000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sz="2000" b="0" dirty="0"/>
              </a:p>
              <a:p>
                <a:pPr lvl="1"/>
                <a:endParaRPr lang="en-US" altLang="zh-TW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altLang="zh-TW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altLang="zh-TW" sz="2000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TW" sz="2000" b="0" dirty="0"/>
              </a:p>
              <a:p>
                <a:pPr lvl="1"/>
                <a:endParaRPr lang="en-US" altLang="zh-TW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endParaRPr lang="en-US" altLang="zh-TW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altLang="zh-TW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sub>
                            </m:s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sub>
                            </m:s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44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br>
                  <a:rPr lang="en-US" altLang="zh-TW" sz="2000" dirty="0"/>
                </a:br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=11+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=19</m:t>
                    </m:r>
                  </m:oMath>
                </a14:m>
                <a:r>
                  <a:rPr lang="en-US" altLang="zh-TW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TW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altLang="zh-TW" sz="20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000" b="0" i="0" smtClean="0">
                            <a:latin typeface="Cambria Math" panose="02040503050406030204" pitchFamily="18" charset="0"/>
                          </a:rPr>
                          <m:t>04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  <m:r>
                          <a:rPr lang="en-US" altLang="zh-TW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02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03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44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br>
                  <a:rPr lang="en-US" altLang="zh-TW" sz="2000" b="0" dirty="0"/>
                </a:br>
                <a:r>
                  <a:rPr lang="en-US" altLang="zh-TW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=16+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r>
                  <a:rPr lang="en-US" altLang="zh-TW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TW" sz="2000" dirty="0"/>
              </a:p>
            </p:txBody>
          </p:sp>
        </mc:Choice>
        <mc:Fallback xmlns="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0" y="593061"/>
                <a:ext cx="8531988" cy="5856971"/>
              </a:xfrm>
              <a:blipFill>
                <a:blip r:embed="rId2"/>
                <a:stretch>
                  <a:fillRect l="-298" t="-1082" b="-6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>
            <a:extLst>
              <a:ext uri="{FF2B5EF4-FFF2-40B4-BE49-F238E27FC236}">
                <a16:creationId xmlns:a16="http://schemas.microsoft.com/office/drawing/2014/main" id="{02874218-BE65-AE44-9FA6-876345839ABB}"/>
              </a:ext>
            </a:extLst>
          </p:cNvPr>
          <p:cNvSpPr txBox="1"/>
          <p:nvPr/>
        </p:nvSpPr>
        <p:spPr>
          <a:xfrm>
            <a:off x="5721636" y="2743200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C00000"/>
                </a:solidFill>
              </a:rPr>
              <a:t>// r</a:t>
            </a:r>
            <a:r>
              <a:rPr kumimoji="1" lang="en-US" altLang="zh-TW" sz="2400" dirty="0">
                <a:solidFill>
                  <a:srgbClr val="C00000"/>
                </a:solidFill>
              </a:rPr>
              <a:t>oot = 1</a:t>
            </a:r>
            <a:endParaRPr kumimoji="1"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7C2509-6F14-AE40-9132-7CBA5EE784E2}"/>
              </a:ext>
            </a:extLst>
          </p:cNvPr>
          <p:cNvSpPr txBox="1"/>
          <p:nvPr/>
        </p:nvSpPr>
        <p:spPr>
          <a:xfrm>
            <a:off x="5721636" y="3834713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C00000"/>
                </a:solidFill>
              </a:rPr>
              <a:t>// r</a:t>
            </a:r>
            <a:r>
              <a:rPr kumimoji="1" lang="en-US" altLang="zh-TW" sz="2400" dirty="0">
                <a:solidFill>
                  <a:srgbClr val="C00000"/>
                </a:solidFill>
              </a:rPr>
              <a:t>oot = 2</a:t>
            </a:r>
            <a:endParaRPr kumimoji="1"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F137B53-F44E-8549-B107-97FCEA0D3D16}"/>
              </a:ext>
            </a:extLst>
          </p:cNvPr>
          <p:cNvSpPr txBox="1"/>
          <p:nvPr/>
        </p:nvSpPr>
        <p:spPr>
          <a:xfrm>
            <a:off x="6000122" y="4953634"/>
            <a:ext cx="235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C00000"/>
                </a:solidFill>
              </a:rPr>
              <a:t>// r</a:t>
            </a:r>
            <a:r>
              <a:rPr kumimoji="1" lang="en-US" altLang="zh-TW" sz="2400" dirty="0">
                <a:solidFill>
                  <a:srgbClr val="C00000"/>
                </a:solidFill>
              </a:rPr>
              <a:t>oot = 2, 3, </a:t>
            </a:r>
            <a:r>
              <a:rPr lang="en-US" altLang="zh-TW" sz="2400" dirty="0">
                <a:solidFill>
                  <a:srgbClr val="C00000"/>
                </a:solidFill>
              </a:rPr>
              <a:t>or </a:t>
            </a:r>
            <a:r>
              <a:rPr kumimoji="1" lang="en-US" altLang="zh-TW" sz="2400" dirty="0">
                <a:solidFill>
                  <a:srgbClr val="C00000"/>
                </a:solidFill>
              </a:rPr>
              <a:t>4</a:t>
            </a:r>
            <a:endParaRPr kumimoji="1"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0911F6-E004-3240-ADF1-3521877D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F1E2-FD4B-DF48-8615-C0ECBD7B10F4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8" name="文字方塊 15">
            <a:extLst>
              <a:ext uri="{FF2B5EF4-FFF2-40B4-BE49-F238E27FC236}">
                <a16:creationId xmlns:a16="http://schemas.microsoft.com/office/drawing/2014/main" id="{04D7FB37-A95A-B842-B6A9-4610E7810A1E}"/>
              </a:ext>
            </a:extLst>
          </p:cNvPr>
          <p:cNvSpPr txBox="1"/>
          <p:nvPr/>
        </p:nvSpPr>
        <p:spPr>
          <a:xfrm>
            <a:off x="6000122" y="5704763"/>
            <a:ext cx="266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C00000"/>
                </a:solidFill>
              </a:rPr>
              <a:t>// r</a:t>
            </a:r>
            <a:r>
              <a:rPr kumimoji="1" lang="en-US" altLang="zh-TW" sz="2400" dirty="0">
                <a:solidFill>
                  <a:srgbClr val="C00000"/>
                </a:solidFill>
              </a:rPr>
              <a:t>oot = 1, 2, 3, </a:t>
            </a:r>
            <a:r>
              <a:rPr lang="en-US" altLang="zh-TW" sz="2400" dirty="0">
                <a:solidFill>
                  <a:srgbClr val="C00000"/>
                </a:solidFill>
              </a:rPr>
              <a:t>or </a:t>
            </a:r>
            <a:r>
              <a:rPr kumimoji="1" lang="en-US" altLang="zh-TW" sz="2400" dirty="0">
                <a:solidFill>
                  <a:srgbClr val="C00000"/>
                </a:solidFill>
              </a:rPr>
              <a:t>4</a:t>
            </a:r>
            <a:endParaRPr kumimoji="1" lang="zh-TW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913738"/>
      </p:ext>
    </p:extLst>
  </p:cSld>
  <p:clrMapOvr>
    <a:masterClrMapping/>
  </p:clrMapOvr>
</p:sld>
</file>

<file path=ppt/theme/theme1.xml><?xml version="1.0" encoding="utf-8"?>
<a:theme xmlns:a="http://schemas.openxmlformats.org/drawingml/2006/main" name="Dads Tie.pot">
  <a:themeElements>
    <a:clrScheme name="Dads Tie.pot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s Tie.po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Dads Tie.pot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s Tie.pot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Office\Templates\簡報設計範本\Dads Tie.pot</Template>
  <TotalTime>5336</TotalTime>
  <Words>4238</Words>
  <Application>Microsoft Macintosh PowerPoint</Application>
  <PresentationFormat>On-screen Show (4:3)</PresentationFormat>
  <Paragraphs>1604</Paragraphs>
  <Slides>62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Kaiti SC</vt:lpstr>
      <vt:lpstr>Arial</vt:lpstr>
      <vt:lpstr>Cambria Math</vt:lpstr>
      <vt:lpstr>Monotype Sorts</vt:lpstr>
      <vt:lpstr>Times New Roman</vt:lpstr>
      <vt:lpstr>Dads Tie.pot</vt:lpstr>
      <vt:lpstr>CHAPTER 10</vt:lpstr>
      <vt:lpstr>Two Binary Search Trees (BST)</vt:lpstr>
      <vt:lpstr>Extended Binary Trees</vt:lpstr>
      <vt:lpstr>Search Cost in a BST</vt:lpstr>
      <vt:lpstr>Algorithm for Constructing Optimal BST (1)</vt:lpstr>
      <vt:lpstr>Algorithm for Constructing Optimal BST (1)</vt:lpstr>
      <vt:lpstr>Algorithm for Constructing Optimal BST (1)</vt:lpstr>
      <vt:lpstr>Algorithm for Constructing Optimal BST (2)</vt:lpstr>
      <vt:lpstr>Example for Constructing Optimal BST (1)</vt:lpstr>
      <vt:lpstr>Example for Constructing Optimal BST (2)</vt:lpstr>
      <vt:lpstr>PowerPoint Presentation</vt:lpstr>
      <vt:lpstr>AVL Trees</vt:lpstr>
      <vt:lpstr>Example</vt:lpstr>
      <vt:lpstr>Example</vt:lpstr>
      <vt:lpstr>Example</vt:lpstr>
      <vt:lpstr>Example</vt:lpstr>
      <vt:lpstr>Four Kinds of Rotations in an AVL Tree</vt:lpstr>
      <vt:lpstr>LL Rebalancing Rotation</vt:lpstr>
      <vt:lpstr>RR Rebalancing Rotation</vt:lpstr>
      <vt:lpstr>LR Rebalancing Rotation</vt:lpstr>
      <vt:lpstr>Example of LR</vt:lpstr>
      <vt:lpstr>Complexity Comparison of Various Structures</vt:lpstr>
      <vt:lpstr>PowerPoint Presentation</vt:lpstr>
      <vt:lpstr>Red-Black Trees</vt:lpstr>
      <vt:lpstr>Colored Node Definition</vt:lpstr>
      <vt:lpstr>Colored Pointer (Edge) Definition</vt:lpstr>
      <vt:lpstr>Length and Rank in a Red-Black Tree</vt:lpstr>
      <vt:lpstr>Properties of a Red-Black Tree</vt:lpstr>
      <vt:lpstr>Inserting into a Red-Black Tree</vt:lpstr>
      <vt:lpstr>Two Consecutive Red Nodes</vt:lpstr>
      <vt:lpstr>Color Change of LLr, LRr, RRr, RLr</vt:lpstr>
      <vt:lpstr>Rotation and Color Change of LLb, LRb, RRb, RLb</vt:lpstr>
      <vt:lpstr>Insertion 50, 10, 80, 90, 70, 60, 65, 62</vt:lpstr>
      <vt:lpstr>Insertion 50, 10, 80, 90, 70, 60, 65, 62</vt:lpstr>
      <vt:lpstr>Insertion 50, 10, 80, 90, 70, 60, 65, 62</vt:lpstr>
      <vt:lpstr>Insertion 50, 10, 80, 90, 70, 60, 65, 62</vt:lpstr>
      <vt:lpstr>Insertion 50, 10, 80, 90, 70, 60, 65, 62</vt:lpstr>
      <vt:lpstr>Comparison of AVL Tree and RB Tree</vt:lpstr>
      <vt:lpstr>PowerPoint Presentation</vt:lpstr>
      <vt:lpstr>Splay Trees (斜張樹)</vt:lpstr>
      <vt:lpstr>Bottom-Up Splay Trees</vt:lpstr>
      <vt:lpstr>The Splay Operation</vt:lpstr>
      <vt:lpstr>Rotations in the Splay Operation</vt:lpstr>
      <vt:lpstr>RR and RL Rotations</vt:lpstr>
      <vt:lpstr>Example for the Splay Operation (1)</vt:lpstr>
      <vt:lpstr>Example for the Splay Operation (2)</vt:lpstr>
      <vt:lpstr>Example for the Splay Operation (3)</vt:lpstr>
      <vt:lpstr>Example for the Splay Operation (4)</vt:lpstr>
      <vt:lpstr>PowerPoint Presentation</vt:lpstr>
      <vt:lpstr>Top-Down Splay Trees (1)</vt:lpstr>
      <vt:lpstr>Top-Down Splay Trees (2)</vt:lpstr>
      <vt:lpstr>An Example for Top-Down Splay Tree (1/7)</vt:lpstr>
      <vt:lpstr>An Example for Top-Down Splay Tree (2/7)</vt:lpstr>
      <vt:lpstr>An Example for Top-Down Splay Tree (2/7)</vt:lpstr>
      <vt:lpstr>An Example for Top-Down Splay Tree (3/7)</vt:lpstr>
      <vt:lpstr>An Example for Top-Down Splay Tree (3/7)</vt:lpstr>
      <vt:lpstr>An Example for Top-Down Splay Tree (4/7)</vt:lpstr>
      <vt:lpstr>An Example for Top-Down Splay Tree (4/7)</vt:lpstr>
      <vt:lpstr>An Example for Top-Down Splay Tree (5/7)</vt:lpstr>
      <vt:lpstr>An Example for Top-Down Splay Tree (5/7)</vt:lpstr>
      <vt:lpstr>An Example for Top-Down Splay Tree (6/7)</vt:lpstr>
      <vt:lpstr>An Example for Top-Down Splay Tree (7/7)</vt:lpstr>
    </vt:vector>
  </TitlesOfParts>
  <Company>SONA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JESSY</dc:creator>
  <cp:lastModifiedBy>Microsoft Office User</cp:lastModifiedBy>
  <cp:revision>446</cp:revision>
  <cp:lastPrinted>1999-05-06T02:23:02Z</cp:lastPrinted>
  <dcterms:created xsi:type="dcterms:W3CDTF">1998-08-05T06:12:02Z</dcterms:created>
  <dcterms:modified xsi:type="dcterms:W3CDTF">2019-12-26T05:25:14Z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3</vt:i4>
  </property>
  <property fmtid="{D5CDD505-2E9C-101B-9397-08002B2CF9AE}" pid="7" name="MailAddress">
    <vt:lpwstr>hh_chen@csie.ntu.edu.tw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D:\temp</vt:lpwstr>
  </property>
  <property fmtid="{D5CDD505-2E9C-101B-9397-08002B2CF9AE}" pid="22" name="EncodingType">
    <vt:i4>5</vt:i4>
  </property>
</Properties>
</file>