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9"/>
  </p:notesMasterIdLst>
  <p:sldIdLst>
    <p:sldId id="256" r:id="rId2"/>
    <p:sldId id="306" r:id="rId3"/>
    <p:sldId id="307" r:id="rId4"/>
    <p:sldId id="309" r:id="rId5"/>
    <p:sldId id="310" r:id="rId6"/>
    <p:sldId id="312" r:id="rId7"/>
    <p:sldId id="313" r:id="rId8"/>
    <p:sldId id="311" r:id="rId9"/>
    <p:sldId id="314" r:id="rId10"/>
    <p:sldId id="315" r:id="rId11"/>
    <p:sldId id="318" r:id="rId12"/>
    <p:sldId id="319" r:id="rId13"/>
    <p:sldId id="320" r:id="rId14"/>
    <p:sldId id="321" r:id="rId15"/>
    <p:sldId id="325" r:id="rId16"/>
    <p:sldId id="322" r:id="rId17"/>
    <p:sldId id="323" r:id="rId18"/>
    <p:sldId id="324" r:id="rId19"/>
    <p:sldId id="352" r:id="rId20"/>
    <p:sldId id="354" r:id="rId21"/>
    <p:sldId id="355" r:id="rId22"/>
    <p:sldId id="353" r:id="rId23"/>
    <p:sldId id="327" r:id="rId24"/>
    <p:sldId id="328" r:id="rId25"/>
    <p:sldId id="356" r:id="rId26"/>
    <p:sldId id="357" r:id="rId27"/>
    <p:sldId id="329" r:id="rId28"/>
    <p:sldId id="330" r:id="rId29"/>
    <p:sldId id="331" r:id="rId30"/>
    <p:sldId id="332" r:id="rId31"/>
    <p:sldId id="333" r:id="rId32"/>
    <p:sldId id="334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7" r:id="rId43"/>
    <p:sldId id="348" r:id="rId44"/>
    <p:sldId id="349" r:id="rId45"/>
    <p:sldId id="350" r:id="rId46"/>
    <p:sldId id="351" r:id="rId47"/>
    <p:sldId id="308" r:id="rId48"/>
  </p:sldIdLst>
  <p:sldSz cx="9144000" cy="6858000" type="screen4x3"/>
  <p:notesSz cx="6623050" cy="981075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9"/>
    <p:restoredTop sz="89117"/>
  </p:normalViewPr>
  <p:slideViewPr>
    <p:cSldViewPr snapToGrid="0">
      <p:cViewPr varScale="1">
        <p:scale>
          <a:sx n="195" d="100"/>
          <a:sy n="195" d="100"/>
        </p:scale>
        <p:origin x="20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 snapToGrid="0">
      <p:cViewPr varScale="1">
        <p:scale>
          <a:sx n="77" d="100"/>
          <a:sy n="77" d="100"/>
        </p:scale>
        <p:origin x="4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212C7-32AA-DB41-9FD8-2FC55A9192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FE215D-872D-1A49-8902-B63DCF56AF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6A6B3D2-DF1B-E047-9F9D-DEA9CB86CC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35013"/>
            <a:ext cx="4908550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3F82D68-80AB-E040-9DFE-27A7CE8AEA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57750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FC5594F-3832-9849-9702-C8E41F2935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0213"/>
            <a:ext cx="2870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455744C9-7DEE-4146-854C-DA3AF73AA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20213"/>
            <a:ext cx="2870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5D1EB1-68A2-0846-ABDB-ACBA30F9DD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68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表上的</a:t>
            </a:r>
            <a:r>
              <a:rPr lang="en-US" altLang="zh-CN" dirty="0"/>
              <a:t> a </a:t>
            </a:r>
            <a:r>
              <a:rPr lang="zh-CN" altLang="en-US" dirty="0"/>
              <a:t>的</a:t>
            </a:r>
            <a:r>
              <a:rPr lang="en-US" altLang="zh-CN" dirty="0"/>
              <a:t> 2 </a:t>
            </a:r>
            <a:r>
              <a:rPr lang="zh-CN" altLang="en-US" dirty="0"/>
              <a:t>表示</a:t>
            </a:r>
            <a:r>
              <a:rPr lang="en-US" altLang="zh-CN" dirty="0"/>
              <a:t> node a </a:t>
            </a:r>
            <a:r>
              <a:rPr lang="zh-CN" altLang="en-US" dirty="0"/>
              <a:t>有兩筆資料，</a:t>
            </a:r>
            <a:r>
              <a:rPr lang="en-US" altLang="zh-CN" dirty="0"/>
              <a:t>b</a:t>
            </a:r>
            <a:r>
              <a:rPr lang="zh-CN" altLang="en-US" dirty="0"/>
              <a:t>表示比</a:t>
            </a:r>
            <a:r>
              <a:rPr lang="en-US" altLang="zh-CN" dirty="0"/>
              <a:t>20</a:t>
            </a:r>
            <a:r>
              <a:rPr lang="zh-CN" altLang="en-US" dirty="0"/>
              <a:t>小的數字放</a:t>
            </a:r>
            <a:r>
              <a:rPr lang="en-US" altLang="zh-CN" dirty="0"/>
              <a:t>b</a:t>
            </a:r>
            <a:r>
              <a:rPr lang="zh-CN" altLang="en-US" dirty="0"/>
              <a:t>，比</a:t>
            </a:r>
            <a:r>
              <a:rPr lang="en-US" altLang="zh-CN" dirty="0"/>
              <a:t>20</a:t>
            </a:r>
            <a:r>
              <a:rPr lang="zh-CN" altLang="en-US" dirty="0"/>
              <a:t>大但比</a:t>
            </a:r>
            <a:r>
              <a:rPr lang="en-US" altLang="zh-CN" dirty="0"/>
              <a:t>40</a:t>
            </a:r>
            <a:r>
              <a:rPr lang="zh-CN" altLang="en-US" dirty="0"/>
              <a:t>小的數字放</a:t>
            </a:r>
            <a:r>
              <a:rPr lang="en-US" altLang="zh-CN" dirty="0"/>
              <a:t>c</a:t>
            </a:r>
            <a:r>
              <a:rPr lang="zh-CN" altLang="en-US" dirty="0"/>
              <a:t>，比</a:t>
            </a:r>
            <a:r>
              <a:rPr lang="en-US" altLang="zh-CN" dirty="0"/>
              <a:t>40</a:t>
            </a:r>
            <a:r>
              <a:rPr lang="zh-CN" altLang="en-US" dirty="0"/>
              <a:t>大的數字放</a:t>
            </a:r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3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Ceil(5/2) = 3</a:t>
            </a:r>
          </a:p>
          <a:p>
            <a:r>
              <a:rPr lang="en-US" dirty="0"/>
              <a:t>Data = 2 ~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0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第一層的</a:t>
            </a:r>
            <a:r>
              <a:rPr lang="en-US" altLang="zh-CN" dirty="0"/>
              <a:t> root</a:t>
            </a:r>
            <a:r>
              <a:rPr lang="zh-TW" altLang="en-US" dirty="0"/>
              <a:t> </a:t>
            </a:r>
            <a:r>
              <a:rPr lang="zh-CN" altLang="en-US" dirty="0"/>
              <a:t>至少存一個</a:t>
            </a:r>
            <a:r>
              <a:rPr lang="en-US" altLang="zh-CN" dirty="0"/>
              <a:t> key</a:t>
            </a:r>
            <a:r>
              <a:rPr lang="zh-CN" altLang="en-US" dirty="0"/>
              <a:t>，且有兩個</a:t>
            </a:r>
            <a:r>
              <a:rPr lang="en-US" altLang="zh-CN" dirty="0"/>
              <a:t> children</a:t>
            </a:r>
          </a:p>
          <a:p>
            <a:r>
              <a:rPr lang="zh-CN" altLang="en-US" dirty="0"/>
              <a:t>第二層的</a:t>
            </a:r>
            <a:r>
              <a:rPr lang="en-US" altLang="zh-CN" dirty="0"/>
              <a:t> 2 </a:t>
            </a:r>
            <a:r>
              <a:rPr lang="zh-CN" altLang="en-US" dirty="0"/>
              <a:t>個</a:t>
            </a:r>
            <a:r>
              <a:rPr lang="zh-TW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，每個</a:t>
            </a:r>
            <a:r>
              <a:rPr lang="zh-TW" altLang="en-US" dirty="0"/>
              <a:t>要存</a:t>
            </a:r>
            <a:r>
              <a:rPr lang="en-US" altLang="zh-TW" dirty="0"/>
              <a:t> ceil (m/2)</a:t>
            </a:r>
            <a:r>
              <a:rPr lang="zh-TW" altLang="en-US" dirty="0"/>
              <a:t> 個</a:t>
            </a:r>
            <a:r>
              <a:rPr lang="en-US" altLang="zh-TW" dirty="0"/>
              <a:t> children</a:t>
            </a:r>
            <a:r>
              <a:rPr lang="zh-TW" altLang="en-US" dirty="0"/>
              <a:t>，也就是至少</a:t>
            </a:r>
            <a:r>
              <a:rPr lang="en-US" altLang="zh-TW" dirty="0"/>
              <a:t> ceil(m/2) keys</a:t>
            </a:r>
          </a:p>
          <a:p>
            <a:r>
              <a:rPr lang="zh-CN" altLang="en-US" dirty="0"/>
              <a:t>第三層有</a:t>
            </a:r>
            <a:r>
              <a:rPr lang="en-US" altLang="zh-CN" dirty="0"/>
              <a:t> ceil(m/2) </a:t>
            </a:r>
            <a:r>
              <a:rPr lang="zh-CN" altLang="en-US" dirty="0"/>
              <a:t>個</a:t>
            </a:r>
            <a:r>
              <a:rPr lang="en-US" altLang="zh-CN" dirty="0"/>
              <a:t> node</a:t>
            </a:r>
            <a:r>
              <a:rPr lang="zh-CN" altLang="en-US" dirty="0"/>
              <a:t>，且每個存</a:t>
            </a:r>
            <a:r>
              <a:rPr lang="en-US" altLang="zh-CN" dirty="0"/>
              <a:t> ceil(m/2)</a:t>
            </a:r>
            <a:r>
              <a:rPr lang="zh-TW" altLang="en-US" dirty="0"/>
              <a:t> 個以上，也就是至少</a:t>
            </a:r>
            <a:r>
              <a:rPr lang="en-US" altLang="zh-TW" dirty="0"/>
              <a:t> ceil(m/2) keys</a:t>
            </a:r>
            <a:endParaRPr lang="en-US" altLang="zh-CN" dirty="0"/>
          </a:p>
          <a:p>
            <a:r>
              <a:rPr lang="zh-CN" altLang="en-US" dirty="0"/>
              <a:t>第四層有</a:t>
            </a:r>
            <a:r>
              <a:rPr lang="en-US" altLang="zh-CN" dirty="0"/>
              <a:t> ceil(m/2)^2 </a:t>
            </a:r>
            <a:r>
              <a:rPr lang="zh-CN" altLang="en-US" dirty="0"/>
              <a:t>個</a:t>
            </a:r>
            <a:r>
              <a:rPr lang="en-US" altLang="zh-CN" dirty="0"/>
              <a:t> node</a:t>
            </a:r>
            <a:r>
              <a:rPr lang="zh-CN" altLang="en-US" dirty="0"/>
              <a:t>，且每個存</a:t>
            </a:r>
            <a:r>
              <a:rPr lang="en-US" altLang="zh-CN" dirty="0"/>
              <a:t> ceil(m/2)</a:t>
            </a:r>
            <a:r>
              <a:rPr lang="zh-TW" altLang="en-US" dirty="0"/>
              <a:t> 個以上，也就是至少</a:t>
            </a:r>
            <a:r>
              <a:rPr lang="en-US" altLang="zh-TW" dirty="0"/>
              <a:t> ceil(m/2) keys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 h </a:t>
            </a:r>
            <a:r>
              <a:rPr lang="zh-CN" altLang="en-US" dirty="0"/>
              <a:t>層有</a:t>
            </a:r>
            <a:r>
              <a:rPr lang="en-US" altLang="zh-CN" dirty="0"/>
              <a:t> ceil(m/2)^{h-1} </a:t>
            </a:r>
            <a:r>
              <a:rPr lang="zh-CN" altLang="en-US" dirty="0"/>
              <a:t>個</a:t>
            </a:r>
            <a:r>
              <a:rPr lang="en-US" altLang="zh-CN" dirty="0"/>
              <a:t> node</a:t>
            </a:r>
            <a:r>
              <a:rPr lang="zh-CN" altLang="en-US" dirty="0"/>
              <a:t>，且每個存</a:t>
            </a:r>
            <a:r>
              <a:rPr lang="en-US" altLang="zh-CN" dirty="0"/>
              <a:t> ceil(m/2)</a:t>
            </a:r>
            <a:r>
              <a:rPr lang="zh-TW" altLang="en-US" dirty="0"/>
              <a:t> 個以上，也就是至少</a:t>
            </a:r>
            <a:r>
              <a:rPr lang="en-US" altLang="zh-TW"/>
              <a:t> ceil(m/2)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28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 (5/2) = 3</a:t>
            </a:r>
          </a:p>
          <a:p>
            <a:r>
              <a:rPr lang="en-US" dirty="0"/>
              <a:t>Way = 3~5</a:t>
            </a:r>
          </a:p>
          <a:p>
            <a:r>
              <a:rPr lang="en-US" dirty="0"/>
              <a:t>Data = 2~4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41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Ceil(4/2) = 2</a:t>
            </a:r>
          </a:p>
          <a:p>
            <a:r>
              <a:rPr lang="en-US" dirty="0"/>
              <a:t>Way = 2 ~ 4</a:t>
            </a:r>
          </a:p>
          <a:p>
            <a:r>
              <a:rPr lang="en-US" dirty="0"/>
              <a:t>Data = 1 ~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42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Ceil(m/2) = 3</a:t>
            </a:r>
          </a:p>
          <a:p>
            <a:r>
              <a:rPr lang="en-US" dirty="0"/>
              <a:t>Data = 2 ~ 4</a:t>
            </a:r>
          </a:p>
          <a:p>
            <a:r>
              <a:rPr lang="zh-CN" altLang="en-US" dirty="0"/>
              <a:t>因此如果是刪掉</a:t>
            </a:r>
            <a:r>
              <a:rPr lang="en-US" altLang="zh-CN" dirty="0"/>
              <a:t> 126</a:t>
            </a:r>
            <a:r>
              <a:rPr lang="zh-TW" altLang="en-US" dirty="0"/>
              <a:t> 則無所謂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9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左右</a:t>
            </a:r>
            <a:r>
              <a:rPr lang="en-US" altLang="zh-CN" dirty="0"/>
              <a:t> subtree </a:t>
            </a:r>
            <a:r>
              <a:rPr lang="zh-CN" altLang="en-US" dirty="0"/>
              <a:t>都不能旋轉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276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Ceil(5/2) = 3</a:t>
            </a:r>
          </a:p>
          <a:p>
            <a:r>
              <a:rPr lang="en-US" dirty="0"/>
              <a:t>Data = 2 ~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54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Ceil(5/2) = 3</a:t>
            </a:r>
          </a:p>
          <a:p>
            <a:r>
              <a:rPr lang="en-US" dirty="0"/>
              <a:t>Data = 2 ~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3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Ceil(5/2) = 3</a:t>
            </a:r>
          </a:p>
          <a:p>
            <a:r>
              <a:rPr lang="en-US" dirty="0"/>
              <a:t>Data = 2 ~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1EB1-68A2-0846-ABDB-ACBA30F9DD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1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85BAF28D-56AE-BB41-B7BB-55DC35F7DE4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17411" name="Group 3">
              <a:extLst>
                <a:ext uri="{FF2B5EF4-FFF2-40B4-BE49-F238E27FC236}">
                  <a16:creationId xmlns:a16="http://schemas.microsoft.com/office/drawing/2014/main" id="{28631D44-FF2A-2C4C-BDD7-696D4DF0EE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17412" name="Freeform 4">
                <a:extLst>
                  <a:ext uri="{FF2B5EF4-FFF2-40B4-BE49-F238E27FC236}">
                    <a16:creationId xmlns:a16="http://schemas.microsoft.com/office/drawing/2014/main" id="{2C4E74E8-1E8D-E048-B3CC-BE9CDFFA953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3" name="Freeform 5">
                <a:extLst>
                  <a:ext uri="{FF2B5EF4-FFF2-40B4-BE49-F238E27FC236}">
                    <a16:creationId xmlns:a16="http://schemas.microsoft.com/office/drawing/2014/main" id="{AFD2F0E8-930B-5B4E-8EB7-CFD942440A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4" name="Freeform 6">
                <a:extLst>
                  <a:ext uri="{FF2B5EF4-FFF2-40B4-BE49-F238E27FC236}">
                    <a16:creationId xmlns:a16="http://schemas.microsoft.com/office/drawing/2014/main" id="{59B2A77F-587B-BB4F-BE38-D23E8308C0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5" name="Freeform 7">
                <a:extLst>
                  <a:ext uri="{FF2B5EF4-FFF2-40B4-BE49-F238E27FC236}">
                    <a16:creationId xmlns:a16="http://schemas.microsoft.com/office/drawing/2014/main" id="{5D8E8BC3-EBDE-3349-9FD8-4B19FE0FB34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6" name="Freeform 8">
                <a:extLst>
                  <a:ext uri="{FF2B5EF4-FFF2-40B4-BE49-F238E27FC236}">
                    <a16:creationId xmlns:a16="http://schemas.microsoft.com/office/drawing/2014/main" id="{9059767E-91A8-A744-AF5F-29F049DA7D8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7" name="Freeform 9">
                <a:extLst>
                  <a:ext uri="{FF2B5EF4-FFF2-40B4-BE49-F238E27FC236}">
                    <a16:creationId xmlns:a16="http://schemas.microsoft.com/office/drawing/2014/main" id="{9183CFF6-A565-8B43-B074-2AAC97CAB3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8" name="Freeform 10">
                <a:extLst>
                  <a:ext uri="{FF2B5EF4-FFF2-40B4-BE49-F238E27FC236}">
                    <a16:creationId xmlns:a16="http://schemas.microsoft.com/office/drawing/2014/main" id="{2DA01113-39EF-AB47-9D57-0CE1DA3F8F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19" name="Freeform 11">
                <a:extLst>
                  <a:ext uri="{FF2B5EF4-FFF2-40B4-BE49-F238E27FC236}">
                    <a16:creationId xmlns:a16="http://schemas.microsoft.com/office/drawing/2014/main" id="{70EE764D-495B-B941-9D9F-DD335C22640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0" name="Freeform 12">
                <a:extLst>
                  <a:ext uri="{FF2B5EF4-FFF2-40B4-BE49-F238E27FC236}">
                    <a16:creationId xmlns:a16="http://schemas.microsoft.com/office/drawing/2014/main" id="{B7C0CE62-5984-064B-9C21-C7B472A8965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1" name="Freeform 13">
                <a:extLst>
                  <a:ext uri="{FF2B5EF4-FFF2-40B4-BE49-F238E27FC236}">
                    <a16:creationId xmlns:a16="http://schemas.microsoft.com/office/drawing/2014/main" id="{1BB26CB6-4A3B-364F-BAE0-CE197499B65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2" name="Freeform 14">
                <a:extLst>
                  <a:ext uri="{FF2B5EF4-FFF2-40B4-BE49-F238E27FC236}">
                    <a16:creationId xmlns:a16="http://schemas.microsoft.com/office/drawing/2014/main" id="{F90FA6D1-19A3-9140-97FF-55AD377D628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3" name="Freeform 15">
                <a:extLst>
                  <a:ext uri="{FF2B5EF4-FFF2-40B4-BE49-F238E27FC236}">
                    <a16:creationId xmlns:a16="http://schemas.microsoft.com/office/drawing/2014/main" id="{347350A8-07AA-7947-8DCB-D7F161547F0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4" name="Freeform 16">
                <a:extLst>
                  <a:ext uri="{FF2B5EF4-FFF2-40B4-BE49-F238E27FC236}">
                    <a16:creationId xmlns:a16="http://schemas.microsoft.com/office/drawing/2014/main" id="{B9F2B3FC-0595-2842-A300-1879865DCD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5" name="Freeform 17">
                <a:extLst>
                  <a:ext uri="{FF2B5EF4-FFF2-40B4-BE49-F238E27FC236}">
                    <a16:creationId xmlns:a16="http://schemas.microsoft.com/office/drawing/2014/main" id="{839F3B44-E594-E24F-AF8D-C0584CB8F6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6" name="Freeform 18">
                <a:extLst>
                  <a:ext uri="{FF2B5EF4-FFF2-40B4-BE49-F238E27FC236}">
                    <a16:creationId xmlns:a16="http://schemas.microsoft.com/office/drawing/2014/main" id="{87ABF3D0-2C1A-E549-A1A1-4FB0459E25F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7" name="Freeform 19">
                <a:extLst>
                  <a:ext uri="{FF2B5EF4-FFF2-40B4-BE49-F238E27FC236}">
                    <a16:creationId xmlns:a16="http://schemas.microsoft.com/office/drawing/2014/main" id="{7033165E-03B1-774D-BB85-A685793D2C3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8" name="Freeform 20">
                <a:extLst>
                  <a:ext uri="{FF2B5EF4-FFF2-40B4-BE49-F238E27FC236}">
                    <a16:creationId xmlns:a16="http://schemas.microsoft.com/office/drawing/2014/main" id="{EAA46AF5-49CD-9847-840B-B5370A415A7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9" name="Freeform 21">
                <a:extLst>
                  <a:ext uri="{FF2B5EF4-FFF2-40B4-BE49-F238E27FC236}">
                    <a16:creationId xmlns:a16="http://schemas.microsoft.com/office/drawing/2014/main" id="{2CC1CDC3-0852-0749-9D0A-662B0F7DEB7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30" name="Freeform 22">
                <a:extLst>
                  <a:ext uri="{FF2B5EF4-FFF2-40B4-BE49-F238E27FC236}">
                    <a16:creationId xmlns:a16="http://schemas.microsoft.com/office/drawing/2014/main" id="{E6F6FBD3-479A-8B44-B2D0-0730547052E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431" name="Freeform 23">
              <a:extLst>
                <a:ext uri="{FF2B5EF4-FFF2-40B4-BE49-F238E27FC236}">
                  <a16:creationId xmlns:a16="http://schemas.microsoft.com/office/drawing/2014/main" id="{169520A8-9E04-5A43-AB6B-A795A984992C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2" name="Freeform 24">
              <a:extLst>
                <a:ext uri="{FF2B5EF4-FFF2-40B4-BE49-F238E27FC236}">
                  <a16:creationId xmlns:a16="http://schemas.microsoft.com/office/drawing/2014/main" id="{0AA1955E-624E-B146-8599-F7C7D336C429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CC159548-E3AD-444D-A29D-6768527DA4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00480C7-38F5-D241-8C36-EB9C9EE9D0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按一下以編輯母片次標題樣式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20EA6FAA-54D3-2546-9A4E-89D7708527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E9E68045-7785-5D4C-B932-68A169AD81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8BEF07C7-CDDE-DA4F-BFD8-6044C9D049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49CC4D7-CAC1-BC4E-AECD-3C3239E1A9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D8ED9-3E5D-A34D-985A-1255ABE1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963B27-F7DD-2744-A915-4E7D3918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B74B-0904-BB4C-AB2F-8A658AC8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6AF78-6133-CC45-9B34-502330E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F1B17-D5E1-9242-B153-23E82E29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A7870-3102-5946-A233-58765BE812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2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1455E4-9D9E-6941-94DF-E682E3D46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8113" y="592138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279A98-BB94-6A4B-A3EA-86252552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8813" y="592138"/>
            <a:ext cx="5676900" cy="5638800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258E0-7F94-F446-A5A3-E775EAA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92B0E-EAAF-4847-AE00-BA37875D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72027-D0F8-DA4E-8B4A-D0101A4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E84EF-12C0-5D48-84E9-5F752E2A5D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65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0362-7D85-274C-AC10-8D64F79B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92138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1C4CA5-6D0E-3944-A01C-0D3401648F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8813" y="2116138"/>
            <a:ext cx="7772400" cy="19812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0AF2AC-B873-474A-8038-B062045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813" y="4249738"/>
            <a:ext cx="7772400" cy="19812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9449F1-EE94-DA48-9640-078D8769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81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A68C4D-A45C-1B40-9815-07FB14D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F4F68-DC49-D14D-8C54-7239C805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65F1E2-FD4B-DF48-8615-C0ECBD7B10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0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4FCB4-7097-2841-8B78-D5E07E3D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2D98B-FFA6-5847-88C6-88E341F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6C80C-04BF-C24B-8F99-4C16124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0B075-4A65-D14C-8B39-14FECF02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4283A-833B-AE41-9AAB-244DEC2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8C86B-AC84-7545-BD29-D54A30CD7C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5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D860F-992D-6F47-ACDF-5F93EDA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67A1D-A91A-194F-B0F5-99240F7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20B1C-CD4C-BC4C-890F-D306FAF1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ADA97-9C2E-BA4C-9B40-C7F2936A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69065-571A-114E-94C0-BDADC34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CE227-2C5E-4742-BC29-10C939BF4F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6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F594F-6189-8042-9D0A-E4A704C8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F2FFE-6984-8A47-9433-7A279B0CD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13" y="2116138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B3C8C-EF12-6144-9AC0-75421B6F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213" y="2116138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65F065-D3A3-3A45-99AF-2D404904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40D42-F1BE-E643-B653-75D37D3C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3CAE7-9BA4-6E49-8C44-095571F1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963D1-B6D4-464C-9E49-680B2F238D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5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1F0E1-BAD5-6F42-A34E-EDCC78F9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E13FF-33D4-7C4A-8984-25496E25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8EC2BB-049F-2147-9A26-97C8C01A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356D37-6AD3-0A4C-8FAA-0E1A48E0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7E2DFB-E637-D844-926D-ED001FEF4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B882F9-0C4E-054C-A4D4-68B54DFE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9E83EC-AC8E-684E-979F-1C6E458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C5EF0D-35C4-F54A-8F39-AB0105FD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6084-5641-894E-AE5A-667E28B3EE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0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C7832-A91D-054A-8102-FE768BB2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F86AD6-897B-314A-81F6-418DD2C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388D7C-219B-4E44-B887-CA07C31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C7784-A730-204C-BB1B-0355A543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D9E1-653B-324A-B4C8-12FF08E105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0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530DD-7AD6-5240-9F36-B4C50425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B682FB-8989-0844-9A38-828E130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FC16E9-84CE-D844-9D5F-81296B0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351E-C18F-BA42-A826-65A3B3612A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9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D1740-B5A2-AF4C-8399-467105BB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8A739-5520-1249-BE4A-686B908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49B89-272E-1340-BB16-05FF0121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BFE89-4B28-4E43-AE3F-A5F98431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2629E7-BA10-8246-85A8-BE668E29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4467C-1B69-BC45-9480-AC97886F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554F3-FD27-4648-81ED-BE32521FBF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73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796C7-3905-6C43-BA75-3B468363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6F69A-6323-7C4A-9556-ED8CCEDD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FDF5A8-A64B-884F-BE50-AE7446D6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FAFDE-4437-444A-A38C-DF6C6042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61E9C-AEB8-874F-AFD6-EA7E6076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566E27-329E-904E-AAFA-426453C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40BFC-A319-B245-8B97-A5B09656E5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936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9" name="Rectangle 2073">
            <a:extLst>
              <a:ext uri="{FF2B5EF4-FFF2-40B4-BE49-F238E27FC236}">
                <a16:creationId xmlns:a16="http://schemas.microsoft.com/office/drawing/2014/main" id="{4A063153-0671-4644-9470-16955CA71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8813" y="5921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410" name="Rectangle 2074">
            <a:extLst>
              <a:ext uri="{FF2B5EF4-FFF2-40B4-BE49-F238E27FC236}">
                <a16:creationId xmlns:a16="http://schemas.microsoft.com/office/drawing/2014/main" id="{62F00693-AD69-234D-91EB-94633BF06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2116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16411" name="Rectangle 2075">
            <a:extLst>
              <a:ext uri="{FF2B5EF4-FFF2-40B4-BE49-F238E27FC236}">
                <a16:creationId xmlns:a16="http://schemas.microsoft.com/office/drawing/2014/main" id="{3EECB2D5-AF2C-B949-9F96-5CB26395D5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81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/>
            </a:lvl1pPr>
          </a:lstStyle>
          <a:p>
            <a:endParaRPr lang="en-US" altLang="zh-TW"/>
          </a:p>
        </p:txBody>
      </p:sp>
      <p:sp>
        <p:nvSpPr>
          <p:cNvPr id="16412" name="Rectangle 2076">
            <a:extLst>
              <a:ext uri="{FF2B5EF4-FFF2-40B4-BE49-F238E27FC236}">
                <a16:creationId xmlns:a16="http://schemas.microsoft.com/office/drawing/2014/main" id="{92DD65E2-23BC-1D40-8036-6B398EB86B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7050" y="63833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r>
              <a:rPr lang="en-US" altLang="zh-TW" dirty="0"/>
              <a:t>CHAPTER 11</a:t>
            </a:r>
          </a:p>
        </p:txBody>
      </p:sp>
      <p:sp>
        <p:nvSpPr>
          <p:cNvPr id="16413" name="Rectangle 2077">
            <a:extLst>
              <a:ext uri="{FF2B5EF4-FFF2-40B4-BE49-F238E27FC236}">
                <a16:creationId xmlns:a16="http://schemas.microsoft.com/office/drawing/2014/main" id="{FD7503B5-1EC1-9F40-9870-C13EC64E64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60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1438DD11-7C25-7443-B17A-19F375F272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082A3C20-6A42-5746-A00E-5BA56708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9643A20-9718-5E41-9493-CA8A7B8A1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2171700"/>
            <a:ext cx="7772400" cy="1143000"/>
          </a:xfrm>
        </p:spPr>
        <p:txBody>
          <a:bodyPr/>
          <a:lstStyle/>
          <a:p>
            <a:r>
              <a:rPr lang="en-US" altLang="zh-TW" sz="2800" b="1" u="sng" dirty="0"/>
              <a:t>CHAPTER 11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DB067A6-AE46-EE4B-8094-4901371C71F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19150" y="4040188"/>
            <a:ext cx="6400800" cy="1752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TW" b="1" dirty="0"/>
              <a:t>Multiway Search Trees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CE56952-4E97-A947-8B29-3434E9BA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811713"/>
            <a:ext cx="681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000">
                <a:solidFill>
                  <a:srgbClr val="CC3300"/>
                </a:solidFill>
              </a:rPr>
              <a:t>All the programs in this file are selected from</a:t>
            </a:r>
          </a:p>
          <a:p>
            <a:pPr algn="l"/>
            <a:r>
              <a:rPr lang="en-US" altLang="zh-TW" sz="2000">
                <a:solidFill>
                  <a:srgbClr val="CC3300"/>
                </a:solidFill>
              </a:rPr>
              <a:t>	</a:t>
            </a:r>
            <a:r>
              <a:rPr lang="en-US" altLang="zh-TW" sz="2000"/>
              <a:t>Ellis Horowitz, Sartaj Sahni, and Susan Anderson-Freed</a:t>
            </a:r>
          </a:p>
          <a:p>
            <a:pPr algn="l"/>
            <a:r>
              <a:rPr lang="en-US" altLang="zh-TW" sz="2000"/>
              <a:t>	“Fundamentals of Data Structures in C”,</a:t>
            </a:r>
          </a:p>
          <a:p>
            <a:pPr algn="l"/>
            <a:endParaRPr lang="en-US" altLang="zh-TW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10</a:t>
            </a:fld>
            <a:endParaRPr lang="en-US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16991A5-C35F-B84D-9CA3-C3A776F35F62}"/>
              </a:ext>
            </a:extLst>
          </p:cNvPr>
          <p:cNvSpPr/>
          <p:nvPr/>
        </p:nvSpPr>
        <p:spPr bwMode="auto">
          <a:xfrm>
            <a:off x="3793524" y="1143000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320     540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212758" y="2308654"/>
            <a:ext cx="284205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395   430   480 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508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auto">
          <a:xfrm flipH="1">
            <a:off x="4633785" y="1909119"/>
            <a:ext cx="5405" cy="399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 bwMode="auto">
          <a:xfrm flipH="1">
            <a:off x="4520361" y="3074773"/>
            <a:ext cx="113424" cy="12424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 bwMode="auto">
          <a:xfrm flipH="1">
            <a:off x="817874" y="2691714"/>
            <a:ext cx="2394884" cy="161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2B6603A-79B9-DD40-955D-9596BD703023}"/>
              </a:ext>
            </a:extLst>
          </p:cNvPr>
          <p:cNvCxnSpPr>
            <a:cxnSpLocks/>
            <a:stCxn id="9" idx="6"/>
            <a:endCxn id="11" idx="0"/>
          </p:cNvCxnSpPr>
          <p:nvPr/>
        </p:nvCxnSpPr>
        <p:spPr bwMode="auto">
          <a:xfrm>
            <a:off x="6054812" y="2691714"/>
            <a:ext cx="2229301" cy="161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3BC24-CCD1-B249-B41D-FFCACD1C6F3A}"/>
              </a:ext>
            </a:extLst>
          </p:cNvPr>
          <p:cNvGrpSpPr/>
          <p:nvPr/>
        </p:nvGrpSpPr>
        <p:grpSpPr>
          <a:xfrm>
            <a:off x="7507120" y="4311522"/>
            <a:ext cx="1553985" cy="1372586"/>
            <a:chOff x="6211325" y="4311522"/>
            <a:chExt cx="2128966" cy="1372586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8C17AB2-581D-C24A-A086-3AA800D63316}"/>
                </a:ext>
              </a:extLst>
            </p:cNvPr>
            <p:cNvSpPr/>
            <p:nvPr/>
          </p:nvSpPr>
          <p:spPr bwMode="auto">
            <a:xfrm>
              <a:off x="6211325" y="4311522"/>
              <a:ext cx="2128966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511  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518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15A732DA-8E09-4543-9037-1A9C22A33844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6211325" y="4694582"/>
              <a:ext cx="0" cy="9030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45DAD73-CABE-9241-A47F-ECF2F19758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4497" y="5077641"/>
              <a:ext cx="0" cy="6064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C2574E55-031B-AF41-B59D-B138DB0699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11762" y="5077641"/>
              <a:ext cx="1" cy="6064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1D0619E2-47CA-994D-8FC1-0BF11EC1D311}"/>
                </a:ext>
              </a:extLst>
            </p:cNvPr>
            <p:cNvCxnSpPr>
              <a:cxnSpLocks/>
              <a:stCxn id="11" idx="6"/>
            </p:cNvCxnSpPr>
            <p:nvPr/>
          </p:nvCxnSpPr>
          <p:spPr bwMode="auto">
            <a:xfrm>
              <a:off x="8340291" y="4694582"/>
              <a:ext cx="0" cy="9030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1595142" y="5862442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After inserting 518 and 508 (Split the full node)</a:t>
            </a:r>
            <a:endParaRPr kumimoji="1"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0263F58-EE1E-2646-83DA-3EBFEF2B705F}"/>
              </a:ext>
            </a:extLst>
          </p:cNvPr>
          <p:cNvGrpSpPr/>
          <p:nvPr/>
        </p:nvGrpSpPr>
        <p:grpSpPr>
          <a:xfrm>
            <a:off x="3828500" y="4317194"/>
            <a:ext cx="1383721" cy="1431817"/>
            <a:chOff x="3126496" y="4252291"/>
            <a:chExt cx="1383721" cy="1431817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446F170-8F84-E74A-95FF-C87CD016CED5}"/>
                </a:ext>
              </a:extLst>
            </p:cNvPr>
            <p:cNvSpPr/>
            <p:nvPr/>
          </p:nvSpPr>
          <p:spPr bwMode="auto">
            <a:xfrm>
              <a:off x="3126496" y="4252291"/>
              <a:ext cx="1383721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451   472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BBBD15DB-6846-9C40-A06B-42140F57FB9E}"/>
                </a:ext>
              </a:extLst>
            </p:cNvPr>
            <p:cNvCxnSpPr>
              <a:cxnSpLocks/>
              <a:stCxn id="10" idx="2"/>
            </p:cNvCxnSpPr>
            <p:nvPr/>
          </p:nvCxnSpPr>
          <p:spPr bwMode="auto">
            <a:xfrm>
              <a:off x="3126496" y="4635351"/>
              <a:ext cx="0" cy="96226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2E0268-47FE-F94B-80C6-CAA92D42C3ED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>
              <a:off x="3818357" y="5018410"/>
              <a:ext cx="0" cy="66569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66CA7D5-9E67-CB4D-8F57-E01A66AEE373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510217" y="4635351"/>
              <a:ext cx="0" cy="96226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D73FDE-9BD8-AF4C-998F-E5D3B42D62A4}"/>
              </a:ext>
            </a:extLst>
          </p:cNvPr>
          <p:cNvGrpSpPr/>
          <p:nvPr/>
        </p:nvGrpSpPr>
        <p:grpSpPr>
          <a:xfrm>
            <a:off x="126013" y="4311522"/>
            <a:ext cx="1387299" cy="1381927"/>
            <a:chOff x="126013" y="4311522"/>
            <a:chExt cx="1387299" cy="138192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93CC1FB-7013-D84C-A6F9-CB9B272BB150}"/>
                </a:ext>
              </a:extLst>
            </p:cNvPr>
            <p:cNvCxnSpPr>
              <a:cxnSpLocks/>
              <a:stCxn id="34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C8A0E8B4-3F8D-0B4B-9517-71BE6D3F64F2}"/>
                </a:ext>
              </a:extLst>
            </p:cNvPr>
            <p:cNvCxnSpPr>
              <a:cxnSpLocks/>
              <a:stCxn id="34" idx="4"/>
            </p:cNvCxnSpPr>
            <p:nvPr/>
          </p:nvCxnSpPr>
          <p:spPr bwMode="auto">
            <a:xfrm>
              <a:off x="817874" y="507764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995D2AE-5A5C-CA44-BC0C-B24C704221E4}"/>
                </a:ext>
              </a:extLst>
            </p:cNvPr>
            <p:cNvCxnSpPr>
              <a:cxnSpLocks/>
              <a:stCxn id="34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03574B2-C7E2-BF41-BE76-1CF8849BB7BC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380   382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DCA916-097F-AC47-AC7F-B17B0CFD9333}"/>
              </a:ext>
            </a:extLst>
          </p:cNvPr>
          <p:cNvGrpSpPr/>
          <p:nvPr/>
        </p:nvGrpSpPr>
        <p:grpSpPr>
          <a:xfrm>
            <a:off x="2021193" y="4340151"/>
            <a:ext cx="1390877" cy="1295430"/>
            <a:chOff x="1624465" y="4311522"/>
            <a:chExt cx="1390877" cy="1295430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FF9665EC-4FA5-2A47-B4B8-B3FFFC953ABE}"/>
                </a:ext>
              </a:extLst>
            </p:cNvPr>
            <p:cNvCxnSpPr>
              <a:cxnSpLocks/>
              <a:stCxn id="45" idx="4"/>
            </p:cNvCxnSpPr>
            <p:nvPr/>
          </p:nvCxnSpPr>
          <p:spPr bwMode="auto">
            <a:xfrm>
              <a:off x="2316326" y="5077641"/>
              <a:ext cx="0" cy="5199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4948D451-7981-F745-BFAF-A3227AD50B86}"/>
                </a:ext>
              </a:extLst>
            </p:cNvPr>
            <p:cNvCxnSpPr>
              <a:cxnSpLocks/>
              <a:stCxn id="45" idx="2"/>
            </p:cNvCxnSpPr>
            <p:nvPr/>
          </p:nvCxnSpPr>
          <p:spPr bwMode="auto">
            <a:xfrm>
              <a:off x="1624465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B177915F-68FC-1B40-A6A4-D9E6D892E88D}"/>
                </a:ext>
              </a:extLst>
            </p:cNvPr>
            <p:cNvSpPr/>
            <p:nvPr/>
          </p:nvSpPr>
          <p:spPr bwMode="auto">
            <a:xfrm>
              <a:off x="1624465" y="4311522"/>
              <a:ext cx="1383721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406   412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CA0EA6B-1951-1E44-90D4-C63C2797416E}"/>
                </a:ext>
              </a:extLst>
            </p:cNvPr>
            <p:cNvCxnSpPr>
              <a:cxnSpLocks/>
              <a:stCxn id="45" idx="6"/>
            </p:cNvCxnSpPr>
            <p:nvPr/>
          </p:nvCxnSpPr>
          <p:spPr bwMode="auto">
            <a:xfrm>
              <a:off x="3008186" y="4694582"/>
              <a:ext cx="7156" cy="90302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 flipH="1">
            <a:off x="2713054" y="3040690"/>
            <a:ext cx="1149116" cy="1299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A0CD39-E742-7041-BF2F-394B230D7A81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2187146" y="1526060"/>
            <a:ext cx="1606378" cy="970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8962245-E6C7-874A-A063-1F6244293611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>
            <a:off x="5484855" y="1526060"/>
            <a:ext cx="1459642" cy="782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AE5A1A96-C214-7B48-8F34-C0996616BC91}"/>
              </a:ext>
            </a:extLst>
          </p:cNvPr>
          <p:cNvSpPr/>
          <p:nvPr/>
        </p:nvSpPr>
        <p:spPr bwMode="auto">
          <a:xfrm>
            <a:off x="5448082" y="4290261"/>
            <a:ext cx="1383721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493   506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B19CDC4-F0BD-0E44-95F4-FF7D7ED0A472}"/>
              </a:ext>
            </a:extLst>
          </p:cNvPr>
          <p:cNvCxnSpPr>
            <a:cxnSpLocks/>
            <a:stCxn id="47" idx="2"/>
          </p:cNvCxnSpPr>
          <p:nvPr/>
        </p:nvCxnSpPr>
        <p:spPr bwMode="auto">
          <a:xfrm>
            <a:off x="5448082" y="4673321"/>
            <a:ext cx="0" cy="96226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4E2916A-09CD-D04D-96BA-AC5AF9BEC94C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6139943" y="5056380"/>
            <a:ext cx="0" cy="6656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E9D2415-AFA5-5844-BD80-1C7865985BEB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>
            <a:off x="6831803" y="4673321"/>
            <a:ext cx="0" cy="96226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F6BCE87-A426-8C42-B9F3-E193B9603743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5291976" y="3042982"/>
            <a:ext cx="847967" cy="1247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576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4 (2-3-4 Tree)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11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735026" y="2357899"/>
            <a:ext cx="1556950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87    140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3501" y="1899172"/>
            <a:ext cx="6860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79" idx="0"/>
          </p:cNvCxnSpPr>
          <p:nvPr/>
        </p:nvCxnSpPr>
        <p:spPr bwMode="auto">
          <a:xfrm>
            <a:off x="5291976" y="2740959"/>
            <a:ext cx="2507487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 bwMode="auto">
          <a:xfrm flipH="1">
            <a:off x="817874" y="2740959"/>
            <a:ext cx="2917152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3378068" y="5862442"/>
            <a:ext cx="251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</a:t>
            </a:r>
            <a:r>
              <a:rPr lang="en-US" altLang="zh-TW" sz="2400" dirty="0"/>
              <a:t>insert 102</a:t>
            </a:r>
            <a:endParaRPr kumimoji="1" lang="zh-TW" altLang="en-US" sz="2400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stCxn id="9" idx="4"/>
            <a:endCxn id="69" idx="0"/>
          </p:cNvCxnSpPr>
          <p:nvPr/>
        </p:nvCxnSpPr>
        <p:spPr bwMode="auto">
          <a:xfrm>
            <a:off x="4513501" y="3124018"/>
            <a:ext cx="4535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EDF4597-A5E4-264F-9B7A-A1B0D58D9515}"/>
              </a:ext>
            </a:extLst>
          </p:cNvPr>
          <p:cNvGrpSpPr/>
          <p:nvPr/>
        </p:nvGrpSpPr>
        <p:grpSpPr>
          <a:xfrm>
            <a:off x="126013" y="4311522"/>
            <a:ext cx="1387299" cy="1367787"/>
            <a:chOff x="126013" y="4311522"/>
            <a:chExt cx="1387299" cy="136778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D2D73FDE-9BD8-AF4C-998F-E5D3B42D62A4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A93CC1FB-7013-D84C-A6F9-CB9B272BB1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C8A0E8B4-3F8D-0B4B-9517-71BE6D3F64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1995D2AE-5A5C-CA44-BC0C-B24C704221E4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03574B2-C7E2-BF41-BE76-1CF8849BB7BC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23  61  74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A1B9411-1DA0-384B-B9BB-68F46F106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7DBB116D-00A9-1542-B5A0-6E131EC0EF8A}"/>
              </a:ext>
            </a:extLst>
          </p:cNvPr>
          <p:cNvGrpSpPr/>
          <p:nvPr/>
        </p:nvGrpSpPr>
        <p:grpSpPr>
          <a:xfrm>
            <a:off x="3634496" y="4324264"/>
            <a:ext cx="1771648" cy="1367787"/>
            <a:chOff x="126013" y="4311522"/>
            <a:chExt cx="1387299" cy="136778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4F35469-4140-5742-A499-5792537A584C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F288B0BF-02A9-F546-8D89-F85F7EA29AA2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6F7F9629-945E-A34D-B07B-568D1C9987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292DEABC-B6EA-EC4C-82FE-7F276652B954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D43FC60A-4DB4-9647-A1D9-F2245C8161E4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90</a:t>
                </a: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100  106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78DA3E9-8657-2A4D-BCEA-88AEA1E0F7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31AF4B1-8DAC-C348-BBFF-89736439E7E1}"/>
              </a:ext>
            </a:extLst>
          </p:cNvPr>
          <p:cNvGrpSpPr/>
          <p:nvPr/>
        </p:nvGrpSpPr>
        <p:grpSpPr>
          <a:xfrm>
            <a:off x="6855227" y="4324264"/>
            <a:ext cx="1893354" cy="1367787"/>
            <a:chOff x="126013" y="4311522"/>
            <a:chExt cx="1387299" cy="1367787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D7FA3D7-8228-6A4D-A755-1E1ADD7020D1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8A52651-4FB3-AB46-8FFA-58A140D5B6C3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E79C17B1-8300-C04C-8366-DCBA268A57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885A09BB-D05F-1649-B1A6-5F4071E455DB}"/>
                  </a:ext>
                </a:extLst>
              </p:cNvPr>
              <p:cNvCxnSpPr>
                <a:cxnSpLocks/>
                <a:stCxn id="7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362F3D77-F25B-A14B-9401-987DCA82D968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152  186  194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00EDBCE-D450-984E-AB1C-FDA5702CA9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124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4 (2-3-4 Tree)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12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102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79" idx="0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2423903" y="5862442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inserting 102 with a </a:t>
            </a:r>
            <a:r>
              <a:rPr kumimoji="1" lang="en-US" altLang="zh-TW" sz="2400" dirty="0">
                <a:solidFill>
                  <a:srgbClr val="C00000"/>
                </a:solidFill>
              </a:rPr>
              <a:t>left bias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 flipH="1">
            <a:off x="3513820" y="3129958"/>
            <a:ext cx="637933" cy="1194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EDF4597-A5E4-264F-9B7A-A1B0D58D9515}"/>
              </a:ext>
            </a:extLst>
          </p:cNvPr>
          <p:cNvGrpSpPr/>
          <p:nvPr/>
        </p:nvGrpSpPr>
        <p:grpSpPr>
          <a:xfrm>
            <a:off x="126013" y="4311522"/>
            <a:ext cx="1387299" cy="1367787"/>
            <a:chOff x="126013" y="4311522"/>
            <a:chExt cx="1387299" cy="136778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D2D73FDE-9BD8-AF4C-998F-E5D3B42D62A4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A93CC1FB-7013-D84C-A6F9-CB9B272BB1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C8A0E8B4-3F8D-0B4B-9517-71BE6D3F64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1995D2AE-5A5C-CA44-BC0C-B24C704221E4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03574B2-C7E2-BF41-BE76-1CF8849BB7BC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23  61  74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A1B9411-1DA0-384B-B9BB-68F46F106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4F35469-4140-5742-A499-5792537A584C}"/>
              </a:ext>
            </a:extLst>
          </p:cNvPr>
          <p:cNvGrpSpPr/>
          <p:nvPr/>
        </p:nvGrpSpPr>
        <p:grpSpPr>
          <a:xfrm>
            <a:off x="2695017" y="4324264"/>
            <a:ext cx="1641839" cy="1354029"/>
            <a:chOff x="126013" y="4311522"/>
            <a:chExt cx="1387299" cy="1354029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288B0BF-02A9-F546-8D89-F85F7EA29AA2}"/>
                </a:ext>
              </a:extLst>
            </p:cNvPr>
            <p:cNvCxnSpPr>
              <a:cxnSpLocks/>
              <a:stCxn id="69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7F9629-945E-A34D-B07B-568D1C99872D}"/>
                </a:ext>
              </a:extLst>
            </p:cNvPr>
            <p:cNvCxnSpPr>
              <a:cxnSpLocks/>
              <a:stCxn id="69" idx="4"/>
            </p:cNvCxnSpPr>
            <p:nvPr/>
          </p:nvCxnSpPr>
          <p:spPr bwMode="auto">
            <a:xfrm>
              <a:off x="817874" y="5077641"/>
              <a:ext cx="0" cy="58791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92DEABC-B6EA-EC4C-82FE-7F276652B954}"/>
                </a:ext>
              </a:extLst>
            </p:cNvPr>
            <p:cNvCxnSpPr>
              <a:cxnSpLocks/>
              <a:stCxn id="69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43FC60A-4DB4-9647-A1D9-F2245C8161E4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100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31AF4B1-8DAC-C348-BBFF-89736439E7E1}"/>
              </a:ext>
            </a:extLst>
          </p:cNvPr>
          <p:cNvGrpSpPr/>
          <p:nvPr/>
        </p:nvGrpSpPr>
        <p:grpSpPr>
          <a:xfrm>
            <a:off x="6855227" y="4324264"/>
            <a:ext cx="1893354" cy="1367787"/>
            <a:chOff x="126013" y="4311522"/>
            <a:chExt cx="1387299" cy="1367787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D7FA3D7-8228-6A4D-A755-1E1ADD7020D1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8A52651-4FB3-AB46-8FFA-58A140D5B6C3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E79C17B1-8300-C04C-8366-DCBA268A57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885A09BB-D05F-1649-B1A6-5F4071E455DB}"/>
                  </a:ext>
                </a:extLst>
              </p:cNvPr>
              <p:cNvCxnSpPr>
                <a:cxnSpLocks/>
                <a:stCxn id="7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362F3D77-F25B-A14B-9401-987DCA82D968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152  186  194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00EDBCE-D450-984E-AB1C-FDA5702CA9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5213389" y="4338917"/>
            <a:ext cx="1180427" cy="1295430"/>
            <a:chOff x="126013" y="4311522"/>
            <a:chExt cx="1387299" cy="1295430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106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4889083" y="3124018"/>
            <a:ext cx="912998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0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4 (2-3-4 Tree)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13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100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79" idx="0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2338142" y="5862442"/>
            <a:ext cx="459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inserting 102 with a </a:t>
            </a:r>
            <a:r>
              <a:rPr kumimoji="1" lang="en-US" altLang="zh-TW" sz="2400" dirty="0">
                <a:solidFill>
                  <a:srgbClr val="C00000"/>
                </a:solidFill>
              </a:rPr>
              <a:t>right bias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>
            <a:off x="4893237" y="3124018"/>
            <a:ext cx="779447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EDF4597-A5E4-264F-9B7A-A1B0D58D9515}"/>
              </a:ext>
            </a:extLst>
          </p:cNvPr>
          <p:cNvGrpSpPr/>
          <p:nvPr/>
        </p:nvGrpSpPr>
        <p:grpSpPr>
          <a:xfrm>
            <a:off x="126013" y="4311522"/>
            <a:ext cx="1387299" cy="1367787"/>
            <a:chOff x="126013" y="4311522"/>
            <a:chExt cx="1387299" cy="136778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D2D73FDE-9BD8-AF4C-998F-E5D3B42D62A4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A93CC1FB-7013-D84C-A6F9-CB9B272BB1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C8A0E8B4-3F8D-0B4B-9517-71BE6D3F64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1995D2AE-5A5C-CA44-BC0C-B24C704221E4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03574B2-C7E2-BF41-BE76-1CF8849BB7BC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23  61  74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A1B9411-1DA0-384B-B9BB-68F46F106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4F35469-4140-5742-A499-5792537A584C}"/>
              </a:ext>
            </a:extLst>
          </p:cNvPr>
          <p:cNvGrpSpPr/>
          <p:nvPr/>
        </p:nvGrpSpPr>
        <p:grpSpPr>
          <a:xfrm>
            <a:off x="4853881" y="4338917"/>
            <a:ext cx="1641839" cy="1354029"/>
            <a:chOff x="126013" y="4311522"/>
            <a:chExt cx="1387299" cy="1354029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288B0BF-02A9-F546-8D89-F85F7EA29AA2}"/>
                </a:ext>
              </a:extLst>
            </p:cNvPr>
            <p:cNvCxnSpPr>
              <a:cxnSpLocks/>
              <a:stCxn id="69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7F9629-945E-A34D-B07B-568D1C99872D}"/>
                </a:ext>
              </a:extLst>
            </p:cNvPr>
            <p:cNvCxnSpPr>
              <a:cxnSpLocks/>
              <a:stCxn id="69" idx="4"/>
            </p:cNvCxnSpPr>
            <p:nvPr/>
          </p:nvCxnSpPr>
          <p:spPr bwMode="auto">
            <a:xfrm>
              <a:off x="817874" y="5077641"/>
              <a:ext cx="0" cy="58791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92DEABC-B6EA-EC4C-82FE-7F276652B954}"/>
                </a:ext>
              </a:extLst>
            </p:cNvPr>
            <p:cNvCxnSpPr>
              <a:cxnSpLocks/>
              <a:stCxn id="69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43FC60A-4DB4-9647-A1D9-F2245C8161E4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102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106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31AF4B1-8DAC-C348-BBFF-89736439E7E1}"/>
              </a:ext>
            </a:extLst>
          </p:cNvPr>
          <p:cNvGrpSpPr/>
          <p:nvPr/>
        </p:nvGrpSpPr>
        <p:grpSpPr>
          <a:xfrm>
            <a:off x="6855227" y="4324264"/>
            <a:ext cx="1893354" cy="1367787"/>
            <a:chOff x="126013" y="4311522"/>
            <a:chExt cx="1387299" cy="1367787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D7FA3D7-8228-6A4D-A755-1E1ADD7020D1}"/>
                </a:ext>
              </a:extLst>
            </p:cNvPr>
            <p:cNvGrpSpPr/>
            <p:nvPr/>
          </p:nvGrpSpPr>
          <p:grpSpPr>
            <a:xfrm>
              <a:off x="126013" y="4311522"/>
              <a:ext cx="1387299" cy="1366771"/>
              <a:chOff x="126013" y="4311522"/>
              <a:chExt cx="1387299" cy="136677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8A52651-4FB3-AB46-8FFA-58A140D5B6C3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E79C17B1-8300-C04C-8366-DCBA268A57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8434" y="5062485"/>
                <a:ext cx="3579" cy="61580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885A09BB-D05F-1649-B1A6-5F4071E455DB}"/>
                  </a:ext>
                </a:extLst>
              </p:cNvPr>
              <p:cNvCxnSpPr>
                <a:cxnSpLocks/>
                <a:stCxn id="7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362F3D77-F25B-A14B-9401-987DCA82D968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152  186  194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00EDBCE-D450-984E-AB1C-FDA5702CA9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0854" y="5063501"/>
              <a:ext cx="3579" cy="61580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2614583" y="4324264"/>
            <a:ext cx="1180427" cy="1295430"/>
            <a:chOff x="126013" y="4311522"/>
            <a:chExt cx="1387299" cy="1295430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203275" y="3124018"/>
            <a:ext cx="863508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233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Rotation</a:t>
            </a:r>
            <a:r>
              <a:rPr lang="en-US" altLang="zh-TW" sz="2800" dirty="0">
                <a:solidFill>
                  <a:schemeClr val="tx1"/>
                </a:solidFill>
              </a:rPr>
              <a:t>: Shift a key from its parent and its sibling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14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87   120   150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>
            <a:off x="4673138" y="3109365"/>
            <a:ext cx="995759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4F35469-4140-5742-A499-5792537A584C}"/>
              </a:ext>
            </a:extLst>
          </p:cNvPr>
          <p:cNvGrpSpPr/>
          <p:nvPr/>
        </p:nvGrpSpPr>
        <p:grpSpPr>
          <a:xfrm>
            <a:off x="4633782" y="4324264"/>
            <a:ext cx="2075582" cy="1295430"/>
            <a:chOff x="126013" y="4311522"/>
            <a:chExt cx="1387299" cy="1295430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288B0BF-02A9-F546-8D89-F85F7EA29AA2}"/>
                </a:ext>
              </a:extLst>
            </p:cNvPr>
            <p:cNvCxnSpPr>
              <a:cxnSpLocks/>
              <a:stCxn id="69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7F9629-945E-A34D-B07B-568D1C998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822" y="5077641"/>
              <a:ext cx="3797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92DEABC-B6EA-EC4C-82FE-7F276652B954}"/>
                </a:ext>
              </a:extLst>
            </p:cNvPr>
            <p:cNvCxnSpPr>
              <a:cxnSpLocks/>
              <a:stCxn id="69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43FC60A-4DB4-9647-A1D9-F2245C8161E4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126  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135  142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2614583" y="4324264"/>
            <a:ext cx="1420496" cy="1295430"/>
            <a:chOff x="126013" y="4311522"/>
            <a:chExt cx="1387299" cy="1295430"/>
          </a:xfrm>
          <a:solidFill>
            <a:schemeClr val="bg1"/>
          </a:solidFill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  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113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322999" y="3124018"/>
            <a:ext cx="743784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12546D-D0FE-2144-B92C-A96C27E30CFA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3322999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60250D9-09C6-AA44-A6DE-754AD9E52F37}"/>
              </a:ext>
            </a:extLst>
          </p:cNvPr>
          <p:cNvCxnSpPr>
            <a:cxnSpLocks/>
          </p:cNvCxnSpPr>
          <p:nvPr/>
        </p:nvCxnSpPr>
        <p:spPr bwMode="auto">
          <a:xfrm>
            <a:off x="5962651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F5A4B99-8D52-4247-B916-96651360AD03}"/>
              </a:ext>
            </a:extLst>
          </p:cNvPr>
          <p:cNvSpPr txBox="1"/>
          <p:nvPr/>
        </p:nvSpPr>
        <p:spPr>
          <a:xfrm>
            <a:off x="3358937" y="5862442"/>
            <a:ext cx="25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113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C824EC-4C84-6F4A-BB5F-651C25C856DC}"/>
              </a:ext>
            </a:extLst>
          </p:cNvPr>
          <p:cNvSpPr txBox="1"/>
          <p:nvPr/>
        </p:nvSpPr>
        <p:spPr>
          <a:xfrm>
            <a:off x="384302" y="5282986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50"/>
                </a:solidFill>
              </a:rPr>
              <a:t>Delete 113</a:t>
            </a:r>
            <a:br>
              <a:rPr kumimoji="1" lang="en-US" altLang="zh-TW" sz="2400" dirty="0">
                <a:solidFill>
                  <a:srgbClr val="00B050"/>
                </a:solidFill>
              </a:rPr>
            </a:br>
            <a:r>
              <a:rPr kumimoji="1" lang="en-US" altLang="zh-TW" sz="2400" dirty="0">
                <a:solidFill>
                  <a:srgbClr val="00B050"/>
                </a:solidFill>
                <a:sym typeface="Wingdings" pitchFamily="2" charset="2"/>
              </a:rPr>
              <a:t> # of children &lt; 3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6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Rotation</a:t>
            </a:r>
            <a:r>
              <a:rPr lang="en-US" altLang="zh-TW" sz="2800" dirty="0">
                <a:solidFill>
                  <a:schemeClr val="tx1"/>
                </a:solidFill>
              </a:rPr>
              <a:t>: Shift a key from its parent and its sibling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15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>
            <a:off x="4673138" y="3109365"/>
            <a:ext cx="995759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4F35469-4140-5742-A499-5792537A584C}"/>
              </a:ext>
            </a:extLst>
          </p:cNvPr>
          <p:cNvGrpSpPr/>
          <p:nvPr/>
        </p:nvGrpSpPr>
        <p:grpSpPr>
          <a:xfrm>
            <a:off x="4633782" y="4324264"/>
            <a:ext cx="2075582" cy="1295430"/>
            <a:chOff x="126013" y="4311522"/>
            <a:chExt cx="1387299" cy="1295430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288B0BF-02A9-F546-8D89-F85F7EA29AA2}"/>
                </a:ext>
              </a:extLst>
            </p:cNvPr>
            <p:cNvCxnSpPr>
              <a:cxnSpLocks/>
              <a:stCxn id="69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7F9629-945E-A34D-B07B-568D1C998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822" y="5077641"/>
              <a:ext cx="3797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92DEABC-B6EA-EC4C-82FE-7F276652B954}"/>
                </a:ext>
              </a:extLst>
            </p:cNvPr>
            <p:cNvCxnSpPr>
              <a:cxnSpLocks/>
              <a:stCxn id="69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43FC60A-4DB4-9647-A1D9-F2245C8161E4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126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135  142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2614583" y="4324264"/>
            <a:ext cx="1420496" cy="1295430"/>
            <a:chOff x="126013" y="4311522"/>
            <a:chExt cx="1387299" cy="1295430"/>
          </a:xfrm>
          <a:solidFill>
            <a:schemeClr val="bg1"/>
          </a:solidFill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  </a:t>
              </a:r>
              <a:r>
                <a:rPr lang="en-US" altLang="zh-TW" sz="24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113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322999" y="3124018"/>
            <a:ext cx="743784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12546D-D0FE-2144-B92C-A96C27E30CFA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3322999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60250D9-09C6-AA44-A6DE-754AD9E52F37}"/>
              </a:ext>
            </a:extLst>
          </p:cNvPr>
          <p:cNvCxnSpPr>
            <a:cxnSpLocks/>
          </p:cNvCxnSpPr>
          <p:nvPr/>
        </p:nvCxnSpPr>
        <p:spPr bwMode="auto">
          <a:xfrm>
            <a:off x="5962651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F5A4B99-8D52-4247-B916-96651360AD03}"/>
              </a:ext>
            </a:extLst>
          </p:cNvPr>
          <p:cNvSpPr txBox="1"/>
          <p:nvPr/>
        </p:nvSpPr>
        <p:spPr>
          <a:xfrm>
            <a:off x="3358937" y="5862442"/>
            <a:ext cx="25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113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C824EC-4C84-6F4A-BB5F-651C25C856DC}"/>
              </a:ext>
            </a:extLst>
          </p:cNvPr>
          <p:cNvSpPr txBox="1"/>
          <p:nvPr/>
        </p:nvSpPr>
        <p:spPr>
          <a:xfrm>
            <a:off x="384302" y="5282986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50"/>
                </a:solidFill>
              </a:rPr>
              <a:t>Delete 113</a:t>
            </a:r>
            <a:br>
              <a:rPr kumimoji="1" lang="en-US" altLang="zh-TW" sz="2400" dirty="0">
                <a:solidFill>
                  <a:srgbClr val="00B050"/>
                </a:solidFill>
              </a:rPr>
            </a:br>
            <a:r>
              <a:rPr kumimoji="1" lang="en-US" altLang="zh-TW" sz="2400" dirty="0">
                <a:solidFill>
                  <a:srgbClr val="00B050"/>
                </a:solidFill>
                <a:sym typeface="Wingdings" pitchFamily="2" charset="2"/>
              </a:rPr>
              <a:t> # of children &lt; 3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弧形向上箭號 1">
            <a:extLst>
              <a:ext uri="{FF2B5EF4-FFF2-40B4-BE49-F238E27FC236}">
                <a16:creationId xmlns:a16="http://schemas.microsoft.com/office/drawing/2014/main" id="{B532779D-A689-CB46-AB8B-9E4373272D71}"/>
              </a:ext>
            </a:extLst>
          </p:cNvPr>
          <p:cNvSpPr/>
          <p:nvPr/>
        </p:nvSpPr>
        <p:spPr bwMode="auto">
          <a:xfrm rot="10800000">
            <a:off x="4006576" y="3356081"/>
            <a:ext cx="942448" cy="748615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75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</a:rPr>
              <a:t>Rotation: Shift a key from its parent and its sibling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16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126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>
            <a:off x="4673138" y="3109365"/>
            <a:ext cx="797772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2614583" y="4324264"/>
            <a:ext cx="1420496" cy="1295430"/>
            <a:chOff x="126013" y="4311522"/>
            <a:chExt cx="1387299" cy="1295430"/>
          </a:xfrm>
          <a:solidFill>
            <a:schemeClr val="bg1"/>
          </a:solidFill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  </a:t>
              </a:r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120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322999" y="3124018"/>
            <a:ext cx="743784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12546D-D0FE-2144-B92C-A96C27E30CFA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3322999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93B93E-E1F0-2649-BC03-E43EFFB17EC6}"/>
              </a:ext>
            </a:extLst>
          </p:cNvPr>
          <p:cNvGrpSpPr/>
          <p:nvPr/>
        </p:nvGrpSpPr>
        <p:grpSpPr>
          <a:xfrm>
            <a:off x="4633782" y="4324264"/>
            <a:ext cx="1678585" cy="1295430"/>
            <a:chOff x="4633782" y="4324264"/>
            <a:chExt cx="1678585" cy="1295430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4F35469-4140-5742-A499-5792537A584C}"/>
                </a:ext>
              </a:extLst>
            </p:cNvPr>
            <p:cNvGrpSpPr/>
            <p:nvPr/>
          </p:nvGrpSpPr>
          <p:grpSpPr>
            <a:xfrm>
              <a:off x="4633782" y="4324264"/>
              <a:ext cx="1678585" cy="1295430"/>
              <a:chOff x="126013" y="4311522"/>
              <a:chExt cx="1387299" cy="1295430"/>
            </a:xfrm>
          </p:grpSpPr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F288B0BF-02A9-F546-8D89-F85F7EA29AA2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292DEABC-B6EA-EC4C-82FE-7F276652B954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D43FC60A-4DB4-9647-A1D9-F2245C8161E4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135  142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60250D9-09C6-AA44-A6DE-754AD9E52F37}"/>
                </a:ext>
              </a:extLst>
            </p:cNvPr>
            <p:cNvCxnSpPr>
              <a:cxnSpLocks/>
              <a:stCxn id="69" idx="4"/>
            </p:cNvCxnSpPr>
            <p:nvPr/>
          </p:nvCxnSpPr>
          <p:spPr bwMode="auto">
            <a:xfrm>
              <a:off x="5470910" y="5090383"/>
              <a:ext cx="0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253558" y="5862442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113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5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Combination</a:t>
            </a:r>
            <a:r>
              <a:rPr lang="en-US" altLang="zh-TW" sz="2800" dirty="0">
                <a:solidFill>
                  <a:schemeClr val="tx1"/>
                </a:solidFill>
              </a:rPr>
              <a:t>: Take a key from its parent and combine with its sibling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17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87   126   150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69" idx="0"/>
          </p:cNvCxnSpPr>
          <p:nvPr/>
        </p:nvCxnSpPr>
        <p:spPr bwMode="auto">
          <a:xfrm>
            <a:off x="4673138" y="3109365"/>
            <a:ext cx="797772" cy="1214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2080A4F-6985-5948-9F20-8C294042307C}"/>
              </a:ext>
            </a:extLst>
          </p:cNvPr>
          <p:cNvGrpSpPr/>
          <p:nvPr/>
        </p:nvGrpSpPr>
        <p:grpSpPr>
          <a:xfrm>
            <a:off x="2614583" y="4324264"/>
            <a:ext cx="1420496" cy="1295430"/>
            <a:chOff x="126013" y="4311522"/>
            <a:chExt cx="1387299" cy="1295430"/>
          </a:xfrm>
          <a:solidFill>
            <a:schemeClr val="bg1"/>
          </a:solidFill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743522-2CC4-5344-9824-0B2BD54C223E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26013" y="4694582"/>
              <a:ext cx="0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B1B5FC0-9474-794D-A27C-15A37266F2A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1509734" y="4694582"/>
              <a:ext cx="3578" cy="91237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0D224A-824F-984F-854E-294A22789241}"/>
                </a:ext>
              </a:extLst>
            </p:cNvPr>
            <p:cNvSpPr/>
            <p:nvPr/>
          </p:nvSpPr>
          <p:spPr bwMode="auto">
            <a:xfrm>
              <a:off x="126013" y="4311522"/>
              <a:ext cx="1383721" cy="76611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90  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120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322999" y="3124018"/>
            <a:ext cx="743784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12546D-D0FE-2144-B92C-A96C27E30CFA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3322999" y="5090383"/>
            <a:ext cx="0" cy="5293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93B93E-E1F0-2649-BC03-E43EFFB17EC6}"/>
              </a:ext>
            </a:extLst>
          </p:cNvPr>
          <p:cNvGrpSpPr/>
          <p:nvPr/>
        </p:nvGrpSpPr>
        <p:grpSpPr>
          <a:xfrm>
            <a:off x="4633782" y="4324264"/>
            <a:ext cx="1678585" cy="1295430"/>
            <a:chOff x="4633782" y="4324264"/>
            <a:chExt cx="1678585" cy="1295430"/>
          </a:xfrm>
          <a:solidFill>
            <a:schemeClr val="bg1"/>
          </a:solidFill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4F35469-4140-5742-A499-5792537A584C}"/>
                </a:ext>
              </a:extLst>
            </p:cNvPr>
            <p:cNvGrpSpPr/>
            <p:nvPr/>
          </p:nvGrpSpPr>
          <p:grpSpPr>
            <a:xfrm>
              <a:off x="4633782" y="4324264"/>
              <a:ext cx="1678585" cy="1295430"/>
              <a:chOff x="126013" y="4311522"/>
              <a:chExt cx="1387299" cy="1295430"/>
            </a:xfrm>
            <a:grpFill/>
          </p:grpSpPr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F288B0BF-02A9-F546-8D89-F85F7EA29AA2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292DEABC-B6EA-EC4C-82FE-7F276652B954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D43FC60A-4DB4-9647-A1D9-F2245C8161E4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135  142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60250D9-09C6-AA44-A6DE-754AD9E52F37}"/>
                </a:ext>
              </a:extLst>
            </p:cNvPr>
            <p:cNvCxnSpPr>
              <a:cxnSpLocks/>
              <a:stCxn id="69" idx="4"/>
            </p:cNvCxnSpPr>
            <p:nvPr/>
          </p:nvCxnSpPr>
          <p:spPr bwMode="auto">
            <a:xfrm>
              <a:off x="5470910" y="5090383"/>
              <a:ext cx="0" cy="52931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353236" y="5862442"/>
            <a:ext cx="256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</a:t>
            </a:r>
            <a:r>
              <a:rPr kumimoji="1" lang="en-US" altLang="zh-TW" sz="2400" dirty="0">
                <a:solidFill>
                  <a:srgbClr val="C00000"/>
                </a:solidFill>
              </a:rPr>
              <a:t>120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113289-B827-B44C-84BD-EDD83D21B3BA}"/>
              </a:ext>
            </a:extLst>
          </p:cNvPr>
          <p:cNvSpPr txBox="1"/>
          <p:nvPr/>
        </p:nvSpPr>
        <p:spPr>
          <a:xfrm>
            <a:off x="384302" y="5282986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50"/>
                </a:solidFill>
              </a:rPr>
              <a:t>Delete 120</a:t>
            </a:r>
            <a:br>
              <a:rPr kumimoji="1" lang="en-US" altLang="zh-TW" sz="2400" dirty="0">
                <a:solidFill>
                  <a:srgbClr val="00B050"/>
                </a:solidFill>
              </a:rPr>
            </a:br>
            <a:r>
              <a:rPr kumimoji="1" lang="en-US" altLang="zh-TW" sz="2400" dirty="0">
                <a:solidFill>
                  <a:srgbClr val="00B050"/>
                </a:solidFill>
                <a:sym typeface="Wingdings" pitchFamily="2" charset="2"/>
              </a:rPr>
              <a:t> # of children &lt; 3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8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Combination</a:t>
            </a:r>
            <a:r>
              <a:rPr lang="en-US" altLang="zh-TW" sz="2800" dirty="0"/>
              <a:t>: Take a key from its parent and combine with its sibling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18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459893" y="2357899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87     150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4516395" y="1899172"/>
            <a:ext cx="3966" cy="458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572897" y="2740959"/>
            <a:ext cx="2226566" cy="158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17874" y="2740959"/>
            <a:ext cx="2642019" cy="1570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 bwMode="auto">
          <a:xfrm flipH="1">
            <a:off x="4510532" y="3124018"/>
            <a:ext cx="5863" cy="120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124575" y="588129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120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12DE826-C174-4A49-A1A7-959BC257CDE2}"/>
              </a:ext>
            </a:extLst>
          </p:cNvPr>
          <p:cNvGrpSpPr/>
          <p:nvPr/>
        </p:nvGrpSpPr>
        <p:grpSpPr>
          <a:xfrm>
            <a:off x="2840816" y="4324264"/>
            <a:ext cx="3348067" cy="1295430"/>
            <a:chOff x="2614582" y="4324264"/>
            <a:chExt cx="3348067" cy="1295430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82080A4F-6985-5948-9F20-8C294042307C}"/>
                </a:ext>
              </a:extLst>
            </p:cNvPr>
            <p:cNvGrpSpPr/>
            <p:nvPr/>
          </p:nvGrpSpPr>
          <p:grpSpPr>
            <a:xfrm>
              <a:off x="2614582" y="4324264"/>
              <a:ext cx="3348067" cy="1295430"/>
              <a:chOff x="126013" y="4311522"/>
              <a:chExt cx="1387299" cy="1295430"/>
            </a:xfrm>
            <a:solidFill>
              <a:schemeClr val="bg1"/>
            </a:solidFill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B5743522-2CC4-5344-9824-0B2BD54C223E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 bwMode="auto">
              <a:xfrm>
                <a:off x="126013" y="4694582"/>
                <a:ext cx="0" cy="91237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6B1B5FC0-9474-794D-A27C-15A37266F2A6}"/>
                  </a:ext>
                </a:extLst>
              </p:cNvPr>
              <p:cNvCxnSpPr>
                <a:cxnSpLocks/>
                <a:stCxn id="47" idx="6"/>
              </p:cNvCxnSpPr>
              <p:nvPr/>
            </p:nvCxnSpPr>
            <p:spPr bwMode="auto">
              <a:xfrm>
                <a:off x="1509734" y="4694582"/>
                <a:ext cx="3578" cy="91237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930D224A-824F-984F-854E-294A22789241}"/>
                  </a:ext>
                </a:extLst>
              </p:cNvPr>
              <p:cNvSpPr/>
              <p:nvPr/>
            </p:nvSpPr>
            <p:spPr bwMode="auto">
              <a:xfrm>
                <a:off x="126013" y="4311522"/>
                <a:ext cx="1383721" cy="766119"/>
              </a:xfrm>
              <a:prstGeom prst="ellips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90    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126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   135     142</a:t>
                </a:r>
                <a:endParaRPr kumimoji="1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12546D-D0FE-2144-B92C-A96C27E30CFA}"/>
                </a:ext>
              </a:extLst>
            </p:cNvPr>
            <p:cNvCxnSpPr>
              <a:cxnSpLocks/>
              <a:stCxn id="47" idx="4"/>
            </p:cNvCxnSpPr>
            <p:nvPr/>
          </p:nvCxnSpPr>
          <p:spPr bwMode="auto">
            <a:xfrm>
              <a:off x="4284298" y="5090383"/>
              <a:ext cx="0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BC8F808-6C82-684B-8AA2-5BB1E50644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1038" y="5090383"/>
              <a:ext cx="0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DE345AA-C00A-1445-A49D-2FD776C7E1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30754" y="5090383"/>
              <a:ext cx="10804" cy="52931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756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rotate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19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33" idx="0"/>
          </p:cNvCxnSpPr>
          <p:nvPr/>
        </p:nvCxnSpPr>
        <p:spPr bwMode="auto">
          <a:xfrm>
            <a:off x="5237579" y="2108412"/>
            <a:ext cx="253885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 flipH="1">
            <a:off x="2655040" y="2491471"/>
            <a:ext cx="1526037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306902" y="5881297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65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220 280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E215BED5-4E35-FF48-907F-FD2AC4CA0DEC}"/>
              </a:ext>
            </a:extLst>
          </p:cNvPr>
          <p:cNvSpPr/>
          <p:nvPr/>
        </p:nvSpPr>
        <p:spPr bwMode="auto">
          <a:xfrm>
            <a:off x="663264" y="4425044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65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1359C58-DA00-234B-92F5-FDA83261CFFD}"/>
              </a:ext>
            </a:extLst>
          </p:cNvPr>
          <p:cNvSpPr/>
          <p:nvPr/>
        </p:nvSpPr>
        <p:spPr bwMode="auto">
          <a:xfrm>
            <a:off x="2067807" y="445456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96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305EC47-DC44-2B4C-BB4B-16E63866E4F8}"/>
              </a:ext>
            </a:extLst>
          </p:cNvPr>
          <p:cNvSpPr/>
          <p:nvPr/>
        </p:nvSpPr>
        <p:spPr bwMode="auto">
          <a:xfrm>
            <a:off x="3468614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153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162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5C321F2-A170-524F-BC0F-A0831003CE75}"/>
              </a:ext>
            </a:extLst>
          </p:cNvPr>
          <p:cNvSpPr/>
          <p:nvPr/>
        </p:nvSpPr>
        <p:spPr bwMode="auto">
          <a:xfrm>
            <a:off x="5566831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173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178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DC03326-2BEF-1347-87ED-2FD5CC00DEDF}"/>
              </a:ext>
            </a:extLst>
          </p:cNvPr>
          <p:cNvSpPr/>
          <p:nvPr/>
        </p:nvSpPr>
        <p:spPr bwMode="auto">
          <a:xfrm>
            <a:off x="7239800" y="4451606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202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8118389" y="3430682"/>
            <a:ext cx="489971" cy="549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39C9112-D8C6-464B-987E-17C16D4A1CC5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 bwMode="auto">
          <a:xfrm flipH="1">
            <a:off x="1254131" y="3100262"/>
            <a:ext cx="810042" cy="1324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 bwMode="auto">
          <a:xfrm>
            <a:off x="2655040" y="3483321"/>
            <a:ext cx="3634" cy="971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6"/>
            <a:endCxn id="52" idx="0"/>
          </p:cNvCxnSpPr>
          <p:nvPr/>
        </p:nvCxnSpPr>
        <p:spPr bwMode="auto">
          <a:xfrm>
            <a:off x="3245906" y="3100262"/>
            <a:ext cx="813575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 bwMode="auto">
          <a:xfrm flipH="1">
            <a:off x="6157698" y="3100262"/>
            <a:ext cx="786799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7434469" y="3473860"/>
            <a:ext cx="396198" cy="977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0C3216-991B-FB43-A7E9-3BD333D5F173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 flipH="1">
            <a:off x="663263" y="4808104"/>
            <a:ext cx="1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EF3716-FEF7-D34D-8E16-EFCD24351DD2}"/>
              </a:ext>
            </a:extLst>
          </p:cNvPr>
          <p:cNvCxnSpPr>
            <a:cxnSpLocks/>
            <a:stCxn id="50" idx="4"/>
          </p:cNvCxnSpPr>
          <p:nvPr/>
        </p:nvCxnSpPr>
        <p:spPr bwMode="auto">
          <a:xfrm>
            <a:off x="1254131" y="5191163"/>
            <a:ext cx="0" cy="497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E1454361-D07D-9644-9CEB-D1CFDA78530E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1844997" y="4808104"/>
            <a:ext cx="0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9558A3F-9611-2843-B0DB-66E5B9E2D2A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2067807" y="4837628"/>
            <a:ext cx="0" cy="79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55CD37B-1097-9D45-8951-8E7267E07CA9}"/>
              </a:ext>
            </a:extLst>
          </p:cNvPr>
          <p:cNvCxnSpPr>
            <a:cxnSpLocks/>
            <a:stCxn id="51" idx="4"/>
          </p:cNvCxnSpPr>
          <p:nvPr/>
        </p:nvCxnSpPr>
        <p:spPr bwMode="auto">
          <a:xfrm flipH="1">
            <a:off x="2654938" y="5220687"/>
            <a:ext cx="3736" cy="46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C3F04C9-7806-7C41-9FD4-6464C6BD6697}"/>
              </a:ext>
            </a:extLst>
          </p:cNvPr>
          <p:cNvCxnSpPr>
            <a:cxnSpLocks/>
            <a:stCxn id="51" idx="6"/>
          </p:cNvCxnSpPr>
          <p:nvPr/>
        </p:nvCxnSpPr>
        <p:spPr bwMode="auto">
          <a:xfrm>
            <a:off x="3249540" y="4837628"/>
            <a:ext cx="0" cy="710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EFC1D6B3-F6BD-D748-B571-E44C79858894}"/>
              </a:ext>
            </a:extLst>
          </p:cNvPr>
          <p:cNvCxnSpPr>
            <a:cxnSpLocks/>
            <a:stCxn id="52" idx="2"/>
          </p:cNvCxnSpPr>
          <p:nvPr/>
        </p:nvCxnSpPr>
        <p:spPr bwMode="auto">
          <a:xfrm>
            <a:off x="3468614" y="4832298"/>
            <a:ext cx="0" cy="80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90501CA-A8B9-C74F-BCA5-8F683B601057}"/>
              </a:ext>
            </a:extLst>
          </p:cNvPr>
          <p:cNvCxnSpPr>
            <a:cxnSpLocks/>
            <a:stCxn id="52" idx="4"/>
          </p:cNvCxnSpPr>
          <p:nvPr/>
        </p:nvCxnSpPr>
        <p:spPr bwMode="auto">
          <a:xfrm>
            <a:off x="4059481" y="5215357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5BB87ED-2BD8-B942-8DF1-A4B0920CB1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0346" y="4832297"/>
            <a:ext cx="1" cy="715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0693A7F-3793-954E-834C-3C6FA882E3AF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5566831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5C83BF73-47A5-484A-9812-DEADFC0F4B17}"/>
              </a:ext>
            </a:extLst>
          </p:cNvPr>
          <p:cNvCxnSpPr>
            <a:cxnSpLocks/>
            <a:stCxn id="53" idx="4"/>
          </p:cNvCxnSpPr>
          <p:nvPr/>
        </p:nvCxnSpPr>
        <p:spPr bwMode="auto">
          <a:xfrm flipH="1">
            <a:off x="6157697" y="5215357"/>
            <a:ext cx="1" cy="40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2E04BBB-0771-CC41-9AF1-78F9116BBC99}"/>
              </a:ext>
            </a:extLst>
          </p:cNvPr>
          <p:cNvCxnSpPr>
            <a:cxnSpLocks/>
            <a:stCxn id="53" idx="6"/>
          </p:cNvCxnSpPr>
          <p:nvPr/>
        </p:nvCxnSpPr>
        <p:spPr bwMode="auto">
          <a:xfrm>
            <a:off x="6748564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D4AB9FC3-4E39-2647-B7A9-46F8BC2B3609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>
            <a:off x="7239800" y="4834666"/>
            <a:ext cx="0" cy="71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54E5339-FEEC-754C-BCDF-2E86B31ADFC4}"/>
              </a:ext>
            </a:extLst>
          </p:cNvPr>
          <p:cNvCxnSpPr>
            <a:cxnSpLocks/>
            <a:stCxn id="54" idx="4"/>
          </p:cNvCxnSpPr>
          <p:nvPr/>
        </p:nvCxnSpPr>
        <p:spPr bwMode="auto">
          <a:xfrm flipH="1">
            <a:off x="7830666" y="5217725"/>
            <a:ext cx="1" cy="400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70A72B-43B4-754E-90F2-B30ECDEA0AF8}"/>
              </a:ext>
            </a:extLst>
          </p:cNvPr>
          <p:cNvCxnSpPr>
            <a:cxnSpLocks/>
            <a:stCxn id="54" idx="6"/>
          </p:cNvCxnSpPr>
          <p:nvPr/>
        </p:nvCxnSpPr>
        <p:spPr bwMode="auto">
          <a:xfrm>
            <a:off x="8421533" y="4834666"/>
            <a:ext cx="0" cy="61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26FE03-306E-F14C-8686-DB9382279DF3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0F88295-C07A-954A-AA94-461A1A4436F0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A27C67F-97E0-7644-B609-C9D2FDE37517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07B7E36-16F5-BA46-8531-423333A07A4B}"/>
              </a:ext>
            </a:extLst>
          </p:cNvPr>
          <p:cNvSpPr txBox="1"/>
          <p:nvPr/>
        </p:nvSpPr>
        <p:spPr>
          <a:xfrm>
            <a:off x="8313425" y="400751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7DBBB145-9102-2940-85E0-FBB1E0FBFA29}"/>
              </a:ext>
            </a:extLst>
          </p:cNvPr>
          <p:cNvSpPr txBox="1"/>
          <p:nvPr/>
        </p:nvSpPr>
        <p:spPr>
          <a:xfrm>
            <a:off x="8716924" y="3962733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493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0520A8BA-D1ED-9346-919A-95B98BE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B1922A7-0D62-734C-B852-A89E903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43D-D12A-1F42-ACA7-AA1ABA83C4E8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A Three-Way Search Tree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294DC3B-3FF1-2A44-89C4-83E2AE14C46A}"/>
              </a:ext>
            </a:extLst>
          </p:cNvPr>
          <p:cNvGrpSpPr/>
          <p:nvPr/>
        </p:nvGrpSpPr>
        <p:grpSpPr>
          <a:xfrm>
            <a:off x="315603" y="1313805"/>
            <a:ext cx="4052380" cy="2449364"/>
            <a:chOff x="970511" y="1458014"/>
            <a:chExt cx="4052380" cy="2449364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5FA1B9EB-F0AB-7549-BA0F-C54C0E354A99}"/>
                </a:ext>
              </a:extLst>
            </p:cNvPr>
            <p:cNvGrpSpPr/>
            <p:nvPr/>
          </p:nvGrpSpPr>
          <p:grpSpPr>
            <a:xfrm>
              <a:off x="970511" y="1458014"/>
              <a:ext cx="4052380" cy="2449364"/>
              <a:chOff x="-2372221" y="3313954"/>
              <a:chExt cx="1927296" cy="2449364"/>
            </a:xfrm>
          </p:grpSpPr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AC4D217D-F60A-8B49-BD4A-27EC4FF510B6}"/>
                  </a:ext>
                </a:extLst>
              </p:cNvPr>
              <p:cNvSpPr/>
              <p:nvPr/>
            </p:nvSpPr>
            <p:spPr bwMode="auto">
              <a:xfrm>
                <a:off x="-1647291" y="3748424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/>
                  <a:t>20, 40</a:t>
                </a: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D2F77FDE-083C-7943-88AB-9F07034B0B7F}"/>
                  </a:ext>
                </a:extLst>
              </p:cNvPr>
              <p:cNvSpPr/>
              <p:nvPr/>
            </p:nvSpPr>
            <p:spPr bwMode="auto">
              <a:xfrm>
                <a:off x="-2372221" y="4444522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/>
                  <a:t>10, 15</a:t>
                </a: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7967F15-0A52-2A43-8C08-18F4FE8BA90A}"/>
                  </a:ext>
                </a:extLst>
              </p:cNvPr>
              <p:cNvSpPr/>
              <p:nvPr/>
            </p:nvSpPr>
            <p:spPr bwMode="auto">
              <a:xfrm>
                <a:off x="-926838" y="4488426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/>
                  <a:t>45,. 50</a:t>
                </a: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AF6C1516-1388-754F-915F-142C1A2D4134}"/>
                  </a:ext>
                </a:extLst>
              </p:cNvPr>
              <p:cNvSpPr/>
              <p:nvPr/>
            </p:nvSpPr>
            <p:spPr bwMode="auto">
              <a:xfrm>
                <a:off x="-1646668" y="4475954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/>
                  <a:t>25, 30</a:t>
                </a:r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69BB204-0EA9-EF40-9E20-7404CB8ED5E9}"/>
                  </a:ext>
                </a:extLst>
              </p:cNvPr>
              <p:cNvSpPr/>
              <p:nvPr/>
            </p:nvSpPr>
            <p:spPr bwMode="auto">
              <a:xfrm>
                <a:off x="-1647291" y="5281405"/>
                <a:ext cx="481913" cy="48191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2000"/>
                  <a:t>28</a:t>
                </a:r>
              </a:p>
            </p:txBody>
          </p: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47B52FEC-28B4-DB41-A072-93EC6B6F3D08}"/>
                  </a:ext>
                </a:extLst>
              </p:cNvPr>
              <p:cNvCxnSpPr>
                <a:cxnSpLocks/>
                <a:stCxn id="7" idx="0"/>
                <a:endCxn id="2" idx="3"/>
              </p:cNvCxnSpPr>
              <p:nvPr/>
            </p:nvCxnSpPr>
            <p:spPr bwMode="auto">
              <a:xfrm flipV="1">
                <a:off x="-2131265" y="4159762"/>
                <a:ext cx="554548" cy="2847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EB34B231-6D69-1444-B604-039D57E44200}"/>
                  </a:ext>
                </a:extLst>
              </p:cNvPr>
              <p:cNvCxnSpPr>
                <a:stCxn id="2" idx="5"/>
                <a:endCxn id="8" idx="0"/>
              </p:cNvCxnSpPr>
              <p:nvPr/>
            </p:nvCxnSpPr>
            <p:spPr bwMode="auto">
              <a:xfrm>
                <a:off x="-1235953" y="4159762"/>
                <a:ext cx="550071" cy="328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677FF99-C8A4-E449-A2F0-202E38489933}"/>
                  </a:ext>
                </a:extLst>
              </p:cNvPr>
              <p:cNvCxnSpPr>
                <a:cxnSpLocks/>
                <a:stCxn id="2" idx="4"/>
                <a:endCxn id="9" idx="0"/>
              </p:cNvCxnSpPr>
              <p:nvPr/>
            </p:nvCxnSpPr>
            <p:spPr bwMode="auto">
              <a:xfrm>
                <a:off x="-1406334" y="4230337"/>
                <a:ext cx="623" cy="2456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362A0BDB-FC5E-894E-889E-47E6BB5D5587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 bwMode="auto">
              <a:xfrm flipH="1">
                <a:off x="-1406334" y="4957867"/>
                <a:ext cx="623" cy="3235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1EB6720-5883-3D43-B448-BCFA7BCFDB28}"/>
                  </a:ext>
                </a:extLst>
              </p:cNvPr>
              <p:cNvSpPr txBox="1"/>
              <p:nvPr/>
            </p:nvSpPr>
            <p:spPr>
              <a:xfrm>
                <a:off x="-1459292" y="3313954"/>
                <a:ext cx="1419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>
                    <a:solidFill>
                      <a:srgbClr val="0070C0"/>
                    </a:solidFill>
                  </a:rPr>
                  <a:t>a</a:t>
                </a: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6859C2F-4E8F-E942-AD63-0A4746FA9BC9}"/>
                  </a:ext>
                </a:extLst>
              </p:cNvPr>
              <p:cNvSpPr txBox="1"/>
              <p:nvPr/>
            </p:nvSpPr>
            <p:spPr>
              <a:xfrm>
                <a:off x="-2329903" y="4030282"/>
                <a:ext cx="148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rgbClr val="0070C0"/>
                    </a:solidFill>
                  </a:rPr>
                  <a:t>b</a:t>
                </a:r>
                <a:endParaRPr kumimoji="1" lang="en-US" altLang="zh-TW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86C3CA-2FA4-894E-88EA-2EF78BE5CCFE}"/>
                  </a:ext>
                </a:extLst>
              </p:cNvPr>
              <p:cNvSpPr txBox="1"/>
              <p:nvPr/>
            </p:nvSpPr>
            <p:spPr>
              <a:xfrm>
                <a:off x="-628518" y="4134555"/>
                <a:ext cx="148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rgbClr val="0070C0"/>
                    </a:solidFill>
                  </a:rPr>
                  <a:t>d</a:t>
                </a:r>
                <a:endParaRPr kumimoji="1" lang="en-US" altLang="zh-TW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009DAD71-8D6A-974B-B5EA-64DD376F518D}"/>
                  </a:ext>
                </a:extLst>
              </p:cNvPr>
              <p:cNvSpPr txBox="1"/>
              <p:nvPr/>
            </p:nvSpPr>
            <p:spPr>
              <a:xfrm>
                <a:off x="-1663546" y="4191211"/>
                <a:ext cx="141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rgbClr val="0070C0"/>
                    </a:solidFill>
                  </a:rPr>
                  <a:t>c</a:t>
                </a:r>
                <a:endParaRPr kumimoji="1" lang="en-US" altLang="zh-TW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F5A0AD6-30A5-E443-8ACB-E4CD816DC152}"/>
                  </a:ext>
                </a:extLst>
              </p:cNvPr>
              <p:cNvSpPr txBox="1"/>
              <p:nvPr/>
            </p:nvSpPr>
            <p:spPr>
              <a:xfrm>
                <a:off x="-1663546" y="4970339"/>
                <a:ext cx="141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>
                    <a:solidFill>
                      <a:srgbClr val="0070C0"/>
                    </a:solidFill>
                  </a:rPr>
                  <a:t>e</a:t>
                </a:r>
                <a:endParaRPr kumimoji="1" lang="en-US" altLang="zh-TW" sz="20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89D4D366-242A-F647-A49C-762E8B5E87FE}"/>
                </a:ext>
              </a:extLst>
            </p:cNvPr>
            <p:cNvSpPr txBox="1"/>
            <p:nvPr/>
          </p:nvSpPr>
          <p:spPr>
            <a:xfrm>
              <a:off x="1442582" y="1580367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i="1">
                  <a:solidFill>
                    <a:srgbClr val="0070C0"/>
                  </a:solidFill>
                </a:rPr>
                <a:t>T</a:t>
              </a:r>
            </a:p>
          </p:txBody>
        </p: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63920834-A6B0-A14E-AC04-23036BCCCC9C}"/>
                </a:ext>
              </a:extLst>
            </p:cNvPr>
            <p:cNvCxnSpPr>
              <a:stCxn id="47" idx="3"/>
              <a:endCxn id="2" idx="1"/>
            </p:cNvCxnSpPr>
            <p:nvPr/>
          </p:nvCxnSpPr>
          <p:spPr bwMode="auto">
            <a:xfrm>
              <a:off x="1769915" y="1780422"/>
              <a:ext cx="873244" cy="182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9C0F4BD-A8FD-204C-9E59-88AF0B9E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331"/>
              </p:ext>
            </p:extLst>
          </p:nvPr>
        </p:nvGraphicFramePr>
        <p:xfrm>
          <a:off x="3861341" y="3574964"/>
          <a:ext cx="5111578" cy="2377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658">
                  <a:extLst>
                    <a:ext uri="{9D8B030D-6E8A-4147-A177-3AD203B41FA5}">
                      <a16:colId xmlns:a16="http://schemas.microsoft.com/office/drawing/2014/main" val="2917311234"/>
                    </a:ext>
                  </a:extLst>
                </a:gridCol>
                <a:gridCol w="4170920">
                  <a:extLst>
                    <a:ext uri="{9D8B030D-6E8A-4147-A177-3AD203B41FA5}">
                      <a16:colId xmlns:a16="http://schemas.microsoft.com/office/drawing/2014/main" val="798552792"/>
                    </a:ext>
                  </a:extLst>
                </a:gridCol>
              </a:tblGrid>
              <a:tr h="389588"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Node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Schematic format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0957638"/>
                  </a:ext>
                </a:extLst>
              </a:tr>
              <a:tr h="1607467"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a</a:t>
                      </a:r>
                    </a:p>
                    <a:p>
                      <a:r>
                        <a:rPr lang="en-US" altLang="zh-TW" sz="2400" b="0" dirty="0"/>
                        <a:t>b</a:t>
                      </a:r>
                    </a:p>
                    <a:p>
                      <a:r>
                        <a:rPr lang="en-US" altLang="zh-TW" sz="2400" b="0" dirty="0"/>
                        <a:t>c</a:t>
                      </a:r>
                    </a:p>
                    <a:p>
                      <a:r>
                        <a:rPr lang="en-US" altLang="zh-TW" sz="2400" b="0" dirty="0"/>
                        <a:t>d</a:t>
                      </a:r>
                    </a:p>
                    <a:p>
                      <a:r>
                        <a:rPr lang="en-US" altLang="zh-TW" sz="2400" b="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2, b, (20, c), (40, d)</a:t>
                      </a:r>
                    </a:p>
                    <a:p>
                      <a:r>
                        <a:rPr lang="en-US" altLang="zh-TW" sz="2400" b="0" dirty="0"/>
                        <a:t>2, 0, (10, 0), (15, 0)</a:t>
                      </a:r>
                    </a:p>
                    <a:p>
                      <a:r>
                        <a:rPr lang="en-US" altLang="zh-TW" sz="2400" b="0" dirty="0"/>
                        <a:t>2, 0, (25, e), (30, 0)</a:t>
                      </a:r>
                    </a:p>
                    <a:p>
                      <a:r>
                        <a:rPr lang="en-US" altLang="zh-TW" sz="2400" b="0" dirty="0"/>
                        <a:t>2, 0, (45, 0), (50, 0)</a:t>
                      </a:r>
                    </a:p>
                    <a:p>
                      <a:r>
                        <a:rPr lang="en-US" altLang="zh-TW" sz="2400" b="0" dirty="0"/>
                        <a:t>1, 0, (28, 0)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67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8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rotate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20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33" idx="0"/>
          </p:cNvCxnSpPr>
          <p:nvPr/>
        </p:nvCxnSpPr>
        <p:spPr bwMode="auto">
          <a:xfrm>
            <a:off x="5237579" y="2108412"/>
            <a:ext cx="253885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 flipH="1">
            <a:off x="2655040" y="2491471"/>
            <a:ext cx="1526037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306902" y="5881297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65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220 280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E215BED5-4E35-FF48-907F-FD2AC4CA0DEC}"/>
              </a:ext>
            </a:extLst>
          </p:cNvPr>
          <p:cNvSpPr/>
          <p:nvPr/>
        </p:nvSpPr>
        <p:spPr bwMode="auto">
          <a:xfrm>
            <a:off x="663264" y="4425044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65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1359C58-DA00-234B-92F5-FDA83261CFFD}"/>
              </a:ext>
            </a:extLst>
          </p:cNvPr>
          <p:cNvSpPr/>
          <p:nvPr/>
        </p:nvSpPr>
        <p:spPr bwMode="auto">
          <a:xfrm>
            <a:off x="2067807" y="445456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96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305EC47-DC44-2B4C-BB4B-16E63866E4F8}"/>
              </a:ext>
            </a:extLst>
          </p:cNvPr>
          <p:cNvSpPr/>
          <p:nvPr/>
        </p:nvSpPr>
        <p:spPr bwMode="auto">
          <a:xfrm>
            <a:off x="3468614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153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162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5C321F2-A170-524F-BC0F-A0831003CE75}"/>
              </a:ext>
            </a:extLst>
          </p:cNvPr>
          <p:cNvSpPr/>
          <p:nvPr/>
        </p:nvSpPr>
        <p:spPr bwMode="auto">
          <a:xfrm>
            <a:off x="5566831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173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178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DC03326-2BEF-1347-87ED-2FD5CC00DEDF}"/>
              </a:ext>
            </a:extLst>
          </p:cNvPr>
          <p:cNvSpPr/>
          <p:nvPr/>
        </p:nvSpPr>
        <p:spPr bwMode="auto">
          <a:xfrm>
            <a:off x="7239800" y="4451606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202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8118389" y="3430682"/>
            <a:ext cx="489971" cy="549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39C9112-D8C6-464B-987E-17C16D4A1CC5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 bwMode="auto">
          <a:xfrm flipH="1">
            <a:off x="1254131" y="3100262"/>
            <a:ext cx="810042" cy="1324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 bwMode="auto">
          <a:xfrm>
            <a:off x="2655040" y="3483321"/>
            <a:ext cx="3634" cy="971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6"/>
            <a:endCxn id="52" idx="0"/>
          </p:cNvCxnSpPr>
          <p:nvPr/>
        </p:nvCxnSpPr>
        <p:spPr bwMode="auto">
          <a:xfrm>
            <a:off x="3245906" y="3100262"/>
            <a:ext cx="813575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 bwMode="auto">
          <a:xfrm flipH="1">
            <a:off x="6157698" y="3100262"/>
            <a:ext cx="786799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7434469" y="3473860"/>
            <a:ext cx="396198" cy="977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0C3216-991B-FB43-A7E9-3BD333D5F173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 flipH="1">
            <a:off x="663263" y="4808104"/>
            <a:ext cx="1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EF3716-FEF7-D34D-8E16-EFCD24351DD2}"/>
              </a:ext>
            </a:extLst>
          </p:cNvPr>
          <p:cNvCxnSpPr>
            <a:cxnSpLocks/>
            <a:stCxn id="50" idx="4"/>
          </p:cNvCxnSpPr>
          <p:nvPr/>
        </p:nvCxnSpPr>
        <p:spPr bwMode="auto">
          <a:xfrm>
            <a:off x="1254131" y="5191163"/>
            <a:ext cx="0" cy="497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E1454361-D07D-9644-9CEB-D1CFDA78530E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1844997" y="4808104"/>
            <a:ext cx="0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9558A3F-9611-2843-B0DB-66E5B9E2D2A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2067807" y="4837628"/>
            <a:ext cx="0" cy="79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55CD37B-1097-9D45-8951-8E7267E07CA9}"/>
              </a:ext>
            </a:extLst>
          </p:cNvPr>
          <p:cNvCxnSpPr>
            <a:cxnSpLocks/>
            <a:stCxn id="51" idx="4"/>
          </p:cNvCxnSpPr>
          <p:nvPr/>
        </p:nvCxnSpPr>
        <p:spPr bwMode="auto">
          <a:xfrm flipH="1">
            <a:off x="2654938" y="5220687"/>
            <a:ext cx="3736" cy="46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C3F04C9-7806-7C41-9FD4-6464C6BD6697}"/>
              </a:ext>
            </a:extLst>
          </p:cNvPr>
          <p:cNvCxnSpPr>
            <a:cxnSpLocks/>
            <a:stCxn id="51" idx="6"/>
          </p:cNvCxnSpPr>
          <p:nvPr/>
        </p:nvCxnSpPr>
        <p:spPr bwMode="auto">
          <a:xfrm>
            <a:off x="3249540" y="4837628"/>
            <a:ext cx="0" cy="710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EFC1D6B3-F6BD-D748-B571-E44C79858894}"/>
              </a:ext>
            </a:extLst>
          </p:cNvPr>
          <p:cNvCxnSpPr>
            <a:cxnSpLocks/>
            <a:stCxn id="52" idx="2"/>
          </p:cNvCxnSpPr>
          <p:nvPr/>
        </p:nvCxnSpPr>
        <p:spPr bwMode="auto">
          <a:xfrm>
            <a:off x="3468614" y="4832298"/>
            <a:ext cx="0" cy="80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90501CA-A8B9-C74F-BCA5-8F683B601057}"/>
              </a:ext>
            </a:extLst>
          </p:cNvPr>
          <p:cNvCxnSpPr>
            <a:cxnSpLocks/>
            <a:stCxn id="52" idx="4"/>
          </p:cNvCxnSpPr>
          <p:nvPr/>
        </p:nvCxnSpPr>
        <p:spPr bwMode="auto">
          <a:xfrm>
            <a:off x="4059481" y="5215357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5BB87ED-2BD8-B942-8DF1-A4B0920CB1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0346" y="4832297"/>
            <a:ext cx="1" cy="715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0693A7F-3793-954E-834C-3C6FA882E3AF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5566831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5C83BF73-47A5-484A-9812-DEADFC0F4B17}"/>
              </a:ext>
            </a:extLst>
          </p:cNvPr>
          <p:cNvCxnSpPr>
            <a:cxnSpLocks/>
            <a:stCxn id="53" idx="4"/>
          </p:cNvCxnSpPr>
          <p:nvPr/>
        </p:nvCxnSpPr>
        <p:spPr bwMode="auto">
          <a:xfrm flipH="1">
            <a:off x="6157697" y="5215357"/>
            <a:ext cx="1" cy="40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2E04BBB-0771-CC41-9AF1-78F9116BBC99}"/>
              </a:ext>
            </a:extLst>
          </p:cNvPr>
          <p:cNvCxnSpPr>
            <a:cxnSpLocks/>
            <a:stCxn id="53" idx="6"/>
          </p:cNvCxnSpPr>
          <p:nvPr/>
        </p:nvCxnSpPr>
        <p:spPr bwMode="auto">
          <a:xfrm>
            <a:off x="6748564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D4AB9FC3-4E39-2647-B7A9-46F8BC2B3609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>
            <a:off x="7239800" y="4834666"/>
            <a:ext cx="0" cy="71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54E5339-FEEC-754C-BCDF-2E86B31ADFC4}"/>
              </a:ext>
            </a:extLst>
          </p:cNvPr>
          <p:cNvCxnSpPr>
            <a:cxnSpLocks/>
            <a:stCxn id="54" idx="4"/>
          </p:cNvCxnSpPr>
          <p:nvPr/>
        </p:nvCxnSpPr>
        <p:spPr bwMode="auto">
          <a:xfrm flipH="1">
            <a:off x="7830666" y="5217725"/>
            <a:ext cx="1" cy="400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70A72B-43B4-754E-90F2-B30ECDEA0AF8}"/>
              </a:ext>
            </a:extLst>
          </p:cNvPr>
          <p:cNvCxnSpPr>
            <a:cxnSpLocks/>
            <a:stCxn id="54" idx="6"/>
          </p:cNvCxnSpPr>
          <p:nvPr/>
        </p:nvCxnSpPr>
        <p:spPr bwMode="auto">
          <a:xfrm>
            <a:off x="8421533" y="4834666"/>
            <a:ext cx="0" cy="61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26FE03-306E-F14C-8686-DB9382279DF3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0F88295-C07A-954A-AA94-461A1A4436F0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A27C67F-97E0-7644-B609-C9D2FDE37517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07B7E36-16F5-BA46-8531-423333A07A4B}"/>
              </a:ext>
            </a:extLst>
          </p:cNvPr>
          <p:cNvSpPr txBox="1"/>
          <p:nvPr/>
        </p:nvSpPr>
        <p:spPr>
          <a:xfrm>
            <a:off x="8313425" y="400751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7DBBB145-9102-2940-85E0-FBB1E0FBFA29}"/>
              </a:ext>
            </a:extLst>
          </p:cNvPr>
          <p:cNvSpPr txBox="1"/>
          <p:nvPr/>
        </p:nvSpPr>
        <p:spPr>
          <a:xfrm>
            <a:off x="8716924" y="3962733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9612C2A-9BD4-4C4D-89DE-3DEA67267618}"/>
              </a:ext>
            </a:extLst>
          </p:cNvPr>
          <p:cNvSpPr/>
          <p:nvPr/>
        </p:nvSpPr>
        <p:spPr bwMode="auto">
          <a:xfrm>
            <a:off x="1247503" y="2662924"/>
            <a:ext cx="1900646" cy="2647127"/>
          </a:xfrm>
          <a:custGeom>
            <a:avLst/>
            <a:gdLst>
              <a:gd name="connsiteX0" fmla="*/ 855617 w 1900646"/>
              <a:gd name="connsiteY0" fmla="*/ 1899 h 2647127"/>
              <a:gd name="connsiteX1" fmla="*/ 816428 w 1900646"/>
              <a:gd name="connsiteY1" fmla="*/ 47619 h 2647127"/>
              <a:gd name="connsiteX2" fmla="*/ 796834 w 1900646"/>
              <a:gd name="connsiteY2" fmla="*/ 73745 h 2647127"/>
              <a:gd name="connsiteX3" fmla="*/ 777240 w 1900646"/>
              <a:gd name="connsiteY3" fmla="*/ 93339 h 2647127"/>
              <a:gd name="connsiteX4" fmla="*/ 744583 w 1900646"/>
              <a:gd name="connsiteY4" fmla="*/ 132527 h 2647127"/>
              <a:gd name="connsiteX5" fmla="*/ 724988 w 1900646"/>
              <a:gd name="connsiteY5" fmla="*/ 145590 h 2647127"/>
              <a:gd name="connsiteX6" fmla="*/ 633548 w 1900646"/>
              <a:gd name="connsiteY6" fmla="*/ 243562 h 2647127"/>
              <a:gd name="connsiteX7" fmla="*/ 620486 w 1900646"/>
              <a:gd name="connsiteY7" fmla="*/ 263156 h 2647127"/>
              <a:gd name="connsiteX8" fmla="*/ 574766 w 1900646"/>
              <a:gd name="connsiteY8" fmla="*/ 321939 h 2647127"/>
              <a:gd name="connsiteX9" fmla="*/ 561703 w 1900646"/>
              <a:gd name="connsiteY9" fmla="*/ 341533 h 2647127"/>
              <a:gd name="connsiteX10" fmla="*/ 529046 w 1900646"/>
              <a:gd name="connsiteY10" fmla="*/ 393785 h 2647127"/>
              <a:gd name="connsiteX11" fmla="*/ 502920 w 1900646"/>
              <a:gd name="connsiteY11" fmla="*/ 426442 h 2647127"/>
              <a:gd name="connsiteX12" fmla="*/ 489857 w 1900646"/>
              <a:gd name="connsiteY12" fmla="*/ 452567 h 2647127"/>
              <a:gd name="connsiteX13" fmla="*/ 450668 w 1900646"/>
              <a:gd name="connsiteY13" fmla="*/ 511350 h 2647127"/>
              <a:gd name="connsiteX14" fmla="*/ 431074 w 1900646"/>
              <a:gd name="connsiteY14" fmla="*/ 550539 h 2647127"/>
              <a:gd name="connsiteX15" fmla="*/ 418011 w 1900646"/>
              <a:gd name="connsiteY15" fmla="*/ 570133 h 2647127"/>
              <a:gd name="connsiteX16" fmla="*/ 398417 w 1900646"/>
              <a:gd name="connsiteY16" fmla="*/ 602790 h 2647127"/>
              <a:gd name="connsiteX17" fmla="*/ 372291 w 1900646"/>
              <a:gd name="connsiteY17" fmla="*/ 661573 h 2647127"/>
              <a:gd name="connsiteX18" fmla="*/ 352697 w 1900646"/>
              <a:gd name="connsiteY18" fmla="*/ 713825 h 2647127"/>
              <a:gd name="connsiteX19" fmla="*/ 339634 w 1900646"/>
              <a:gd name="connsiteY19" fmla="*/ 739950 h 2647127"/>
              <a:gd name="connsiteX20" fmla="*/ 326571 w 1900646"/>
              <a:gd name="connsiteY20" fmla="*/ 772607 h 2647127"/>
              <a:gd name="connsiteX21" fmla="*/ 313508 w 1900646"/>
              <a:gd name="connsiteY21" fmla="*/ 792202 h 2647127"/>
              <a:gd name="connsiteX22" fmla="*/ 293914 w 1900646"/>
              <a:gd name="connsiteY22" fmla="*/ 850985 h 2647127"/>
              <a:gd name="connsiteX23" fmla="*/ 280851 w 1900646"/>
              <a:gd name="connsiteY23" fmla="*/ 877110 h 2647127"/>
              <a:gd name="connsiteX24" fmla="*/ 261257 w 1900646"/>
              <a:gd name="connsiteY24" fmla="*/ 922830 h 2647127"/>
              <a:gd name="connsiteX25" fmla="*/ 228600 w 1900646"/>
              <a:gd name="connsiteY25" fmla="*/ 988145 h 2647127"/>
              <a:gd name="connsiteX26" fmla="*/ 215537 w 1900646"/>
              <a:gd name="connsiteY26" fmla="*/ 1033865 h 2647127"/>
              <a:gd name="connsiteX27" fmla="*/ 209006 w 1900646"/>
              <a:gd name="connsiteY27" fmla="*/ 1086116 h 2647127"/>
              <a:gd name="connsiteX28" fmla="*/ 202474 w 1900646"/>
              <a:gd name="connsiteY28" fmla="*/ 1105710 h 2647127"/>
              <a:gd name="connsiteX29" fmla="*/ 176348 w 1900646"/>
              <a:gd name="connsiteY29" fmla="*/ 1151430 h 2647127"/>
              <a:gd name="connsiteX30" fmla="*/ 156754 w 1900646"/>
              <a:gd name="connsiteY30" fmla="*/ 1197150 h 2647127"/>
              <a:gd name="connsiteX31" fmla="*/ 150223 w 1900646"/>
              <a:gd name="connsiteY31" fmla="*/ 1223276 h 2647127"/>
              <a:gd name="connsiteX32" fmla="*/ 137160 w 1900646"/>
              <a:gd name="connsiteY32" fmla="*/ 1249402 h 2647127"/>
              <a:gd name="connsiteX33" fmla="*/ 111034 w 1900646"/>
              <a:gd name="connsiteY33" fmla="*/ 1308185 h 2647127"/>
              <a:gd name="connsiteX34" fmla="*/ 104503 w 1900646"/>
              <a:gd name="connsiteY34" fmla="*/ 1334310 h 2647127"/>
              <a:gd name="connsiteX35" fmla="*/ 65314 w 1900646"/>
              <a:gd name="connsiteY35" fmla="*/ 1406156 h 2647127"/>
              <a:gd name="connsiteX36" fmla="*/ 39188 w 1900646"/>
              <a:gd name="connsiteY36" fmla="*/ 1471470 h 2647127"/>
              <a:gd name="connsiteX37" fmla="*/ 32657 w 1900646"/>
              <a:gd name="connsiteY37" fmla="*/ 1497596 h 2647127"/>
              <a:gd name="connsiteX38" fmla="*/ 19594 w 1900646"/>
              <a:gd name="connsiteY38" fmla="*/ 1536785 h 2647127"/>
              <a:gd name="connsiteX39" fmla="*/ 13063 w 1900646"/>
              <a:gd name="connsiteY39" fmla="*/ 1641287 h 2647127"/>
              <a:gd name="connsiteX40" fmla="*/ 6531 w 1900646"/>
              <a:gd name="connsiteY40" fmla="*/ 1726196 h 2647127"/>
              <a:gd name="connsiteX41" fmla="*/ 0 w 1900646"/>
              <a:gd name="connsiteY41" fmla="*/ 1987453 h 2647127"/>
              <a:gd name="connsiteX42" fmla="*/ 6531 w 1900646"/>
              <a:gd name="connsiteY42" fmla="*/ 2150739 h 2647127"/>
              <a:gd name="connsiteX43" fmla="*/ 13063 w 1900646"/>
              <a:gd name="connsiteY43" fmla="*/ 2235647 h 2647127"/>
              <a:gd name="connsiteX44" fmla="*/ 26126 w 1900646"/>
              <a:gd name="connsiteY44" fmla="*/ 2287899 h 2647127"/>
              <a:gd name="connsiteX45" fmla="*/ 45720 w 1900646"/>
              <a:gd name="connsiteY45" fmla="*/ 2359745 h 2647127"/>
              <a:gd name="connsiteX46" fmla="*/ 58783 w 1900646"/>
              <a:gd name="connsiteY46" fmla="*/ 2398933 h 2647127"/>
              <a:gd name="connsiteX47" fmla="*/ 65314 w 1900646"/>
              <a:gd name="connsiteY47" fmla="*/ 2418527 h 2647127"/>
              <a:gd name="connsiteX48" fmla="*/ 84908 w 1900646"/>
              <a:gd name="connsiteY48" fmla="*/ 2431590 h 2647127"/>
              <a:gd name="connsiteX49" fmla="*/ 97971 w 1900646"/>
              <a:gd name="connsiteY49" fmla="*/ 2451185 h 2647127"/>
              <a:gd name="connsiteX50" fmla="*/ 156754 w 1900646"/>
              <a:gd name="connsiteY50" fmla="*/ 2503436 h 2647127"/>
              <a:gd name="connsiteX51" fmla="*/ 209006 w 1900646"/>
              <a:gd name="connsiteY51" fmla="*/ 2549156 h 2647127"/>
              <a:gd name="connsiteX52" fmla="*/ 248194 w 1900646"/>
              <a:gd name="connsiteY52" fmla="*/ 2581813 h 2647127"/>
              <a:gd name="connsiteX53" fmla="*/ 287383 w 1900646"/>
              <a:gd name="connsiteY53" fmla="*/ 2594876 h 2647127"/>
              <a:gd name="connsiteX54" fmla="*/ 306977 w 1900646"/>
              <a:gd name="connsiteY54" fmla="*/ 2601407 h 2647127"/>
              <a:gd name="connsiteX55" fmla="*/ 333103 w 1900646"/>
              <a:gd name="connsiteY55" fmla="*/ 2614470 h 2647127"/>
              <a:gd name="connsiteX56" fmla="*/ 372291 w 1900646"/>
              <a:gd name="connsiteY56" fmla="*/ 2627533 h 2647127"/>
              <a:gd name="connsiteX57" fmla="*/ 391886 w 1900646"/>
              <a:gd name="connsiteY57" fmla="*/ 2634065 h 2647127"/>
              <a:gd name="connsiteX58" fmla="*/ 450668 w 1900646"/>
              <a:gd name="connsiteY58" fmla="*/ 2647127 h 2647127"/>
              <a:gd name="connsiteX59" fmla="*/ 777240 w 1900646"/>
              <a:gd name="connsiteY59" fmla="*/ 2640596 h 2647127"/>
              <a:gd name="connsiteX60" fmla="*/ 855617 w 1900646"/>
              <a:gd name="connsiteY60" fmla="*/ 2634065 h 2647127"/>
              <a:gd name="connsiteX61" fmla="*/ 1045028 w 1900646"/>
              <a:gd name="connsiteY61" fmla="*/ 2621002 h 2647127"/>
              <a:gd name="connsiteX62" fmla="*/ 1110343 w 1900646"/>
              <a:gd name="connsiteY62" fmla="*/ 2614470 h 2647127"/>
              <a:gd name="connsiteX63" fmla="*/ 1143000 w 1900646"/>
              <a:gd name="connsiteY63" fmla="*/ 2607939 h 2647127"/>
              <a:gd name="connsiteX64" fmla="*/ 1182188 w 1900646"/>
              <a:gd name="connsiteY64" fmla="*/ 2601407 h 2647127"/>
              <a:gd name="connsiteX65" fmla="*/ 1247503 w 1900646"/>
              <a:gd name="connsiteY65" fmla="*/ 2588345 h 2647127"/>
              <a:gd name="connsiteX66" fmla="*/ 1345474 w 1900646"/>
              <a:gd name="connsiteY66" fmla="*/ 2601407 h 2647127"/>
              <a:gd name="connsiteX67" fmla="*/ 1365068 w 1900646"/>
              <a:gd name="connsiteY67" fmla="*/ 2607939 h 2647127"/>
              <a:gd name="connsiteX68" fmla="*/ 1456508 w 1900646"/>
              <a:gd name="connsiteY68" fmla="*/ 2621002 h 2647127"/>
              <a:gd name="connsiteX69" fmla="*/ 1476103 w 1900646"/>
              <a:gd name="connsiteY69" fmla="*/ 2627533 h 2647127"/>
              <a:gd name="connsiteX70" fmla="*/ 1574074 w 1900646"/>
              <a:gd name="connsiteY70" fmla="*/ 2640596 h 2647127"/>
              <a:gd name="connsiteX71" fmla="*/ 1645920 w 1900646"/>
              <a:gd name="connsiteY71" fmla="*/ 2627533 h 2647127"/>
              <a:gd name="connsiteX72" fmla="*/ 1665514 w 1900646"/>
              <a:gd name="connsiteY72" fmla="*/ 2607939 h 2647127"/>
              <a:gd name="connsiteX73" fmla="*/ 1711234 w 1900646"/>
              <a:gd name="connsiteY73" fmla="*/ 2588345 h 2647127"/>
              <a:gd name="connsiteX74" fmla="*/ 1776548 w 1900646"/>
              <a:gd name="connsiteY74" fmla="*/ 2549156 h 2647127"/>
              <a:gd name="connsiteX75" fmla="*/ 1815737 w 1900646"/>
              <a:gd name="connsiteY75" fmla="*/ 2523030 h 2647127"/>
              <a:gd name="connsiteX76" fmla="*/ 1854926 w 1900646"/>
              <a:gd name="connsiteY76" fmla="*/ 2503436 h 2647127"/>
              <a:gd name="connsiteX77" fmla="*/ 1900646 w 1900646"/>
              <a:gd name="connsiteY77" fmla="*/ 2464247 h 2647127"/>
              <a:gd name="connsiteX78" fmla="*/ 1887583 w 1900646"/>
              <a:gd name="connsiteY78" fmla="*/ 2327087 h 2647127"/>
              <a:gd name="connsiteX79" fmla="*/ 1867988 w 1900646"/>
              <a:gd name="connsiteY79" fmla="*/ 2209522 h 2647127"/>
              <a:gd name="connsiteX80" fmla="*/ 1854926 w 1900646"/>
              <a:gd name="connsiteY80" fmla="*/ 2105019 h 2647127"/>
              <a:gd name="connsiteX81" fmla="*/ 1848394 w 1900646"/>
              <a:gd name="connsiteY81" fmla="*/ 2039705 h 2647127"/>
              <a:gd name="connsiteX82" fmla="*/ 1841863 w 1900646"/>
              <a:gd name="connsiteY82" fmla="*/ 1967859 h 2647127"/>
              <a:gd name="connsiteX83" fmla="*/ 1815737 w 1900646"/>
              <a:gd name="connsiteY83" fmla="*/ 1882950 h 2647127"/>
              <a:gd name="connsiteX84" fmla="*/ 1783080 w 1900646"/>
              <a:gd name="connsiteY84" fmla="*/ 1817636 h 2647127"/>
              <a:gd name="connsiteX85" fmla="*/ 1756954 w 1900646"/>
              <a:gd name="connsiteY85" fmla="*/ 1778447 h 2647127"/>
              <a:gd name="connsiteX86" fmla="*/ 1750423 w 1900646"/>
              <a:gd name="connsiteY86" fmla="*/ 1758853 h 2647127"/>
              <a:gd name="connsiteX87" fmla="*/ 1724297 w 1900646"/>
              <a:gd name="connsiteY87" fmla="*/ 1732727 h 2647127"/>
              <a:gd name="connsiteX88" fmla="*/ 1698171 w 1900646"/>
              <a:gd name="connsiteY88" fmla="*/ 1700070 h 2647127"/>
              <a:gd name="connsiteX89" fmla="*/ 1678577 w 1900646"/>
              <a:gd name="connsiteY89" fmla="*/ 1654350 h 2647127"/>
              <a:gd name="connsiteX90" fmla="*/ 1665514 w 1900646"/>
              <a:gd name="connsiteY90" fmla="*/ 1634756 h 2647127"/>
              <a:gd name="connsiteX91" fmla="*/ 1632857 w 1900646"/>
              <a:gd name="connsiteY91" fmla="*/ 1575973 h 2647127"/>
              <a:gd name="connsiteX92" fmla="*/ 1626326 w 1900646"/>
              <a:gd name="connsiteY92" fmla="*/ 1556379 h 2647127"/>
              <a:gd name="connsiteX93" fmla="*/ 1587137 w 1900646"/>
              <a:gd name="connsiteY93" fmla="*/ 1484533 h 2647127"/>
              <a:gd name="connsiteX94" fmla="*/ 1561011 w 1900646"/>
              <a:gd name="connsiteY94" fmla="*/ 1438813 h 2647127"/>
              <a:gd name="connsiteX95" fmla="*/ 1554480 w 1900646"/>
              <a:gd name="connsiteY95" fmla="*/ 1412687 h 2647127"/>
              <a:gd name="connsiteX96" fmla="*/ 1521823 w 1900646"/>
              <a:gd name="connsiteY96" fmla="*/ 1308185 h 2647127"/>
              <a:gd name="connsiteX97" fmla="*/ 1515291 w 1900646"/>
              <a:gd name="connsiteY97" fmla="*/ 1242870 h 2647127"/>
              <a:gd name="connsiteX98" fmla="*/ 1508760 w 1900646"/>
              <a:gd name="connsiteY98" fmla="*/ 1223276 h 2647127"/>
              <a:gd name="connsiteX99" fmla="*/ 1495697 w 1900646"/>
              <a:gd name="connsiteY99" fmla="*/ 1086116 h 2647127"/>
              <a:gd name="connsiteX100" fmla="*/ 1476103 w 1900646"/>
              <a:gd name="connsiteY100" fmla="*/ 935893 h 2647127"/>
              <a:gd name="connsiteX101" fmla="*/ 1469571 w 1900646"/>
              <a:gd name="connsiteY101" fmla="*/ 916299 h 2647127"/>
              <a:gd name="connsiteX102" fmla="*/ 1436914 w 1900646"/>
              <a:gd name="connsiteY102" fmla="*/ 805265 h 2647127"/>
              <a:gd name="connsiteX103" fmla="*/ 1423851 w 1900646"/>
              <a:gd name="connsiteY103" fmla="*/ 766076 h 2647127"/>
              <a:gd name="connsiteX104" fmla="*/ 1417320 w 1900646"/>
              <a:gd name="connsiteY104" fmla="*/ 746482 h 2647127"/>
              <a:gd name="connsiteX105" fmla="*/ 1391194 w 1900646"/>
              <a:gd name="connsiteY105" fmla="*/ 694230 h 2647127"/>
              <a:gd name="connsiteX106" fmla="*/ 1371600 w 1900646"/>
              <a:gd name="connsiteY106" fmla="*/ 648510 h 2647127"/>
              <a:gd name="connsiteX107" fmla="*/ 1352006 w 1900646"/>
              <a:gd name="connsiteY107" fmla="*/ 622385 h 2647127"/>
              <a:gd name="connsiteX108" fmla="*/ 1325880 w 1900646"/>
              <a:gd name="connsiteY108" fmla="*/ 570133 h 2647127"/>
              <a:gd name="connsiteX109" fmla="*/ 1306286 w 1900646"/>
              <a:gd name="connsiteY109" fmla="*/ 530945 h 2647127"/>
              <a:gd name="connsiteX110" fmla="*/ 1293223 w 1900646"/>
              <a:gd name="connsiteY110" fmla="*/ 511350 h 2647127"/>
              <a:gd name="connsiteX111" fmla="*/ 1286691 w 1900646"/>
              <a:gd name="connsiteY111" fmla="*/ 465630 h 2647127"/>
              <a:gd name="connsiteX112" fmla="*/ 1280160 w 1900646"/>
              <a:gd name="connsiteY112" fmla="*/ 406847 h 2647127"/>
              <a:gd name="connsiteX113" fmla="*/ 1273628 w 1900646"/>
              <a:gd name="connsiteY113" fmla="*/ 380722 h 2647127"/>
              <a:gd name="connsiteX114" fmla="*/ 1267097 w 1900646"/>
              <a:gd name="connsiteY114" fmla="*/ 315407 h 2647127"/>
              <a:gd name="connsiteX115" fmla="*/ 1254034 w 1900646"/>
              <a:gd name="connsiteY115" fmla="*/ 276219 h 2647127"/>
              <a:gd name="connsiteX116" fmla="*/ 1247503 w 1900646"/>
              <a:gd name="connsiteY116" fmla="*/ 250093 h 2647127"/>
              <a:gd name="connsiteX117" fmla="*/ 1221377 w 1900646"/>
              <a:gd name="connsiteY117" fmla="*/ 204373 h 2647127"/>
              <a:gd name="connsiteX118" fmla="*/ 1188720 w 1900646"/>
              <a:gd name="connsiteY118" fmla="*/ 145590 h 2647127"/>
              <a:gd name="connsiteX119" fmla="*/ 1162594 w 1900646"/>
              <a:gd name="connsiteY119" fmla="*/ 125996 h 2647127"/>
              <a:gd name="connsiteX120" fmla="*/ 1123406 w 1900646"/>
              <a:gd name="connsiteY120" fmla="*/ 93339 h 2647127"/>
              <a:gd name="connsiteX121" fmla="*/ 1084217 w 1900646"/>
              <a:gd name="connsiteY121" fmla="*/ 80276 h 2647127"/>
              <a:gd name="connsiteX122" fmla="*/ 1058091 w 1900646"/>
              <a:gd name="connsiteY122" fmla="*/ 67213 h 2647127"/>
              <a:gd name="connsiteX123" fmla="*/ 1018903 w 1900646"/>
              <a:gd name="connsiteY123" fmla="*/ 54150 h 2647127"/>
              <a:gd name="connsiteX124" fmla="*/ 979714 w 1900646"/>
              <a:gd name="connsiteY124" fmla="*/ 41087 h 2647127"/>
              <a:gd name="connsiteX125" fmla="*/ 960120 w 1900646"/>
              <a:gd name="connsiteY125" fmla="*/ 34556 h 2647127"/>
              <a:gd name="connsiteX126" fmla="*/ 907868 w 1900646"/>
              <a:gd name="connsiteY126" fmla="*/ 21493 h 2647127"/>
              <a:gd name="connsiteX127" fmla="*/ 862148 w 1900646"/>
              <a:gd name="connsiteY127" fmla="*/ 8430 h 2647127"/>
              <a:gd name="connsiteX128" fmla="*/ 855617 w 1900646"/>
              <a:gd name="connsiteY128" fmla="*/ 1899 h 264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900646" h="2647127">
                <a:moveTo>
                  <a:pt x="855617" y="1899"/>
                </a:moveTo>
                <a:cubicBezTo>
                  <a:pt x="847997" y="8430"/>
                  <a:pt x="864214" y="7797"/>
                  <a:pt x="816428" y="47619"/>
                </a:cubicBezTo>
                <a:cubicBezTo>
                  <a:pt x="808065" y="54588"/>
                  <a:pt x="803918" y="65480"/>
                  <a:pt x="796834" y="73745"/>
                </a:cubicBezTo>
                <a:cubicBezTo>
                  <a:pt x="790823" y="80758"/>
                  <a:pt x="783377" y="86435"/>
                  <a:pt x="777240" y="93339"/>
                </a:cubicBezTo>
                <a:cubicBezTo>
                  <a:pt x="765943" y="106048"/>
                  <a:pt x="756607" y="120504"/>
                  <a:pt x="744583" y="132527"/>
                </a:cubicBezTo>
                <a:cubicBezTo>
                  <a:pt x="739032" y="138078"/>
                  <a:pt x="730756" y="140265"/>
                  <a:pt x="724988" y="145590"/>
                </a:cubicBezTo>
                <a:cubicBezTo>
                  <a:pt x="684269" y="183177"/>
                  <a:pt x="663309" y="203880"/>
                  <a:pt x="633548" y="243562"/>
                </a:cubicBezTo>
                <a:cubicBezTo>
                  <a:pt x="628838" y="249842"/>
                  <a:pt x="625196" y="256876"/>
                  <a:pt x="620486" y="263156"/>
                </a:cubicBezTo>
                <a:cubicBezTo>
                  <a:pt x="605592" y="283015"/>
                  <a:pt x="588536" y="301285"/>
                  <a:pt x="574766" y="321939"/>
                </a:cubicBezTo>
                <a:cubicBezTo>
                  <a:pt x="570412" y="328470"/>
                  <a:pt x="565917" y="334910"/>
                  <a:pt x="561703" y="341533"/>
                </a:cubicBezTo>
                <a:cubicBezTo>
                  <a:pt x="550676" y="358861"/>
                  <a:pt x="541877" y="377747"/>
                  <a:pt x="529046" y="393785"/>
                </a:cubicBezTo>
                <a:cubicBezTo>
                  <a:pt x="520337" y="404671"/>
                  <a:pt x="510653" y="414843"/>
                  <a:pt x="502920" y="426442"/>
                </a:cubicBezTo>
                <a:cubicBezTo>
                  <a:pt x="497519" y="434543"/>
                  <a:pt x="494960" y="444275"/>
                  <a:pt x="489857" y="452567"/>
                </a:cubicBezTo>
                <a:cubicBezTo>
                  <a:pt x="477515" y="472623"/>
                  <a:pt x="461199" y="490287"/>
                  <a:pt x="450668" y="511350"/>
                </a:cubicBezTo>
                <a:cubicBezTo>
                  <a:pt x="444137" y="524413"/>
                  <a:pt x="438167" y="537772"/>
                  <a:pt x="431074" y="550539"/>
                </a:cubicBezTo>
                <a:cubicBezTo>
                  <a:pt x="427262" y="557401"/>
                  <a:pt x="422171" y="563476"/>
                  <a:pt x="418011" y="570133"/>
                </a:cubicBezTo>
                <a:cubicBezTo>
                  <a:pt x="411283" y="580898"/>
                  <a:pt x="404582" y="591693"/>
                  <a:pt x="398417" y="602790"/>
                </a:cubicBezTo>
                <a:cubicBezTo>
                  <a:pt x="387000" y="623341"/>
                  <a:pt x="380675" y="639216"/>
                  <a:pt x="372291" y="661573"/>
                </a:cubicBezTo>
                <a:cubicBezTo>
                  <a:pt x="359363" y="696048"/>
                  <a:pt x="372897" y="668375"/>
                  <a:pt x="352697" y="713825"/>
                </a:cubicBezTo>
                <a:cubicBezTo>
                  <a:pt x="348743" y="722722"/>
                  <a:pt x="343588" y="731053"/>
                  <a:pt x="339634" y="739950"/>
                </a:cubicBezTo>
                <a:cubicBezTo>
                  <a:pt x="334872" y="750664"/>
                  <a:pt x="331814" y="762121"/>
                  <a:pt x="326571" y="772607"/>
                </a:cubicBezTo>
                <a:cubicBezTo>
                  <a:pt x="323060" y="779628"/>
                  <a:pt x="317019" y="785181"/>
                  <a:pt x="313508" y="792202"/>
                </a:cubicBezTo>
                <a:cubicBezTo>
                  <a:pt x="284920" y="849379"/>
                  <a:pt x="312625" y="801092"/>
                  <a:pt x="293914" y="850985"/>
                </a:cubicBezTo>
                <a:cubicBezTo>
                  <a:pt x="290495" y="860101"/>
                  <a:pt x="284880" y="868246"/>
                  <a:pt x="280851" y="877110"/>
                </a:cubicBezTo>
                <a:cubicBezTo>
                  <a:pt x="273990" y="892204"/>
                  <a:pt x="268317" y="907828"/>
                  <a:pt x="261257" y="922830"/>
                </a:cubicBezTo>
                <a:cubicBezTo>
                  <a:pt x="250893" y="944855"/>
                  <a:pt x="234504" y="964531"/>
                  <a:pt x="228600" y="988145"/>
                </a:cubicBezTo>
                <a:cubicBezTo>
                  <a:pt x="220398" y="1020949"/>
                  <a:pt x="224906" y="1005754"/>
                  <a:pt x="215537" y="1033865"/>
                </a:cubicBezTo>
                <a:cubicBezTo>
                  <a:pt x="213360" y="1051282"/>
                  <a:pt x="212146" y="1068847"/>
                  <a:pt x="209006" y="1086116"/>
                </a:cubicBezTo>
                <a:cubicBezTo>
                  <a:pt x="207774" y="1092890"/>
                  <a:pt x="205186" y="1099382"/>
                  <a:pt x="202474" y="1105710"/>
                </a:cubicBezTo>
                <a:cubicBezTo>
                  <a:pt x="192529" y="1128915"/>
                  <a:pt x="189468" y="1131750"/>
                  <a:pt x="176348" y="1151430"/>
                </a:cubicBezTo>
                <a:cubicBezTo>
                  <a:pt x="157598" y="1226437"/>
                  <a:pt x="183817" y="1134002"/>
                  <a:pt x="156754" y="1197150"/>
                </a:cubicBezTo>
                <a:cubicBezTo>
                  <a:pt x="153218" y="1205401"/>
                  <a:pt x="153375" y="1214871"/>
                  <a:pt x="150223" y="1223276"/>
                </a:cubicBezTo>
                <a:cubicBezTo>
                  <a:pt x="146804" y="1232393"/>
                  <a:pt x="140579" y="1240285"/>
                  <a:pt x="137160" y="1249402"/>
                </a:cubicBezTo>
                <a:cubicBezTo>
                  <a:pt x="114734" y="1309201"/>
                  <a:pt x="153369" y="1237624"/>
                  <a:pt x="111034" y="1308185"/>
                </a:cubicBezTo>
                <a:cubicBezTo>
                  <a:pt x="108857" y="1316893"/>
                  <a:pt x="107955" y="1326024"/>
                  <a:pt x="104503" y="1334310"/>
                </a:cubicBezTo>
                <a:cubicBezTo>
                  <a:pt x="70333" y="1416319"/>
                  <a:pt x="91007" y="1361195"/>
                  <a:pt x="65314" y="1406156"/>
                </a:cubicBezTo>
                <a:cubicBezTo>
                  <a:pt x="53303" y="1427175"/>
                  <a:pt x="45134" y="1447684"/>
                  <a:pt x="39188" y="1471470"/>
                </a:cubicBezTo>
                <a:cubicBezTo>
                  <a:pt x="37011" y="1480179"/>
                  <a:pt x="35236" y="1488998"/>
                  <a:pt x="32657" y="1497596"/>
                </a:cubicBezTo>
                <a:cubicBezTo>
                  <a:pt x="28700" y="1510785"/>
                  <a:pt x="19594" y="1536785"/>
                  <a:pt x="19594" y="1536785"/>
                </a:cubicBezTo>
                <a:cubicBezTo>
                  <a:pt x="17417" y="1571619"/>
                  <a:pt x="15464" y="1606468"/>
                  <a:pt x="13063" y="1641287"/>
                </a:cubicBezTo>
                <a:cubicBezTo>
                  <a:pt x="11110" y="1669606"/>
                  <a:pt x="7601" y="1697830"/>
                  <a:pt x="6531" y="1726196"/>
                </a:cubicBezTo>
                <a:cubicBezTo>
                  <a:pt x="3246" y="1813247"/>
                  <a:pt x="2177" y="1900367"/>
                  <a:pt x="0" y="1987453"/>
                </a:cubicBezTo>
                <a:cubicBezTo>
                  <a:pt x="2177" y="2041882"/>
                  <a:pt x="3668" y="2096342"/>
                  <a:pt x="6531" y="2150739"/>
                </a:cubicBezTo>
                <a:cubicBezTo>
                  <a:pt x="8023" y="2179086"/>
                  <a:pt x="9048" y="2207546"/>
                  <a:pt x="13063" y="2235647"/>
                </a:cubicBezTo>
                <a:cubicBezTo>
                  <a:pt x="15602" y="2253420"/>
                  <a:pt x="22605" y="2270294"/>
                  <a:pt x="26126" y="2287899"/>
                </a:cubicBezTo>
                <a:cubicBezTo>
                  <a:pt x="35358" y="2334060"/>
                  <a:pt x="29146" y="2310022"/>
                  <a:pt x="45720" y="2359745"/>
                </a:cubicBezTo>
                <a:lnTo>
                  <a:pt x="58783" y="2398933"/>
                </a:lnTo>
                <a:cubicBezTo>
                  <a:pt x="60960" y="2405464"/>
                  <a:pt x="59586" y="2414708"/>
                  <a:pt x="65314" y="2418527"/>
                </a:cubicBezTo>
                <a:lnTo>
                  <a:pt x="84908" y="2431590"/>
                </a:lnTo>
                <a:cubicBezTo>
                  <a:pt x="89262" y="2438122"/>
                  <a:pt x="92756" y="2445318"/>
                  <a:pt x="97971" y="2451185"/>
                </a:cubicBezTo>
                <a:cubicBezTo>
                  <a:pt x="130507" y="2487787"/>
                  <a:pt x="126975" y="2483583"/>
                  <a:pt x="156754" y="2503436"/>
                </a:cubicBezTo>
                <a:cubicBezTo>
                  <a:pt x="193767" y="2558954"/>
                  <a:pt x="132803" y="2472953"/>
                  <a:pt x="209006" y="2549156"/>
                </a:cubicBezTo>
                <a:cubicBezTo>
                  <a:pt x="221310" y="2561460"/>
                  <a:pt x="231827" y="2574539"/>
                  <a:pt x="248194" y="2581813"/>
                </a:cubicBezTo>
                <a:cubicBezTo>
                  <a:pt x="260777" y="2587405"/>
                  <a:pt x="274320" y="2590522"/>
                  <a:pt x="287383" y="2594876"/>
                </a:cubicBezTo>
                <a:cubicBezTo>
                  <a:pt x="293914" y="2597053"/>
                  <a:pt x="300819" y="2598328"/>
                  <a:pt x="306977" y="2601407"/>
                </a:cubicBezTo>
                <a:cubicBezTo>
                  <a:pt x="315686" y="2605761"/>
                  <a:pt x="324063" y="2610854"/>
                  <a:pt x="333103" y="2614470"/>
                </a:cubicBezTo>
                <a:cubicBezTo>
                  <a:pt x="345887" y="2619584"/>
                  <a:pt x="359228" y="2623179"/>
                  <a:pt x="372291" y="2627533"/>
                </a:cubicBezTo>
                <a:cubicBezTo>
                  <a:pt x="378823" y="2629710"/>
                  <a:pt x="385207" y="2632395"/>
                  <a:pt x="391886" y="2634065"/>
                </a:cubicBezTo>
                <a:cubicBezTo>
                  <a:pt x="428781" y="2643288"/>
                  <a:pt x="409209" y="2638836"/>
                  <a:pt x="450668" y="2647127"/>
                </a:cubicBezTo>
                <a:lnTo>
                  <a:pt x="777240" y="2640596"/>
                </a:lnTo>
                <a:cubicBezTo>
                  <a:pt x="803443" y="2639751"/>
                  <a:pt x="829459" y="2635809"/>
                  <a:pt x="855617" y="2634065"/>
                </a:cubicBezTo>
                <a:cubicBezTo>
                  <a:pt x="1024758" y="2622789"/>
                  <a:pt x="917207" y="2633176"/>
                  <a:pt x="1045028" y="2621002"/>
                </a:cubicBezTo>
                <a:cubicBezTo>
                  <a:pt x="1066810" y="2618928"/>
                  <a:pt x="1088655" y="2617362"/>
                  <a:pt x="1110343" y="2614470"/>
                </a:cubicBezTo>
                <a:cubicBezTo>
                  <a:pt x="1121347" y="2613003"/>
                  <a:pt x="1132078" y="2609925"/>
                  <a:pt x="1143000" y="2607939"/>
                </a:cubicBezTo>
                <a:cubicBezTo>
                  <a:pt x="1156029" y="2605570"/>
                  <a:pt x="1169202" y="2604004"/>
                  <a:pt x="1182188" y="2601407"/>
                </a:cubicBezTo>
                <a:cubicBezTo>
                  <a:pt x="1279569" y="2581931"/>
                  <a:pt x="1113292" y="2610712"/>
                  <a:pt x="1247503" y="2588345"/>
                </a:cubicBezTo>
                <a:cubicBezTo>
                  <a:pt x="1260214" y="2589934"/>
                  <a:pt x="1330455" y="2598403"/>
                  <a:pt x="1345474" y="2601407"/>
                </a:cubicBezTo>
                <a:cubicBezTo>
                  <a:pt x="1352225" y="2602757"/>
                  <a:pt x="1358288" y="2606742"/>
                  <a:pt x="1365068" y="2607939"/>
                </a:cubicBezTo>
                <a:cubicBezTo>
                  <a:pt x="1395389" y="2613290"/>
                  <a:pt x="1456508" y="2621002"/>
                  <a:pt x="1456508" y="2621002"/>
                </a:cubicBezTo>
                <a:cubicBezTo>
                  <a:pt x="1463040" y="2623179"/>
                  <a:pt x="1469382" y="2626039"/>
                  <a:pt x="1476103" y="2627533"/>
                </a:cubicBezTo>
                <a:cubicBezTo>
                  <a:pt x="1505431" y="2634050"/>
                  <a:pt x="1545759" y="2637450"/>
                  <a:pt x="1574074" y="2640596"/>
                </a:cubicBezTo>
                <a:cubicBezTo>
                  <a:pt x="1576295" y="2640318"/>
                  <a:pt x="1631977" y="2636829"/>
                  <a:pt x="1645920" y="2627533"/>
                </a:cubicBezTo>
                <a:cubicBezTo>
                  <a:pt x="1653605" y="2622409"/>
                  <a:pt x="1658418" y="2613852"/>
                  <a:pt x="1665514" y="2607939"/>
                </a:cubicBezTo>
                <a:cubicBezTo>
                  <a:pt x="1684845" y="2591829"/>
                  <a:pt x="1686334" y="2594570"/>
                  <a:pt x="1711234" y="2588345"/>
                </a:cubicBezTo>
                <a:cubicBezTo>
                  <a:pt x="1749742" y="2549835"/>
                  <a:pt x="1709432" y="2585295"/>
                  <a:pt x="1776548" y="2549156"/>
                </a:cubicBezTo>
                <a:cubicBezTo>
                  <a:pt x="1790371" y="2541713"/>
                  <a:pt x="1801695" y="2530051"/>
                  <a:pt x="1815737" y="2523030"/>
                </a:cubicBezTo>
                <a:cubicBezTo>
                  <a:pt x="1828800" y="2516499"/>
                  <a:pt x="1842402" y="2510950"/>
                  <a:pt x="1854926" y="2503436"/>
                </a:cubicBezTo>
                <a:cubicBezTo>
                  <a:pt x="1875872" y="2490869"/>
                  <a:pt x="1884020" y="2480873"/>
                  <a:pt x="1900646" y="2464247"/>
                </a:cubicBezTo>
                <a:cubicBezTo>
                  <a:pt x="1896292" y="2418527"/>
                  <a:pt x="1893280" y="2372659"/>
                  <a:pt x="1887583" y="2327087"/>
                </a:cubicBezTo>
                <a:cubicBezTo>
                  <a:pt x="1871695" y="2199984"/>
                  <a:pt x="1878008" y="2304708"/>
                  <a:pt x="1867988" y="2209522"/>
                </a:cubicBezTo>
                <a:cubicBezTo>
                  <a:pt x="1857403" y="2108963"/>
                  <a:pt x="1868948" y="2161111"/>
                  <a:pt x="1854926" y="2105019"/>
                </a:cubicBezTo>
                <a:cubicBezTo>
                  <a:pt x="1852749" y="2083248"/>
                  <a:pt x="1850468" y="2061486"/>
                  <a:pt x="1848394" y="2039705"/>
                </a:cubicBezTo>
                <a:cubicBezTo>
                  <a:pt x="1846114" y="2015766"/>
                  <a:pt x="1845613" y="1991612"/>
                  <a:pt x="1841863" y="1967859"/>
                </a:cubicBezTo>
                <a:cubicBezTo>
                  <a:pt x="1834207" y="1919367"/>
                  <a:pt x="1830080" y="1922393"/>
                  <a:pt x="1815737" y="1882950"/>
                </a:cubicBezTo>
                <a:cubicBezTo>
                  <a:pt x="1796319" y="1829551"/>
                  <a:pt x="1813238" y="1857848"/>
                  <a:pt x="1783080" y="1817636"/>
                </a:cubicBezTo>
                <a:cubicBezTo>
                  <a:pt x="1767548" y="1771044"/>
                  <a:pt x="1789572" y="1827376"/>
                  <a:pt x="1756954" y="1778447"/>
                </a:cubicBezTo>
                <a:cubicBezTo>
                  <a:pt x="1753135" y="1772719"/>
                  <a:pt x="1754425" y="1764455"/>
                  <a:pt x="1750423" y="1758853"/>
                </a:cubicBezTo>
                <a:cubicBezTo>
                  <a:pt x="1743265" y="1748831"/>
                  <a:pt x="1732479" y="1741932"/>
                  <a:pt x="1724297" y="1732727"/>
                </a:cubicBezTo>
                <a:cubicBezTo>
                  <a:pt x="1715035" y="1722308"/>
                  <a:pt x="1705904" y="1711669"/>
                  <a:pt x="1698171" y="1700070"/>
                </a:cubicBezTo>
                <a:cubicBezTo>
                  <a:pt x="1670986" y="1659294"/>
                  <a:pt x="1695995" y="1689188"/>
                  <a:pt x="1678577" y="1654350"/>
                </a:cubicBezTo>
                <a:cubicBezTo>
                  <a:pt x="1675067" y="1647329"/>
                  <a:pt x="1669025" y="1641777"/>
                  <a:pt x="1665514" y="1634756"/>
                </a:cubicBezTo>
                <a:cubicBezTo>
                  <a:pt x="1635577" y="1574884"/>
                  <a:pt x="1671399" y="1627363"/>
                  <a:pt x="1632857" y="1575973"/>
                </a:cubicBezTo>
                <a:cubicBezTo>
                  <a:pt x="1630680" y="1569442"/>
                  <a:pt x="1629175" y="1562647"/>
                  <a:pt x="1626326" y="1556379"/>
                </a:cubicBezTo>
                <a:cubicBezTo>
                  <a:pt x="1605157" y="1509807"/>
                  <a:pt x="1607589" y="1515210"/>
                  <a:pt x="1587137" y="1484533"/>
                </a:cubicBezTo>
                <a:cubicBezTo>
                  <a:pt x="1567161" y="1424603"/>
                  <a:pt x="1600552" y="1517896"/>
                  <a:pt x="1561011" y="1438813"/>
                </a:cubicBezTo>
                <a:cubicBezTo>
                  <a:pt x="1556997" y="1430784"/>
                  <a:pt x="1557548" y="1421123"/>
                  <a:pt x="1554480" y="1412687"/>
                </a:cubicBezTo>
                <a:cubicBezTo>
                  <a:pt x="1520430" y="1319047"/>
                  <a:pt x="1546411" y="1418830"/>
                  <a:pt x="1521823" y="1308185"/>
                </a:cubicBezTo>
                <a:cubicBezTo>
                  <a:pt x="1519646" y="1286413"/>
                  <a:pt x="1518618" y="1264496"/>
                  <a:pt x="1515291" y="1242870"/>
                </a:cubicBezTo>
                <a:cubicBezTo>
                  <a:pt x="1514244" y="1236065"/>
                  <a:pt x="1509445" y="1230126"/>
                  <a:pt x="1508760" y="1223276"/>
                </a:cubicBezTo>
                <a:cubicBezTo>
                  <a:pt x="1493466" y="1070339"/>
                  <a:pt x="1513213" y="1156186"/>
                  <a:pt x="1495697" y="1086116"/>
                </a:cubicBezTo>
                <a:cubicBezTo>
                  <a:pt x="1491544" y="1048741"/>
                  <a:pt x="1487513" y="981531"/>
                  <a:pt x="1476103" y="935893"/>
                </a:cubicBezTo>
                <a:cubicBezTo>
                  <a:pt x="1474433" y="929214"/>
                  <a:pt x="1471383" y="922941"/>
                  <a:pt x="1469571" y="916299"/>
                </a:cubicBezTo>
                <a:cubicBezTo>
                  <a:pt x="1442458" y="816887"/>
                  <a:pt x="1472586" y="912282"/>
                  <a:pt x="1436914" y="805265"/>
                </a:cubicBezTo>
                <a:lnTo>
                  <a:pt x="1423851" y="766076"/>
                </a:lnTo>
                <a:cubicBezTo>
                  <a:pt x="1421674" y="759545"/>
                  <a:pt x="1420399" y="752640"/>
                  <a:pt x="1417320" y="746482"/>
                </a:cubicBezTo>
                <a:cubicBezTo>
                  <a:pt x="1408611" y="729065"/>
                  <a:pt x="1399252" y="711958"/>
                  <a:pt x="1391194" y="694230"/>
                </a:cubicBezTo>
                <a:cubicBezTo>
                  <a:pt x="1376378" y="661635"/>
                  <a:pt x="1395104" y="686117"/>
                  <a:pt x="1371600" y="648510"/>
                </a:cubicBezTo>
                <a:cubicBezTo>
                  <a:pt x="1365831" y="639279"/>
                  <a:pt x="1357491" y="631788"/>
                  <a:pt x="1352006" y="622385"/>
                </a:cubicBezTo>
                <a:cubicBezTo>
                  <a:pt x="1342194" y="605564"/>
                  <a:pt x="1334589" y="587550"/>
                  <a:pt x="1325880" y="570133"/>
                </a:cubicBezTo>
                <a:cubicBezTo>
                  <a:pt x="1319349" y="557070"/>
                  <a:pt x="1314387" y="543097"/>
                  <a:pt x="1306286" y="530945"/>
                </a:cubicBezTo>
                <a:lnTo>
                  <a:pt x="1293223" y="511350"/>
                </a:lnTo>
                <a:cubicBezTo>
                  <a:pt x="1291046" y="496110"/>
                  <a:pt x="1288601" y="480906"/>
                  <a:pt x="1286691" y="465630"/>
                </a:cubicBezTo>
                <a:cubicBezTo>
                  <a:pt x="1284246" y="446067"/>
                  <a:pt x="1283158" y="426333"/>
                  <a:pt x="1280160" y="406847"/>
                </a:cubicBezTo>
                <a:cubicBezTo>
                  <a:pt x="1278795" y="397975"/>
                  <a:pt x="1275805" y="389430"/>
                  <a:pt x="1273628" y="380722"/>
                </a:cubicBezTo>
                <a:cubicBezTo>
                  <a:pt x="1271451" y="358950"/>
                  <a:pt x="1271129" y="336912"/>
                  <a:pt x="1267097" y="315407"/>
                </a:cubicBezTo>
                <a:cubicBezTo>
                  <a:pt x="1264560" y="301874"/>
                  <a:pt x="1257991" y="289408"/>
                  <a:pt x="1254034" y="276219"/>
                </a:cubicBezTo>
                <a:cubicBezTo>
                  <a:pt x="1251455" y="267621"/>
                  <a:pt x="1250655" y="258498"/>
                  <a:pt x="1247503" y="250093"/>
                </a:cubicBezTo>
                <a:cubicBezTo>
                  <a:pt x="1240400" y="231152"/>
                  <a:pt x="1232206" y="220615"/>
                  <a:pt x="1221377" y="204373"/>
                </a:cubicBezTo>
                <a:cubicBezTo>
                  <a:pt x="1214258" y="183016"/>
                  <a:pt x="1208684" y="160562"/>
                  <a:pt x="1188720" y="145590"/>
                </a:cubicBezTo>
                <a:cubicBezTo>
                  <a:pt x="1180011" y="139059"/>
                  <a:pt x="1170859" y="133080"/>
                  <a:pt x="1162594" y="125996"/>
                </a:cubicBezTo>
                <a:cubicBezTo>
                  <a:pt x="1146030" y="111799"/>
                  <a:pt x="1143393" y="102222"/>
                  <a:pt x="1123406" y="93339"/>
                </a:cubicBezTo>
                <a:cubicBezTo>
                  <a:pt x="1110823" y="87747"/>
                  <a:pt x="1096533" y="86434"/>
                  <a:pt x="1084217" y="80276"/>
                </a:cubicBezTo>
                <a:cubicBezTo>
                  <a:pt x="1075508" y="75922"/>
                  <a:pt x="1067131" y="70829"/>
                  <a:pt x="1058091" y="67213"/>
                </a:cubicBezTo>
                <a:cubicBezTo>
                  <a:pt x="1045307" y="62099"/>
                  <a:pt x="1031966" y="58504"/>
                  <a:pt x="1018903" y="54150"/>
                </a:cubicBezTo>
                <a:lnTo>
                  <a:pt x="979714" y="41087"/>
                </a:lnTo>
                <a:cubicBezTo>
                  <a:pt x="973183" y="38910"/>
                  <a:pt x="966799" y="36226"/>
                  <a:pt x="960120" y="34556"/>
                </a:cubicBezTo>
                <a:cubicBezTo>
                  <a:pt x="942703" y="30202"/>
                  <a:pt x="924900" y="27170"/>
                  <a:pt x="907868" y="21493"/>
                </a:cubicBezTo>
                <a:cubicBezTo>
                  <a:pt x="892340" y="16317"/>
                  <a:pt x="878547" y="11163"/>
                  <a:pt x="862148" y="8430"/>
                </a:cubicBezTo>
                <a:cubicBezTo>
                  <a:pt x="857853" y="7714"/>
                  <a:pt x="863237" y="-4632"/>
                  <a:pt x="855617" y="1899"/>
                </a:cubicBez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5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rotate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21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33" idx="0"/>
          </p:cNvCxnSpPr>
          <p:nvPr/>
        </p:nvCxnSpPr>
        <p:spPr bwMode="auto">
          <a:xfrm>
            <a:off x="5237579" y="2108412"/>
            <a:ext cx="253885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 flipH="1">
            <a:off x="2655040" y="2491471"/>
            <a:ext cx="1526037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306902" y="5881297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65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220 280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E215BED5-4E35-FF48-907F-FD2AC4CA0DEC}"/>
              </a:ext>
            </a:extLst>
          </p:cNvPr>
          <p:cNvSpPr/>
          <p:nvPr/>
        </p:nvSpPr>
        <p:spPr bwMode="auto">
          <a:xfrm>
            <a:off x="663264" y="4425044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65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1359C58-DA00-234B-92F5-FDA83261CFFD}"/>
              </a:ext>
            </a:extLst>
          </p:cNvPr>
          <p:cNvSpPr/>
          <p:nvPr/>
        </p:nvSpPr>
        <p:spPr bwMode="auto">
          <a:xfrm>
            <a:off x="2067807" y="445456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96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305EC47-DC44-2B4C-BB4B-16E63866E4F8}"/>
              </a:ext>
            </a:extLst>
          </p:cNvPr>
          <p:cNvSpPr/>
          <p:nvPr/>
        </p:nvSpPr>
        <p:spPr bwMode="auto">
          <a:xfrm>
            <a:off x="3468614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153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162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5C321F2-A170-524F-BC0F-A0831003CE75}"/>
              </a:ext>
            </a:extLst>
          </p:cNvPr>
          <p:cNvSpPr/>
          <p:nvPr/>
        </p:nvSpPr>
        <p:spPr bwMode="auto">
          <a:xfrm>
            <a:off x="5566831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173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178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DC03326-2BEF-1347-87ED-2FD5CC00DEDF}"/>
              </a:ext>
            </a:extLst>
          </p:cNvPr>
          <p:cNvSpPr/>
          <p:nvPr/>
        </p:nvSpPr>
        <p:spPr bwMode="auto">
          <a:xfrm>
            <a:off x="7239800" y="4451606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202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8118389" y="3430682"/>
            <a:ext cx="489971" cy="549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39C9112-D8C6-464B-987E-17C16D4A1CC5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 bwMode="auto">
          <a:xfrm flipH="1">
            <a:off x="1254131" y="3100262"/>
            <a:ext cx="810042" cy="1324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 bwMode="auto">
          <a:xfrm>
            <a:off x="2655040" y="3483321"/>
            <a:ext cx="3634" cy="971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6"/>
            <a:endCxn id="52" idx="0"/>
          </p:cNvCxnSpPr>
          <p:nvPr/>
        </p:nvCxnSpPr>
        <p:spPr bwMode="auto">
          <a:xfrm>
            <a:off x="3245906" y="3100262"/>
            <a:ext cx="813575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 bwMode="auto">
          <a:xfrm flipH="1">
            <a:off x="6157698" y="3100262"/>
            <a:ext cx="786799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7434469" y="3473860"/>
            <a:ext cx="396198" cy="977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0C3216-991B-FB43-A7E9-3BD333D5F173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 flipH="1">
            <a:off x="663263" y="4808104"/>
            <a:ext cx="1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EF3716-FEF7-D34D-8E16-EFCD24351DD2}"/>
              </a:ext>
            </a:extLst>
          </p:cNvPr>
          <p:cNvCxnSpPr>
            <a:cxnSpLocks/>
            <a:stCxn id="50" idx="4"/>
          </p:cNvCxnSpPr>
          <p:nvPr/>
        </p:nvCxnSpPr>
        <p:spPr bwMode="auto">
          <a:xfrm>
            <a:off x="1254131" y="5191163"/>
            <a:ext cx="0" cy="497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E1454361-D07D-9644-9CEB-D1CFDA78530E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1844997" y="4808104"/>
            <a:ext cx="0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9558A3F-9611-2843-B0DB-66E5B9E2D2A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2067807" y="4837628"/>
            <a:ext cx="0" cy="79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55CD37B-1097-9D45-8951-8E7267E07CA9}"/>
              </a:ext>
            </a:extLst>
          </p:cNvPr>
          <p:cNvCxnSpPr>
            <a:cxnSpLocks/>
            <a:stCxn id="51" idx="4"/>
          </p:cNvCxnSpPr>
          <p:nvPr/>
        </p:nvCxnSpPr>
        <p:spPr bwMode="auto">
          <a:xfrm flipH="1">
            <a:off x="2654938" y="5220687"/>
            <a:ext cx="3736" cy="46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C3F04C9-7806-7C41-9FD4-6464C6BD6697}"/>
              </a:ext>
            </a:extLst>
          </p:cNvPr>
          <p:cNvCxnSpPr>
            <a:cxnSpLocks/>
            <a:stCxn id="51" idx="6"/>
          </p:cNvCxnSpPr>
          <p:nvPr/>
        </p:nvCxnSpPr>
        <p:spPr bwMode="auto">
          <a:xfrm>
            <a:off x="3249540" y="4837628"/>
            <a:ext cx="0" cy="710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EFC1D6B3-F6BD-D748-B571-E44C79858894}"/>
              </a:ext>
            </a:extLst>
          </p:cNvPr>
          <p:cNvCxnSpPr>
            <a:cxnSpLocks/>
            <a:stCxn id="52" idx="2"/>
          </p:cNvCxnSpPr>
          <p:nvPr/>
        </p:nvCxnSpPr>
        <p:spPr bwMode="auto">
          <a:xfrm>
            <a:off x="3468614" y="4832298"/>
            <a:ext cx="0" cy="80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90501CA-A8B9-C74F-BCA5-8F683B601057}"/>
              </a:ext>
            </a:extLst>
          </p:cNvPr>
          <p:cNvCxnSpPr>
            <a:cxnSpLocks/>
            <a:stCxn id="52" idx="4"/>
          </p:cNvCxnSpPr>
          <p:nvPr/>
        </p:nvCxnSpPr>
        <p:spPr bwMode="auto">
          <a:xfrm>
            <a:off x="4059481" y="5215357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5BB87ED-2BD8-B942-8DF1-A4B0920CB1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0346" y="4832297"/>
            <a:ext cx="1" cy="715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0693A7F-3793-954E-834C-3C6FA882E3AF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5566831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5C83BF73-47A5-484A-9812-DEADFC0F4B17}"/>
              </a:ext>
            </a:extLst>
          </p:cNvPr>
          <p:cNvCxnSpPr>
            <a:cxnSpLocks/>
            <a:stCxn id="53" idx="4"/>
          </p:cNvCxnSpPr>
          <p:nvPr/>
        </p:nvCxnSpPr>
        <p:spPr bwMode="auto">
          <a:xfrm flipH="1">
            <a:off x="6157697" y="5215357"/>
            <a:ext cx="1" cy="40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2E04BBB-0771-CC41-9AF1-78F9116BBC99}"/>
              </a:ext>
            </a:extLst>
          </p:cNvPr>
          <p:cNvCxnSpPr>
            <a:cxnSpLocks/>
            <a:stCxn id="53" idx="6"/>
          </p:cNvCxnSpPr>
          <p:nvPr/>
        </p:nvCxnSpPr>
        <p:spPr bwMode="auto">
          <a:xfrm>
            <a:off x="6748564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D4AB9FC3-4E39-2647-B7A9-46F8BC2B3609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>
            <a:off x="7239800" y="4834666"/>
            <a:ext cx="0" cy="71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54E5339-FEEC-754C-BCDF-2E86B31ADFC4}"/>
              </a:ext>
            </a:extLst>
          </p:cNvPr>
          <p:cNvCxnSpPr>
            <a:cxnSpLocks/>
            <a:stCxn id="54" idx="4"/>
          </p:cNvCxnSpPr>
          <p:nvPr/>
        </p:nvCxnSpPr>
        <p:spPr bwMode="auto">
          <a:xfrm flipH="1">
            <a:off x="7830666" y="5217725"/>
            <a:ext cx="1" cy="400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70A72B-43B4-754E-90F2-B30ECDEA0AF8}"/>
              </a:ext>
            </a:extLst>
          </p:cNvPr>
          <p:cNvCxnSpPr>
            <a:cxnSpLocks/>
            <a:stCxn id="54" idx="6"/>
          </p:cNvCxnSpPr>
          <p:nvPr/>
        </p:nvCxnSpPr>
        <p:spPr bwMode="auto">
          <a:xfrm>
            <a:off x="8421533" y="4834666"/>
            <a:ext cx="0" cy="61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26FE03-306E-F14C-8686-DB9382279DF3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0F88295-C07A-954A-AA94-461A1A4436F0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A27C67F-97E0-7644-B609-C9D2FDE37517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07B7E36-16F5-BA46-8531-423333A07A4B}"/>
              </a:ext>
            </a:extLst>
          </p:cNvPr>
          <p:cNvSpPr txBox="1"/>
          <p:nvPr/>
        </p:nvSpPr>
        <p:spPr>
          <a:xfrm>
            <a:off x="8313425" y="400751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7DBBB145-9102-2940-85E0-FBB1E0FBFA29}"/>
              </a:ext>
            </a:extLst>
          </p:cNvPr>
          <p:cNvSpPr txBox="1"/>
          <p:nvPr/>
        </p:nvSpPr>
        <p:spPr>
          <a:xfrm>
            <a:off x="8716924" y="3962733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9612C2A-9BD4-4C4D-89DE-3DEA67267618}"/>
              </a:ext>
            </a:extLst>
          </p:cNvPr>
          <p:cNvSpPr/>
          <p:nvPr/>
        </p:nvSpPr>
        <p:spPr bwMode="auto">
          <a:xfrm>
            <a:off x="1247503" y="2662924"/>
            <a:ext cx="1900646" cy="2647127"/>
          </a:xfrm>
          <a:custGeom>
            <a:avLst/>
            <a:gdLst>
              <a:gd name="connsiteX0" fmla="*/ 855617 w 1900646"/>
              <a:gd name="connsiteY0" fmla="*/ 1899 h 2647127"/>
              <a:gd name="connsiteX1" fmla="*/ 816428 w 1900646"/>
              <a:gd name="connsiteY1" fmla="*/ 47619 h 2647127"/>
              <a:gd name="connsiteX2" fmla="*/ 796834 w 1900646"/>
              <a:gd name="connsiteY2" fmla="*/ 73745 h 2647127"/>
              <a:gd name="connsiteX3" fmla="*/ 777240 w 1900646"/>
              <a:gd name="connsiteY3" fmla="*/ 93339 h 2647127"/>
              <a:gd name="connsiteX4" fmla="*/ 744583 w 1900646"/>
              <a:gd name="connsiteY4" fmla="*/ 132527 h 2647127"/>
              <a:gd name="connsiteX5" fmla="*/ 724988 w 1900646"/>
              <a:gd name="connsiteY5" fmla="*/ 145590 h 2647127"/>
              <a:gd name="connsiteX6" fmla="*/ 633548 w 1900646"/>
              <a:gd name="connsiteY6" fmla="*/ 243562 h 2647127"/>
              <a:gd name="connsiteX7" fmla="*/ 620486 w 1900646"/>
              <a:gd name="connsiteY7" fmla="*/ 263156 h 2647127"/>
              <a:gd name="connsiteX8" fmla="*/ 574766 w 1900646"/>
              <a:gd name="connsiteY8" fmla="*/ 321939 h 2647127"/>
              <a:gd name="connsiteX9" fmla="*/ 561703 w 1900646"/>
              <a:gd name="connsiteY9" fmla="*/ 341533 h 2647127"/>
              <a:gd name="connsiteX10" fmla="*/ 529046 w 1900646"/>
              <a:gd name="connsiteY10" fmla="*/ 393785 h 2647127"/>
              <a:gd name="connsiteX11" fmla="*/ 502920 w 1900646"/>
              <a:gd name="connsiteY11" fmla="*/ 426442 h 2647127"/>
              <a:gd name="connsiteX12" fmla="*/ 489857 w 1900646"/>
              <a:gd name="connsiteY12" fmla="*/ 452567 h 2647127"/>
              <a:gd name="connsiteX13" fmla="*/ 450668 w 1900646"/>
              <a:gd name="connsiteY13" fmla="*/ 511350 h 2647127"/>
              <a:gd name="connsiteX14" fmla="*/ 431074 w 1900646"/>
              <a:gd name="connsiteY14" fmla="*/ 550539 h 2647127"/>
              <a:gd name="connsiteX15" fmla="*/ 418011 w 1900646"/>
              <a:gd name="connsiteY15" fmla="*/ 570133 h 2647127"/>
              <a:gd name="connsiteX16" fmla="*/ 398417 w 1900646"/>
              <a:gd name="connsiteY16" fmla="*/ 602790 h 2647127"/>
              <a:gd name="connsiteX17" fmla="*/ 372291 w 1900646"/>
              <a:gd name="connsiteY17" fmla="*/ 661573 h 2647127"/>
              <a:gd name="connsiteX18" fmla="*/ 352697 w 1900646"/>
              <a:gd name="connsiteY18" fmla="*/ 713825 h 2647127"/>
              <a:gd name="connsiteX19" fmla="*/ 339634 w 1900646"/>
              <a:gd name="connsiteY19" fmla="*/ 739950 h 2647127"/>
              <a:gd name="connsiteX20" fmla="*/ 326571 w 1900646"/>
              <a:gd name="connsiteY20" fmla="*/ 772607 h 2647127"/>
              <a:gd name="connsiteX21" fmla="*/ 313508 w 1900646"/>
              <a:gd name="connsiteY21" fmla="*/ 792202 h 2647127"/>
              <a:gd name="connsiteX22" fmla="*/ 293914 w 1900646"/>
              <a:gd name="connsiteY22" fmla="*/ 850985 h 2647127"/>
              <a:gd name="connsiteX23" fmla="*/ 280851 w 1900646"/>
              <a:gd name="connsiteY23" fmla="*/ 877110 h 2647127"/>
              <a:gd name="connsiteX24" fmla="*/ 261257 w 1900646"/>
              <a:gd name="connsiteY24" fmla="*/ 922830 h 2647127"/>
              <a:gd name="connsiteX25" fmla="*/ 228600 w 1900646"/>
              <a:gd name="connsiteY25" fmla="*/ 988145 h 2647127"/>
              <a:gd name="connsiteX26" fmla="*/ 215537 w 1900646"/>
              <a:gd name="connsiteY26" fmla="*/ 1033865 h 2647127"/>
              <a:gd name="connsiteX27" fmla="*/ 209006 w 1900646"/>
              <a:gd name="connsiteY27" fmla="*/ 1086116 h 2647127"/>
              <a:gd name="connsiteX28" fmla="*/ 202474 w 1900646"/>
              <a:gd name="connsiteY28" fmla="*/ 1105710 h 2647127"/>
              <a:gd name="connsiteX29" fmla="*/ 176348 w 1900646"/>
              <a:gd name="connsiteY29" fmla="*/ 1151430 h 2647127"/>
              <a:gd name="connsiteX30" fmla="*/ 156754 w 1900646"/>
              <a:gd name="connsiteY30" fmla="*/ 1197150 h 2647127"/>
              <a:gd name="connsiteX31" fmla="*/ 150223 w 1900646"/>
              <a:gd name="connsiteY31" fmla="*/ 1223276 h 2647127"/>
              <a:gd name="connsiteX32" fmla="*/ 137160 w 1900646"/>
              <a:gd name="connsiteY32" fmla="*/ 1249402 h 2647127"/>
              <a:gd name="connsiteX33" fmla="*/ 111034 w 1900646"/>
              <a:gd name="connsiteY33" fmla="*/ 1308185 h 2647127"/>
              <a:gd name="connsiteX34" fmla="*/ 104503 w 1900646"/>
              <a:gd name="connsiteY34" fmla="*/ 1334310 h 2647127"/>
              <a:gd name="connsiteX35" fmla="*/ 65314 w 1900646"/>
              <a:gd name="connsiteY35" fmla="*/ 1406156 h 2647127"/>
              <a:gd name="connsiteX36" fmla="*/ 39188 w 1900646"/>
              <a:gd name="connsiteY36" fmla="*/ 1471470 h 2647127"/>
              <a:gd name="connsiteX37" fmla="*/ 32657 w 1900646"/>
              <a:gd name="connsiteY37" fmla="*/ 1497596 h 2647127"/>
              <a:gd name="connsiteX38" fmla="*/ 19594 w 1900646"/>
              <a:gd name="connsiteY38" fmla="*/ 1536785 h 2647127"/>
              <a:gd name="connsiteX39" fmla="*/ 13063 w 1900646"/>
              <a:gd name="connsiteY39" fmla="*/ 1641287 h 2647127"/>
              <a:gd name="connsiteX40" fmla="*/ 6531 w 1900646"/>
              <a:gd name="connsiteY40" fmla="*/ 1726196 h 2647127"/>
              <a:gd name="connsiteX41" fmla="*/ 0 w 1900646"/>
              <a:gd name="connsiteY41" fmla="*/ 1987453 h 2647127"/>
              <a:gd name="connsiteX42" fmla="*/ 6531 w 1900646"/>
              <a:gd name="connsiteY42" fmla="*/ 2150739 h 2647127"/>
              <a:gd name="connsiteX43" fmla="*/ 13063 w 1900646"/>
              <a:gd name="connsiteY43" fmla="*/ 2235647 h 2647127"/>
              <a:gd name="connsiteX44" fmla="*/ 26126 w 1900646"/>
              <a:gd name="connsiteY44" fmla="*/ 2287899 h 2647127"/>
              <a:gd name="connsiteX45" fmla="*/ 45720 w 1900646"/>
              <a:gd name="connsiteY45" fmla="*/ 2359745 h 2647127"/>
              <a:gd name="connsiteX46" fmla="*/ 58783 w 1900646"/>
              <a:gd name="connsiteY46" fmla="*/ 2398933 h 2647127"/>
              <a:gd name="connsiteX47" fmla="*/ 65314 w 1900646"/>
              <a:gd name="connsiteY47" fmla="*/ 2418527 h 2647127"/>
              <a:gd name="connsiteX48" fmla="*/ 84908 w 1900646"/>
              <a:gd name="connsiteY48" fmla="*/ 2431590 h 2647127"/>
              <a:gd name="connsiteX49" fmla="*/ 97971 w 1900646"/>
              <a:gd name="connsiteY49" fmla="*/ 2451185 h 2647127"/>
              <a:gd name="connsiteX50" fmla="*/ 156754 w 1900646"/>
              <a:gd name="connsiteY50" fmla="*/ 2503436 h 2647127"/>
              <a:gd name="connsiteX51" fmla="*/ 209006 w 1900646"/>
              <a:gd name="connsiteY51" fmla="*/ 2549156 h 2647127"/>
              <a:gd name="connsiteX52" fmla="*/ 248194 w 1900646"/>
              <a:gd name="connsiteY52" fmla="*/ 2581813 h 2647127"/>
              <a:gd name="connsiteX53" fmla="*/ 287383 w 1900646"/>
              <a:gd name="connsiteY53" fmla="*/ 2594876 h 2647127"/>
              <a:gd name="connsiteX54" fmla="*/ 306977 w 1900646"/>
              <a:gd name="connsiteY54" fmla="*/ 2601407 h 2647127"/>
              <a:gd name="connsiteX55" fmla="*/ 333103 w 1900646"/>
              <a:gd name="connsiteY55" fmla="*/ 2614470 h 2647127"/>
              <a:gd name="connsiteX56" fmla="*/ 372291 w 1900646"/>
              <a:gd name="connsiteY56" fmla="*/ 2627533 h 2647127"/>
              <a:gd name="connsiteX57" fmla="*/ 391886 w 1900646"/>
              <a:gd name="connsiteY57" fmla="*/ 2634065 h 2647127"/>
              <a:gd name="connsiteX58" fmla="*/ 450668 w 1900646"/>
              <a:gd name="connsiteY58" fmla="*/ 2647127 h 2647127"/>
              <a:gd name="connsiteX59" fmla="*/ 777240 w 1900646"/>
              <a:gd name="connsiteY59" fmla="*/ 2640596 h 2647127"/>
              <a:gd name="connsiteX60" fmla="*/ 855617 w 1900646"/>
              <a:gd name="connsiteY60" fmla="*/ 2634065 h 2647127"/>
              <a:gd name="connsiteX61" fmla="*/ 1045028 w 1900646"/>
              <a:gd name="connsiteY61" fmla="*/ 2621002 h 2647127"/>
              <a:gd name="connsiteX62" fmla="*/ 1110343 w 1900646"/>
              <a:gd name="connsiteY62" fmla="*/ 2614470 h 2647127"/>
              <a:gd name="connsiteX63" fmla="*/ 1143000 w 1900646"/>
              <a:gd name="connsiteY63" fmla="*/ 2607939 h 2647127"/>
              <a:gd name="connsiteX64" fmla="*/ 1182188 w 1900646"/>
              <a:gd name="connsiteY64" fmla="*/ 2601407 h 2647127"/>
              <a:gd name="connsiteX65" fmla="*/ 1247503 w 1900646"/>
              <a:gd name="connsiteY65" fmla="*/ 2588345 h 2647127"/>
              <a:gd name="connsiteX66" fmla="*/ 1345474 w 1900646"/>
              <a:gd name="connsiteY66" fmla="*/ 2601407 h 2647127"/>
              <a:gd name="connsiteX67" fmla="*/ 1365068 w 1900646"/>
              <a:gd name="connsiteY67" fmla="*/ 2607939 h 2647127"/>
              <a:gd name="connsiteX68" fmla="*/ 1456508 w 1900646"/>
              <a:gd name="connsiteY68" fmla="*/ 2621002 h 2647127"/>
              <a:gd name="connsiteX69" fmla="*/ 1476103 w 1900646"/>
              <a:gd name="connsiteY69" fmla="*/ 2627533 h 2647127"/>
              <a:gd name="connsiteX70" fmla="*/ 1574074 w 1900646"/>
              <a:gd name="connsiteY70" fmla="*/ 2640596 h 2647127"/>
              <a:gd name="connsiteX71" fmla="*/ 1645920 w 1900646"/>
              <a:gd name="connsiteY71" fmla="*/ 2627533 h 2647127"/>
              <a:gd name="connsiteX72" fmla="*/ 1665514 w 1900646"/>
              <a:gd name="connsiteY72" fmla="*/ 2607939 h 2647127"/>
              <a:gd name="connsiteX73" fmla="*/ 1711234 w 1900646"/>
              <a:gd name="connsiteY73" fmla="*/ 2588345 h 2647127"/>
              <a:gd name="connsiteX74" fmla="*/ 1776548 w 1900646"/>
              <a:gd name="connsiteY74" fmla="*/ 2549156 h 2647127"/>
              <a:gd name="connsiteX75" fmla="*/ 1815737 w 1900646"/>
              <a:gd name="connsiteY75" fmla="*/ 2523030 h 2647127"/>
              <a:gd name="connsiteX76" fmla="*/ 1854926 w 1900646"/>
              <a:gd name="connsiteY76" fmla="*/ 2503436 h 2647127"/>
              <a:gd name="connsiteX77" fmla="*/ 1900646 w 1900646"/>
              <a:gd name="connsiteY77" fmla="*/ 2464247 h 2647127"/>
              <a:gd name="connsiteX78" fmla="*/ 1887583 w 1900646"/>
              <a:gd name="connsiteY78" fmla="*/ 2327087 h 2647127"/>
              <a:gd name="connsiteX79" fmla="*/ 1867988 w 1900646"/>
              <a:gd name="connsiteY79" fmla="*/ 2209522 h 2647127"/>
              <a:gd name="connsiteX80" fmla="*/ 1854926 w 1900646"/>
              <a:gd name="connsiteY80" fmla="*/ 2105019 h 2647127"/>
              <a:gd name="connsiteX81" fmla="*/ 1848394 w 1900646"/>
              <a:gd name="connsiteY81" fmla="*/ 2039705 h 2647127"/>
              <a:gd name="connsiteX82" fmla="*/ 1841863 w 1900646"/>
              <a:gd name="connsiteY82" fmla="*/ 1967859 h 2647127"/>
              <a:gd name="connsiteX83" fmla="*/ 1815737 w 1900646"/>
              <a:gd name="connsiteY83" fmla="*/ 1882950 h 2647127"/>
              <a:gd name="connsiteX84" fmla="*/ 1783080 w 1900646"/>
              <a:gd name="connsiteY84" fmla="*/ 1817636 h 2647127"/>
              <a:gd name="connsiteX85" fmla="*/ 1756954 w 1900646"/>
              <a:gd name="connsiteY85" fmla="*/ 1778447 h 2647127"/>
              <a:gd name="connsiteX86" fmla="*/ 1750423 w 1900646"/>
              <a:gd name="connsiteY86" fmla="*/ 1758853 h 2647127"/>
              <a:gd name="connsiteX87" fmla="*/ 1724297 w 1900646"/>
              <a:gd name="connsiteY87" fmla="*/ 1732727 h 2647127"/>
              <a:gd name="connsiteX88" fmla="*/ 1698171 w 1900646"/>
              <a:gd name="connsiteY88" fmla="*/ 1700070 h 2647127"/>
              <a:gd name="connsiteX89" fmla="*/ 1678577 w 1900646"/>
              <a:gd name="connsiteY89" fmla="*/ 1654350 h 2647127"/>
              <a:gd name="connsiteX90" fmla="*/ 1665514 w 1900646"/>
              <a:gd name="connsiteY90" fmla="*/ 1634756 h 2647127"/>
              <a:gd name="connsiteX91" fmla="*/ 1632857 w 1900646"/>
              <a:gd name="connsiteY91" fmla="*/ 1575973 h 2647127"/>
              <a:gd name="connsiteX92" fmla="*/ 1626326 w 1900646"/>
              <a:gd name="connsiteY92" fmla="*/ 1556379 h 2647127"/>
              <a:gd name="connsiteX93" fmla="*/ 1587137 w 1900646"/>
              <a:gd name="connsiteY93" fmla="*/ 1484533 h 2647127"/>
              <a:gd name="connsiteX94" fmla="*/ 1561011 w 1900646"/>
              <a:gd name="connsiteY94" fmla="*/ 1438813 h 2647127"/>
              <a:gd name="connsiteX95" fmla="*/ 1554480 w 1900646"/>
              <a:gd name="connsiteY95" fmla="*/ 1412687 h 2647127"/>
              <a:gd name="connsiteX96" fmla="*/ 1521823 w 1900646"/>
              <a:gd name="connsiteY96" fmla="*/ 1308185 h 2647127"/>
              <a:gd name="connsiteX97" fmla="*/ 1515291 w 1900646"/>
              <a:gd name="connsiteY97" fmla="*/ 1242870 h 2647127"/>
              <a:gd name="connsiteX98" fmla="*/ 1508760 w 1900646"/>
              <a:gd name="connsiteY98" fmla="*/ 1223276 h 2647127"/>
              <a:gd name="connsiteX99" fmla="*/ 1495697 w 1900646"/>
              <a:gd name="connsiteY99" fmla="*/ 1086116 h 2647127"/>
              <a:gd name="connsiteX100" fmla="*/ 1476103 w 1900646"/>
              <a:gd name="connsiteY100" fmla="*/ 935893 h 2647127"/>
              <a:gd name="connsiteX101" fmla="*/ 1469571 w 1900646"/>
              <a:gd name="connsiteY101" fmla="*/ 916299 h 2647127"/>
              <a:gd name="connsiteX102" fmla="*/ 1436914 w 1900646"/>
              <a:gd name="connsiteY102" fmla="*/ 805265 h 2647127"/>
              <a:gd name="connsiteX103" fmla="*/ 1423851 w 1900646"/>
              <a:gd name="connsiteY103" fmla="*/ 766076 h 2647127"/>
              <a:gd name="connsiteX104" fmla="*/ 1417320 w 1900646"/>
              <a:gd name="connsiteY104" fmla="*/ 746482 h 2647127"/>
              <a:gd name="connsiteX105" fmla="*/ 1391194 w 1900646"/>
              <a:gd name="connsiteY105" fmla="*/ 694230 h 2647127"/>
              <a:gd name="connsiteX106" fmla="*/ 1371600 w 1900646"/>
              <a:gd name="connsiteY106" fmla="*/ 648510 h 2647127"/>
              <a:gd name="connsiteX107" fmla="*/ 1352006 w 1900646"/>
              <a:gd name="connsiteY107" fmla="*/ 622385 h 2647127"/>
              <a:gd name="connsiteX108" fmla="*/ 1325880 w 1900646"/>
              <a:gd name="connsiteY108" fmla="*/ 570133 h 2647127"/>
              <a:gd name="connsiteX109" fmla="*/ 1306286 w 1900646"/>
              <a:gd name="connsiteY109" fmla="*/ 530945 h 2647127"/>
              <a:gd name="connsiteX110" fmla="*/ 1293223 w 1900646"/>
              <a:gd name="connsiteY110" fmla="*/ 511350 h 2647127"/>
              <a:gd name="connsiteX111" fmla="*/ 1286691 w 1900646"/>
              <a:gd name="connsiteY111" fmla="*/ 465630 h 2647127"/>
              <a:gd name="connsiteX112" fmla="*/ 1280160 w 1900646"/>
              <a:gd name="connsiteY112" fmla="*/ 406847 h 2647127"/>
              <a:gd name="connsiteX113" fmla="*/ 1273628 w 1900646"/>
              <a:gd name="connsiteY113" fmla="*/ 380722 h 2647127"/>
              <a:gd name="connsiteX114" fmla="*/ 1267097 w 1900646"/>
              <a:gd name="connsiteY114" fmla="*/ 315407 h 2647127"/>
              <a:gd name="connsiteX115" fmla="*/ 1254034 w 1900646"/>
              <a:gd name="connsiteY115" fmla="*/ 276219 h 2647127"/>
              <a:gd name="connsiteX116" fmla="*/ 1247503 w 1900646"/>
              <a:gd name="connsiteY116" fmla="*/ 250093 h 2647127"/>
              <a:gd name="connsiteX117" fmla="*/ 1221377 w 1900646"/>
              <a:gd name="connsiteY117" fmla="*/ 204373 h 2647127"/>
              <a:gd name="connsiteX118" fmla="*/ 1188720 w 1900646"/>
              <a:gd name="connsiteY118" fmla="*/ 145590 h 2647127"/>
              <a:gd name="connsiteX119" fmla="*/ 1162594 w 1900646"/>
              <a:gd name="connsiteY119" fmla="*/ 125996 h 2647127"/>
              <a:gd name="connsiteX120" fmla="*/ 1123406 w 1900646"/>
              <a:gd name="connsiteY120" fmla="*/ 93339 h 2647127"/>
              <a:gd name="connsiteX121" fmla="*/ 1084217 w 1900646"/>
              <a:gd name="connsiteY121" fmla="*/ 80276 h 2647127"/>
              <a:gd name="connsiteX122" fmla="*/ 1058091 w 1900646"/>
              <a:gd name="connsiteY122" fmla="*/ 67213 h 2647127"/>
              <a:gd name="connsiteX123" fmla="*/ 1018903 w 1900646"/>
              <a:gd name="connsiteY123" fmla="*/ 54150 h 2647127"/>
              <a:gd name="connsiteX124" fmla="*/ 979714 w 1900646"/>
              <a:gd name="connsiteY124" fmla="*/ 41087 h 2647127"/>
              <a:gd name="connsiteX125" fmla="*/ 960120 w 1900646"/>
              <a:gd name="connsiteY125" fmla="*/ 34556 h 2647127"/>
              <a:gd name="connsiteX126" fmla="*/ 907868 w 1900646"/>
              <a:gd name="connsiteY126" fmla="*/ 21493 h 2647127"/>
              <a:gd name="connsiteX127" fmla="*/ 862148 w 1900646"/>
              <a:gd name="connsiteY127" fmla="*/ 8430 h 2647127"/>
              <a:gd name="connsiteX128" fmla="*/ 855617 w 1900646"/>
              <a:gd name="connsiteY128" fmla="*/ 1899 h 264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900646" h="2647127">
                <a:moveTo>
                  <a:pt x="855617" y="1899"/>
                </a:moveTo>
                <a:cubicBezTo>
                  <a:pt x="847997" y="8430"/>
                  <a:pt x="864214" y="7797"/>
                  <a:pt x="816428" y="47619"/>
                </a:cubicBezTo>
                <a:cubicBezTo>
                  <a:pt x="808065" y="54588"/>
                  <a:pt x="803918" y="65480"/>
                  <a:pt x="796834" y="73745"/>
                </a:cubicBezTo>
                <a:cubicBezTo>
                  <a:pt x="790823" y="80758"/>
                  <a:pt x="783377" y="86435"/>
                  <a:pt x="777240" y="93339"/>
                </a:cubicBezTo>
                <a:cubicBezTo>
                  <a:pt x="765943" y="106048"/>
                  <a:pt x="756607" y="120504"/>
                  <a:pt x="744583" y="132527"/>
                </a:cubicBezTo>
                <a:cubicBezTo>
                  <a:pt x="739032" y="138078"/>
                  <a:pt x="730756" y="140265"/>
                  <a:pt x="724988" y="145590"/>
                </a:cubicBezTo>
                <a:cubicBezTo>
                  <a:pt x="684269" y="183177"/>
                  <a:pt x="663309" y="203880"/>
                  <a:pt x="633548" y="243562"/>
                </a:cubicBezTo>
                <a:cubicBezTo>
                  <a:pt x="628838" y="249842"/>
                  <a:pt x="625196" y="256876"/>
                  <a:pt x="620486" y="263156"/>
                </a:cubicBezTo>
                <a:cubicBezTo>
                  <a:pt x="605592" y="283015"/>
                  <a:pt x="588536" y="301285"/>
                  <a:pt x="574766" y="321939"/>
                </a:cubicBezTo>
                <a:cubicBezTo>
                  <a:pt x="570412" y="328470"/>
                  <a:pt x="565917" y="334910"/>
                  <a:pt x="561703" y="341533"/>
                </a:cubicBezTo>
                <a:cubicBezTo>
                  <a:pt x="550676" y="358861"/>
                  <a:pt x="541877" y="377747"/>
                  <a:pt x="529046" y="393785"/>
                </a:cubicBezTo>
                <a:cubicBezTo>
                  <a:pt x="520337" y="404671"/>
                  <a:pt x="510653" y="414843"/>
                  <a:pt x="502920" y="426442"/>
                </a:cubicBezTo>
                <a:cubicBezTo>
                  <a:pt x="497519" y="434543"/>
                  <a:pt x="494960" y="444275"/>
                  <a:pt x="489857" y="452567"/>
                </a:cubicBezTo>
                <a:cubicBezTo>
                  <a:pt x="477515" y="472623"/>
                  <a:pt x="461199" y="490287"/>
                  <a:pt x="450668" y="511350"/>
                </a:cubicBezTo>
                <a:cubicBezTo>
                  <a:pt x="444137" y="524413"/>
                  <a:pt x="438167" y="537772"/>
                  <a:pt x="431074" y="550539"/>
                </a:cubicBezTo>
                <a:cubicBezTo>
                  <a:pt x="427262" y="557401"/>
                  <a:pt x="422171" y="563476"/>
                  <a:pt x="418011" y="570133"/>
                </a:cubicBezTo>
                <a:cubicBezTo>
                  <a:pt x="411283" y="580898"/>
                  <a:pt x="404582" y="591693"/>
                  <a:pt x="398417" y="602790"/>
                </a:cubicBezTo>
                <a:cubicBezTo>
                  <a:pt x="387000" y="623341"/>
                  <a:pt x="380675" y="639216"/>
                  <a:pt x="372291" y="661573"/>
                </a:cubicBezTo>
                <a:cubicBezTo>
                  <a:pt x="359363" y="696048"/>
                  <a:pt x="372897" y="668375"/>
                  <a:pt x="352697" y="713825"/>
                </a:cubicBezTo>
                <a:cubicBezTo>
                  <a:pt x="348743" y="722722"/>
                  <a:pt x="343588" y="731053"/>
                  <a:pt x="339634" y="739950"/>
                </a:cubicBezTo>
                <a:cubicBezTo>
                  <a:pt x="334872" y="750664"/>
                  <a:pt x="331814" y="762121"/>
                  <a:pt x="326571" y="772607"/>
                </a:cubicBezTo>
                <a:cubicBezTo>
                  <a:pt x="323060" y="779628"/>
                  <a:pt x="317019" y="785181"/>
                  <a:pt x="313508" y="792202"/>
                </a:cubicBezTo>
                <a:cubicBezTo>
                  <a:pt x="284920" y="849379"/>
                  <a:pt x="312625" y="801092"/>
                  <a:pt x="293914" y="850985"/>
                </a:cubicBezTo>
                <a:cubicBezTo>
                  <a:pt x="290495" y="860101"/>
                  <a:pt x="284880" y="868246"/>
                  <a:pt x="280851" y="877110"/>
                </a:cubicBezTo>
                <a:cubicBezTo>
                  <a:pt x="273990" y="892204"/>
                  <a:pt x="268317" y="907828"/>
                  <a:pt x="261257" y="922830"/>
                </a:cubicBezTo>
                <a:cubicBezTo>
                  <a:pt x="250893" y="944855"/>
                  <a:pt x="234504" y="964531"/>
                  <a:pt x="228600" y="988145"/>
                </a:cubicBezTo>
                <a:cubicBezTo>
                  <a:pt x="220398" y="1020949"/>
                  <a:pt x="224906" y="1005754"/>
                  <a:pt x="215537" y="1033865"/>
                </a:cubicBezTo>
                <a:cubicBezTo>
                  <a:pt x="213360" y="1051282"/>
                  <a:pt x="212146" y="1068847"/>
                  <a:pt x="209006" y="1086116"/>
                </a:cubicBezTo>
                <a:cubicBezTo>
                  <a:pt x="207774" y="1092890"/>
                  <a:pt x="205186" y="1099382"/>
                  <a:pt x="202474" y="1105710"/>
                </a:cubicBezTo>
                <a:cubicBezTo>
                  <a:pt x="192529" y="1128915"/>
                  <a:pt x="189468" y="1131750"/>
                  <a:pt x="176348" y="1151430"/>
                </a:cubicBezTo>
                <a:cubicBezTo>
                  <a:pt x="157598" y="1226437"/>
                  <a:pt x="183817" y="1134002"/>
                  <a:pt x="156754" y="1197150"/>
                </a:cubicBezTo>
                <a:cubicBezTo>
                  <a:pt x="153218" y="1205401"/>
                  <a:pt x="153375" y="1214871"/>
                  <a:pt x="150223" y="1223276"/>
                </a:cubicBezTo>
                <a:cubicBezTo>
                  <a:pt x="146804" y="1232393"/>
                  <a:pt x="140579" y="1240285"/>
                  <a:pt x="137160" y="1249402"/>
                </a:cubicBezTo>
                <a:cubicBezTo>
                  <a:pt x="114734" y="1309201"/>
                  <a:pt x="153369" y="1237624"/>
                  <a:pt x="111034" y="1308185"/>
                </a:cubicBezTo>
                <a:cubicBezTo>
                  <a:pt x="108857" y="1316893"/>
                  <a:pt x="107955" y="1326024"/>
                  <a:pt x="104503" y="1334310"/>
                </a:cubicBezTo>
                <a:cubicBezTo>
                  <a:pt x="70333" y="1416319"/>
                  <a:pt x="91007" y="1361195"/>
                  <a:pt x="65314" y="1406156"/>
                </a:cubicBezTo>
                <a:cubicBezTo>
                  <a:pt x="53303" y="1427175"/>
                  <a:pt x="45134" y="1447684"/>
                  <a:pt x="39188" y="1471470"/>
                </a:cubicBezTo>
                <a:cubicBezTo>
                  <a:pt x="37011" y="1480179"/>
                  <a:pt x="35236" y="1488998"/>
                  <a:pt x="32657" y="1497596"/>
                </a:cubicBezTo>
                <a:cubicBezTo>
                  <a:pt x="28700" y="1510785"/>
                  <a:pt x="19594" y="1536785"/>
                  <a:pt x="19594" y="1536785"/>
                </a:cubicBezTo>
                <a:cubicBezTo>
                  <a:pt x="17417" y="1571619"/>
                  <a:pt x="15464" y="1606468"/>
                  <a:pt x="13063" y="1641287"/>
                </a:cubicBezTo>
                <a:cubicBezTo>
                  <a:pt x="11110" y="1669606"/>
                  <a:pt x="7601" y="1697830"/>
                  <a:pt x="6531" y="1726196"/>
                </a:cubicBezTo>
                <a:cubicBezTo>
                  <a:pt x="3246" y="1813247"/>
                  <a:pt x="2177" y="1900367"/>
                  <a:pt x="0" y="1987453"/>
                </a:cubicBezTo>
                <a:cubicBezTo>
                  <a:pt x="2177" y="2041882"/>
                  <a:pt x="3668" y="2096342"/>
                  <a:pt x="6531" y="2150739"/>
                </a:cubicBezTo>
                <a:cubicBezTo>
                  <a:pt x="8023" y="2179086"/>
                  <a:pt x="9048" y="2207546"/>
                  <a:pt x="13063" y="2235647"/>
                </a:cubicBezTo>
                <a:cubicBezTo>
                  <a:pt x="15602" y="2253420"/>
                  <a:pt x="22605" y="2270294"/>
                  <a:pt x="26126" y="2287899"/>
                </a:cubicBezTo>
                <a:cubicBezTo>
                  <a:pt x="35358" y="2334060"/>
                  <a:pt x="29146" y="2310022"/>
                  <a:pt x="45720" y="2359745"/>
                </a:cubicBezTo>
                <a:lnTo>
                  <a:pt x="58783" y="2398933"/>
                </a:lnTo>
                <a:cubicBezTo>
                  <a:pt x="60960" y="2405464"/>
                  <a:pt x="59586" y="2414708"/>
                  <a:pt x="65314" y="2418527"/>
                </a:cubicBezTo>
                <a:lnTo>
                  <a:pt x="84908" y="2431590"/>
                </a:lnTo>
                <a:cubicBezTo>
                  <a:pt x="89262" y="2438122"/>
                  <a:pt x="92756" y="2445318"/>
                  <a:pt x="97971" y="2451185"/>
                </a:cubicBezTo>
                <a:cubicBezTo>
                  <a:pt x="130507" y="2487787"/>
                  <a:pt x="126975" y="2483583"/>
                  <a:pt x="156754" y="2503436"/>
                </a:cubicBezTo>
                <a:cubicBezTo>
                  <a:pt x="193767" y="2558954"/>
                  <a:pt x="132803" y="2472953"/>
                  <a:pt x="209006" y="2549156"/>
                </a:cubicBezTo>
                <a:cubicBezTo>
                  <a:pt x="221310" y="2561460"/>
                  <a:pt x="231827" y="2574539"/>
                  <a:pt x="248194" y="2581813"/>
                </a:cubicBezTo>
                <a:cubicBezTo>
                  <a:pt x="260777" y="2587405"/>
                  <a:pt x="274320" y="2590522"/>
                  <a:pt x="287383" y="2594876"/>
                </a:cubicBezTo>
                <a:cubicBezTo>
                  <a:pt x="293914" y="2597053"/>
                  <a:pt x="300819" y="2598328"/>
                  <a:pt x="306977" y="2601407"/>
                </a:cubicBezTo>
                <a:cubicBezTo>
                  <a:pt x="315686" y="2605761"/>
                  <a:pt x="324063" y="2610854"/>
                  <a:pt x="333103" y="2614470"/>
                </a:cubicBezTo>
                <a:cubicBezTo>
                  <a:pt x="345887" y="2619584"/>
                  <a:pt x="359228" y="2623179"/>
                  <a:pt x="372291" y="2627533"/>
                </a:cubicBezTo>
                <a:cubicBezTo>
                  <a:pt x="378823" y="2629710"/>
                  <a:pt x="385207" y="2632395"/>
                  <a:pt x="391886" y="2634065"/>
                </a:cubicBezTo>
                <a:cubicBezTo>
                  <a:pt x="428781" y="2643288"/>
                  <a:pt x="409209" y="2638836"/>
                  <a:pt x="450668" y="2647127"/>
                </a:cubicBezTo>
                <a:lnTo>
                  <a:pt x="777240" y="2640596"/>
                </a:lnTo>
                <a:cubicBezTo>
                  <a:pt x="803443" y="2639751"/>
                  <a:pt x="829459" y="2635809"/>
                  <a:pt x="855617" y="2634065"/>
                </a:cubicBezTo>
                <a:cubicBezTo>
                  <a:pt x="1024758" y="2622789"/>
                  <a:pt x="917207" y="2633176"/>
                  <a:pt x="1045028" y="2621002"/>
                </a:cubicBezTo>
                <a:cubicBezTo>
                  <a:pt x="1066810" y="2618928"/>
                  <a:pt x="1088655" y="2617362"/>
                  <a:pt x="1110343" y="2614470"/>
                </a:cubicBezTo>
                <a:cubicBezTo>
                  <a:pt x="1121347" y="2613003"/>
                  <a:pt x="1132078" y="2609925"/>
                  <a:pt x="1143000" y="2607939"/>
                </a:cubicBezTo>
                <a:cubicBezTo>
                  <a:pt x="1156029" y="2605570"/>
                  <a:pt x="1169202" y="2604004"/>
                  <a:pt x="1182188" y="2601407"/>
                </a:cubicBezTo>
                <a:cubicBezTo>
                  <a:pt x="1279569" y="2581931"/>
                  <a:pt x="1113292" y="2610712"/>
                  <a:pt x="1247503" y="2588345"/>
                </a:cubicBezTo>
                <a:cubicBezTo>
                  <a:pt x="1260214" y="2589934"/>
                  <a:pt x="1330455" y="2598403"/>
                  <a:pt x="1345474" y="2601407"/>
                </a:cubicBezTo>
                <a:cubicBezTo>
                  <a:pt x="1352225" y="2602757"/>
                  <a:pt x="1358288" y="2606742"/>
                  <a:pt x="1365068" y="2607939"/>
                </a:cubicBezTo>
                <a:cubicBezTo>
                  <a:pt x="1395389" y="2613290"/>
                  <a:pt x="1456508" y="2621002"/>
                  <a:pt x="1456508" y="2621002"/>
                </a:cubicBezTo>
                <a:cubicBezTo>
                  <a:pt x="1463040" y="2623179"/>
                  <a:pt x="1469382" y="2626039"/>
                  <a:pt x="1476103" y="2627533"/>
                </a:cubicBezTo>
                <a:cubicBezTo>
                  <a:pt x="1505431" y="2634050"/>
                  <a:pt x="1545759" y="2637450"/>
                  <a:pt x="1574074" y="2640596"/>
                </a:cubicBezTo>
                <a:cubicBezTo>
                  <a:pt x="1576295" y="2640318"/>
                  <a:pt x="1631977" y="2636829"/>
                  <a:pt x="1645920" y="2627533"/>
                </a:cubicBezTo>
                <a:cubicBezTo>
                  <a:pt x="1653605" y="2622409"/>
                  <a:pt x="1658418" y="2613852"/>
                  <a:pt x="1665514" y="2607939"/>
                </a:cubicBezTo>
                <a:cubicBezTo>
                  <a:pt x="1684845" y="2591829"/>
                  <a:pt x="1686334" y="2594570"/>
                  <a:pt x="1711234" y="2588345"/>
                </a:cubicBezTo>
                <a:cubicBezTo>
                  <a:pt x="1749742" y="2549835"/>
                  <a:pt x="1709432" y="2585295"/>
                  <a:pt x="1776548" y="2549156"/>
                </a:cubicBezTo>
                <a:cubicBezTo>
                  <a:pt x="1790371" y="2541713"/>
                  <a:pt x="1801695" y="2530051"/>
                  <a:pt x="1815737" y="2523030"/>
                </a:cubicBezTo>
                <a:cubicBezTo>
                  <a:pt x="1828800" y="2516499"/>
                  <a:pt x="1842402" y="2510950"/>
                  <a:pt x="1854926" y="2503436"/>
                </a:cubicBezTo>
                <a:cubicBezTo>
                  <a:pt x="1875872" y="2490869"/>
                  <a:pt x="1884020" y="2480873"/>
                  <a:pt x="1900646" y="2464247"/>
                </a:cubicBezTo>
                <a:cubicBezTo>
                  <a:pt x="1896292" y="2418527"/>
                  <a:pt x="1893280" y="2372659"/>
                  <a:pt x="1887583" y="2327087"/>
                </a:cubicBezTo>
                <a:cubicBezTo>
                  <a:pt x="1871695" y="2199984"/>
                  <a:pt x="1878008" y="2304708"/>
                  <a:pt x="1867988" y="2209522"/>
                </a:cubicBezTo>
                <a:cubicBezTo>
                  <a:pt x="1857403" y="2108963"/>
                  <a:pt x="1868948" y="2161111"/>
                  <a:pt x="1854926" y="2105019"/>
                </a:cubicBezTo>
                <a:cubicBezTo>
                  <a:pt x="1852749" y="2083248"/>
                  <a:pt x="1850468" y="2061486"/>
                  <a:pt x="1848394" y="2039705"/>
                </a:cubicBezTo>
                <a:cubicBezTo>
                  <a:pt x="1846114" y="2015766"/>
                  <a:pt x="1845613" y="1991612"/>
                  <a:pt x="1841863" y="1967859"/>
                </a:cubicBezTo>
                <a:cubicBezTo>
                  <a:pt x="1834207" y="1919367"/>
                  <a:pt x="1830080" y="1922393"/>
                  <a:pt x="1815737" y="1882950"/>
                </a:cubicBezTo>
                <a:cubicBezTo>
                  <a:pt x="1796319" y="1829551"/>
                  <a:pt x="1813238" y="1857848"/>
                  <a:pt x="1783080" y="1817636"/>
                </a:cubicBezTo>
                <a:cubicBezTo>
                  <a:pt x="1767548" y="1771044"/>
                  <a:pt x="1789572" y="1827376"/>
                  <a:pt x="1756954" y="1778447"/>
                </a:cubicBezTo>
                <a:cubicBezTo>
                  <a:pt x="1753135" y="1772719"/>
                  <a:pt x="1754425" y="1764455"/>
                  <a:pt x="1750423" y="1758853"/>
                </a:cubicBezTo>
                <a:cubicBezTo>
                  <a:pt x="1743265" y="1748831"/>
                  <a:pt x="1732479" y="1741932"/>
                  <a:pt x="1724297" y="1732727"/>
                </a:cubicBezTo>
                <a:cubicBezTo>
                  <a:pt x="1715035" y="1722308"/>
                  <a:pt x="1705904" y="1711669"/>
                  <a:pt x="1698171" y="1700070"/>
                </a:cubicBezTo>
                <a:cubicBezTo>
                  <a:pt x="1670986" y="1659294"/>
                  <a:pt x="1695995" y="1689188"/>
                  <a:pt x="1678577" y="1654350"/>
                </a:cubicBezTo>
                <a:cubicBezTo>
                  <a:pt x="1675067" y="1647329"/>
                  <a:pt x="1669025" y="1641777"/>
                  <a:pt x="1665514" y="1634756"/>
                </a:cubicBezTo>
                <a:cubicBezTo>
                  <a:pt x="1635577" y="1574884"/>
                  <a:pt x="1671399" y="1627363"/>
                  <a:pt x="1632857" y="1575973"/>
                </a:cubicBezTo>
                <a:cubicBezTo>
                  <a:pt x="1630680" y="1569442"/>
                  <a:pt x="1629175" y="1562647"/>
                  <a:pt x="1626326" y="1556379"/>
                </a:cubicBezTo>
                <a:cubicBezTo>
                  <a:pt x="1605157" y="1509807"/>
                  <a:pt x="1607589" y="1515210"/>
                  <a:pt x="1587137" y="1484533"/>
                </a:cubicBezTo>
                <a:cubicBezTo>
                  <a:pt x="1567161" y="1424603"/>
                  <a:pt x="1600552" y="1517896"/>
                  <a:pt x="1561011" y="1438813"/>
                </a:cubicBezTo>
                <a:cubicBezTo>
                  <a:pt x="1556997" y="1430784"/>
                  <a:pt x="1557548" y="1421123"/>
                  <a:pt x="1554480" y="1412687"/>
                </a:cubicBezTo>
                <a:cubicBezTo>
                  <a:pt x="1520430" y="1319047"/>
                  <a:pt x="1546411" y="1418830"/>
                  <a:pt x="1521823" y="1308185"/>
                </a:cubicBezTo>
                <a:cubicBezTo>
                  <a:pt x="1519646" y="1286413"/>
                  <a:pt x="1518618" y="1264496"/>
                  <a:pt x="1515291" y="1242870"/>
                </a:cubicBezTo>
                <a:cubicBezTo>
                  <a:pt x="1514244" y="1236065"/>
                  <a:pt x="1509445" y="1230126"/>
                  <a:pt x="1508760" y="1223276"/>
                </a:cubicBezTo>
                <a:cubicBezTo>
                  <a:pt x="1493466" y="1070339"/>
                  <a:pt x="1513213" y="1156186"/>
                  <a:pt x="1495697" y="1086116"/>
                </a:cubicBezTo>
                <a:cubicBezTo>
                  <a:pt x="1491544" y="1048741"/>
                  <a:pt x="1487513" y="981531"/>
                  <a:pt x="1476103" y="935893"/>
                </a:cubicBezTo>
                <a:cubicBezTo>
                  <a:pt x="1474433" y="929214"/>
                  <a:pt x="1471383" y="922941"/>
                  <a:pt x="1469571" y="916299"/>
                </a:cubicBezTo>
                <a:cubicBezTo>
                  <a:pt x="1442458" y="816887"/>
                  <a:pt x="1472586" y="912282"/>
                  <a:pt x="1436914" y="805265"/>
                </a:cubicBezTo>
                <a:lnTo>
                  <a:pt x="1423851" y="766076"/>
                </a:lnTo>
                <a:cubicBezTo>
                  <a:pt x="1421674" y="759545"/>
                  <a:pt x="1420399" y="752640"/>
                  <a:pt x="1417320" y="746482"/>
                </a:cubicBezTo>
                <a:cubicBezTo>
                  <a:pt x="1408611" y="729065"/>
                  <a:pt x="1399252" y="711958"/>
                  <a:pt x="1391194" y="694230"/>
                </a:cubicBezTo>
                <a:cubicBezTo>
                  <a:pt x="1376378" y="661635"/>
                  <a:pt x="1395104" y="686117"/>
                  <a:pt x="1371600" y="648510"/>
                </a:cubicBezTo>
                <a:cubicBezTo>
                  <a:pt x="1365831" y="639279"/>
                  <a:pt x="1357491" y="631788"/>
                  <a:pt x="1352006" y="622385"/>
                </a:cubicBezTo>
                <a:cubicBezTo>
                  <a:pt x="1342194" y="605564"/>
                  <a:pt x="1334589" y="587550"/>
                  <a:pt x="1325880" y="570133"/>
                </a:cubicBezTo>
                <a:cubicBezTo>
                  <a:pt x="1319349" y="557070"/>
                  <a:pt x="1314387" y="543097"/>
                  <a:pt x="1306286" y="530945"/>
                </a:cubicBezTo>
                <a:lnTo>
                  <a:pt x="1293223" y="511350"/>
                </a:lnTo>
                <a:cubicBezTo>
                  <a:pt x="1291046" y="496110"/>
                  <a:pt x="1288601" y="480906"/>
                  <a:pt x="1286691" y="465630"/>
                </a:cubicBezTo>
                <a:cubicBezTo>
                  <a:pt x="1284246" y="446067"/>
                  <a:pt x="1283158" y="426333"/>
                  <a:pt x="1280160" y="406847"/>
                </a:cubicBezTo>
                <a:cubicBezTo>
                  <a:pt x="1278795" y="397975"/>
                  <a:pt x="1275805" y="389430"/>
                  <a:pt x="1273628" y="380722"/>
                </a:cubicBezTo>
                <a:cubicBezTo>
                  <a:pt x="1271451" y="358950"/>
                  <a:pt x="1271129" y="336912"/>
                  <a:pt x="1267097" y="315407"/>
                </a:cubicBezTo>
                <a:cubicBezTo>
                  <a:pt x="1264560" y="301874"/>
                  <a:pt x="1257991" y="289408"/>
                  <a:pt x="1254034" y="276219"/>
                </a:cubicBezTo>
                <a:cubicBezTo>
                  <a:pt x="1251455" y="267621"/>
                  <a:pt x="1250655" y="258498"/>
                  <a:pt x="1247503" y="250093"/>
                </a:cubicBezTo>
                <a:cubicBezTo>
                  <a:pt x="1240400" y="231152"/>
                  <a:pt x="1232206" y="220615"/>
                  <a:pt x="1221377" y="204373"/>
                </a:cubicBezTo>
                <a:cubicBezTo>
                  <a:pt x="1214258" y="183016"/>
                  <a:pt x="1208684" y="160562"/>
                  <a:pt x="1188720" y="145590"/>
                </a:cubicBezTo>
                <a:cubicBezTo>
                  <a:pt x="1180011" y="139059"/>
                  <a:pt x="1170859" y="133080"/>
                  <a:pt x="1162594" y="125996"/>
                </a:cubicBezTo>
                <a:cubicBezTo>
                  <a:pt x="1146030" y="111799"/>
                  <a:pt x="1143393" y="102222"/>
                  <a:pt x="1123406" y="93339"/>
                </a:cubicBezTo>
                <a:cubicBezTo>
                  <a:pt x="1110823" y="87747"/>
                  <a:pt x="1096533" y="86434"/>
                  <a:pt x="1084217" y="80276"/>
                </a:cubicBezTo>
                <a:cubicBezTo>
                  <a:pt x="1075508" y="75922"/>
                  <a:pt x="1067131" y="70829"/>
                  <a:pt x="1058091" y="67213"/>
                </a:cubicBezTo>
                <a:cubicBezTo>
                  <a:pt x="1045307" y="62099"/>
                  <a:pt x="1031966" y="58504"/>
                  <a:pt x="1018903" y="54150"/>
                </a:cubicBezTo>
                <a:lnTo>
                  <a:pt x="979714" y="41087"/>
                </a:lnTo>
                <a:cubicBezTo>
                  <a:pt x="973183" y="38910"/>
                  <a:pt x="966799" y="36226"/>
                  <a:pt x="960120" y="34556"/>
                </a:cubicBezTo>
                <a:cubicBezTo>
                  <a:pt x="942703" y="30202"/>
                  <a:pt x="924900" y="27170"/>
                  <a:pt x="907868" y="21493"/>
                </a:cubicBezTo>
                <a:cubicBezTo>
                  <a:pt x="892340" y="16317"/>
                  <a:pt x="878547" y="11163"/>
                  <a:pt x="862148" y="8430"/>
                </a:cubicBezTo>
                <a:cubicBezTo>
                  <a:pt x="857853" y="7714"/>
                  <a:pt x="863237" y="-4632"/>
                  <a:pt x="855617" y="1899"/>
                </a:cubicBez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55CB7233-7B68-8E42-9D0D-3E3D3EBF1AE6}"/>
              </a:ext>
            </a:extLst>
          </p:cNvPr>
          <p:cNvSpPr/>
          <p:nvPr/>
        </p:nvSpPr>
        <p:spPr bwMode="auto">
          <a:xfrm rot="19759619">
            <a:off x="3267074" y="2379875"/>
            <a:ext cx="1101812" cy="49592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35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rotate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22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33" idx="0"/>
          </p:cNvCxnSpPr>
          <p:nvPr/>
        </p:nvCxnSpPr>
        <p:spPr bwMode="auto">
          <a:xfrm>
            <a:off x="5237579" y="2108412"/>
            <a:ext cx="253885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 flipH="1">
            <a:off x="2655040" y="2491471"/>
            <a:ext cx="1526037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306902" y="5881297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65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220 280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E215BED5-4E35-FF48-907F-FD2AC4CA0DEC}"/>
              </a:ext>
            </a:extLst>
          </p:cNvPr>
          <p:cNvSpPr/>
          <p:nvPr/>
        </p:nvSpPr>
        <p:spPr bwMode="auto">
          <a:xfrm>
            <a:off x="663264" y="4425044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65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1359C58-DA00-234B-92F5-FDA83261CFFD}"/>
              </a:ext>
            </a:extLst>
          </p:cNvPr>
          <p:cNvSpPr/>
          <p:nvPr/>
        </p:nvSpPr>
        <p:spPr bwMode="auto">
          <a:xfrm>
            <a:off x="2067807" y="445456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96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305EC47-DC44-2B4C-BB4B-16E63866E4F8}"/>
              </a:ext>
            </a:extLst>
          </p:cNvPr>
          <p:cNvSpPr/>
          <p:nvPr/>
        </p:nvSpPr>
        <p:spPr bwMode="auto">
          <a:xfrm>
            <a:off x="3468614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153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162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5C321F2-A170-524F-BC0F-A0831003CE75}"/>
              </a:ext>
            </a:extLst>
          </p:cNvPr>
          <p:cNvSpPr/>
          <p:nvPr/>
        </p:nvSpPr>
        <p:spPr bwMode="auto">
          <a:xfrm>
            <a:off x="5566831" y="4449238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173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178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DC03326-2BEF-1347-87ED-2FD5CC00DEDF}"/>
              </a:ext>
            </a:extLst>
          </p:cNvPr>
          <p:cNvSpPr/>
          <p:nvPr/>
        </p:nvSpPr>
        <p:spPr bwMode="auto">
          <a:xfrm>
            <a:off x="7239800" y="4451606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187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202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8118389" y="3430682"/>
            <a:ext cx="489971" cy="549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39C9112-D8C6-464B-987E-17C16D4A1CC5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 bwMode="auto">
          <a:xfrm flipH="1">
            <a:off x="1254131" y="3100262"/>
            <a:ext cx="810042" cy="1324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 bwMode="auto">
          <a:xfrm>
            <a:off x="2655040" y="3483321"/>
            <a:ext cx="3634" cy="971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6"/>
            <a:endCxn id="52" idx="0"/>
          </p:cNvCxnSpPr>
          <p:nvPr/>
        </p:nvCxnSpPr>
        <p:spPr bwMode="auto">
          <a:xfrm>
            <a:off x="3245906" y="3100262"/>
            <a:ext cx="813575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 bwMode="auto">
          <a:xfrm flipH="1">
            <a:off x="6157698" y="3100262"/>
            <a:ext cx="786799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7434469" y="3473860"/>
            <a:ext cx="396198" cy="977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0C3216-991B-FB43-A7E9-3BD333D5F173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 flipH="1">
            <a:off x="663263" y="4808104"/>
            <a:ext cx="1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EF3716-FEF7-D34D-8E16-EFCD24351DD2}"/>
              </a:ext>
            </a:extLst>
          </p:cNvPr>
          <p:cNvCxnSpPr>
            <a:cxnSpLocks/>
            <a:stCxn id="50" idx="4"/>
          </p:cNvCxnSpPr>
          <p:nvPr/>
        </p:nvCxnSpPr>
        <p:spPr bwMode="auto">
          <a:xfrm>
            <a:off x="1254131" y="5191163"/>
            <a:ext cx="0" cy="497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E1454361-D07D-9644-9CEB-D1CFDA78530E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1844997" y="4808104"/>
            <a:ext cx="0" cy="82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9558A3F-9611-2843-B0DB-66E5B9E2D2A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2067807" y="4837628"/>
            <a:ext cx="0" cy="79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55CD37B-1097-9D45-8951-8E7267E07CA9}"/>
              </a:ext>
            </a:extLst>
          </p:cNvPr>
          <p:cNvCxnSpPr>
            <a:cxnSpLocks/>
            <a:stCxn id="51" idx="4"/>
          </p:cNvCxnSpPr>
          <p:nvPr/>
        </p:nvCxnSpPr>
        <p:spPr bwMode="auto">
          <a:xfrm flipH="1">
            <a:off x="2654938" y="5220687"/>
            <a:ext cx="3736" cy="46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C3F04C9-7806-7C41-9FD4-6464C6BD6697}"/>
              </a:ext>
            </a:extLst>
          </p:cNvPr>
          <p:cNvCxnSpPr>
            <a:cxnSpLocks/>
            <a:stCxn id="51" idx="6"/>
          </p:cNvCxnSpPr>
          <p:nvPr/>
        </p:nvCxnSpPr>
        <p:spPr bwMode="auto">
          <a:xfrm>
            <a:off x="3249540" y="4837628"/>
            <a:ext cx="0" cy="710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EFC1D6B3-F6BD-D748-B571-E44C79858894}"/>
              </a:ext>
            </a:extLst>
          </p:cNvPr>
          <p:cNvCxnSpPr>
            <a:cxnSpLocks/>
            <a:stCxn id="52" idx="2"/>
          </p:cNvCxnSpPr>
          <p:nvPr/>
        </p:nvCxnSpPr>
        <p:spPr bwMode="auto">
          <a:xfrm>
            <a:off x="3468614" y="4832298"/>
            <a:ext cx="0" cy="80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90501CA-A8B9-C74F-BCA5-8F683B601057}"/>
              </a:ext>
            </a:extLst>
          </p:cNvPr>
          <p:cNvCxnSpPr>
            <a:cxnSpLocks/>
            <a:stCxn id="52" idx="4"/>
          </p:cNvCxnSpPr>
          <p:nvPr/>
        </p:nvCxnSpPr>
        <p:spPr bwMode="auto">
          <a:xfrm>
            <a:off x="4059481" y="5215357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5BB87ED-2BD8-B942-8DF1-A4B0920CB1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0346" y="4832297"/>
            <a:ext cx="1" cy="715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0693A7F-3793-954E-834C-3C6FA882E3AF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5566831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5C83BF73-47A5-484A-9812-DEADFC0F4B17}"/>
              </a:ext>
            </a:extLst>
          </p:cNvPr>
          <p:cNvCxnSpPr>
            <a:cxnSpLocks/>
            <a:stCxn id="53" idx="4"/>
          </p:cNvCxnSpPr>
          <p:nvPr/>
        </p:nvCxnSpPr>
        <p:spPr bwMode="auto">
          <a:xfrm flipH="1">
            <a:off x="6157697" y="5215357"/>
            <a:ext cx="1" cy="4031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2E04BBB-0771-CC41-9AF1-78F9116BBC99}"/>
              </a:ext>
            </a:extLst>
          </p:cNvPr>
          <p:cNvCxnSpPr>
            <a:cxnSpLocks/>
            <a:stCxn id="53" idx="6"/>
          </p:cNvCxnSpPr>
          <p:nvPr/>
        </p:nvCxnSpPr>
        <p:spPr bwMode="auto">
          <a:xfrm>
            <a:off x="6748564" y="4832298"/>
            <a:ext cx="0" cy="71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D4AB9FC3-4E39-2647-B7A9-46F8BC2B3609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>
            <a:off x="7239800" y="4834666"/>
            <a:ext cx="0" cy="71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54E5339-FEEC-754C-BCDF-2E86B31ADFC4}"/>
              </a:ext>
            </a:extLst>
          </p:cNvPr>
          <p:cNvCxnSpPr>
            <a:cxnSpLocks/>
            <a:stCxn id="54" idx="4"/>
          </p:cNvCxnSpPr>
          <p:nvPr/>
        </p:nvCxnSpPr>
        <p:spPr bwMode="auto">
          <a:xfrm flipH="1">
            <a:off x="7830666" y="5217725"/>
            <a:ext cx="1" cy="400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70A72B-43B4-754E-90F2-B30ECDEA0AF8}"/>
              </a:ext>
            </a:extLst>
          </p:cNvPr>
          <p:cNvCxnSpPr>
            <a:cxnSpLocks/>
            <a:stCxn id="54" idx="6"/>
          </p:cNvCxnSpPr>
          <p:nvPr/>
        </p:nvCxnSpPr>
        <p:spPr bwMode="auto">
          <a:xfrm>
            <a:off x="8421533" y="4834666"/>
            <a:ext cx="0" cy="61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26FE03-306E-F14C-8686-DB9382279DF3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0F88295-C07A-954A-AA94-461A1A4436F0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A27C67F-97E0-7644-B609-C9D2FDE37517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07B7E36-16F5-BA46-8531-423333A07A4B}"/>
              </a:ext>
            </a:extLst>
          </p:cNvPr>
          <p:cNvSpPr txBox="1"/>
          <p:nvPr/>
        </p:nvSpPr>
        <p:spPr>
          <a:xfrm>
            <a:off x="8313425" y="400751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7DBBB145-9102-2940-85E0-FBB1E0FBFA29}"/>
              </a:ext>
            </a:extLst>
          </p:cNvPr>
          <p:cNvSpPr txBox="1"/>
          <p:nvPr/>
        </p:nvSpPr>
        <p:spPr>
          <a:xfrm>
            <a:off x="8716924" y="3962733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129" name="弧形向上箭號 128">
            <a:extLst>
              <a:ext uri="{FF2B5EF4-FFF2-40B4-BE49-F238E27FC236}">
                <a16:creationId xmlns:a16="http://schemas.microsoft.com/office/drawing/2014/main" id="{F2A22FC6-D2E1-5749-96A2-5855F78BCE05}"/>
              </a:ext>
            </a:extLst>
          </p:cNvPr>
          <p:cNvSpPr/>
          <p:nvPr/>
        </p:nvSpPr>
        <p:spPr bwMode="auto">
          <a:xfrm rot="10800000">
            <a:off x="4936289" y="2383270"/>
            <a:ext cx="976424" cy="748615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9612C2A-9BD4-4C4D-89DE-3DEA67267618}"/>
              </a:ext>
            </a:extLst>
          </p:cNvPr>
          <p:cNvSpPr/>
          <p:nvPr/>
        </p:nvSpPr>
        <p:spPr bwMode="auto">
          <a:xfrm>
            <a:off x="1247503" y="2662924"/>
            <a:ext cx="1900646" cy="2647127"/>
          </a:xfrm>
          <a:custGeom>
            <a:avLst/>
            <a:gdLst>
              <a:gd name="connsiteX0" fmla="*/ 855617 w 1900646"/>
              <a:gd name="connsiteY0" fmla="*/ 1899 h 2647127"/>
              <a:gd name="connsiteX1" fmla="*/ 816428 w 1900646"/>
              <a:gd name="connsiteY1" fmla="*/ 47619 h 2647127"/>
              <a:gd name="connsiteX2" fmla="*/ 796834 w 1900646"/>
              <a:gd name="connsiteY2" fmla="*/ 73745 h 2647127"/>
              <a:gd name="connsiteX3" fmla="*/ 777240 w 1900646"/>
              <a:gd name="connsiteY3" fmla="*/ 93339 h 2647127"/>
              <a:gd name="connsiteX4" fmla="*/ 744583 w 1900646"/>
              <a:gd name="connsiteY4" fmla="*/ 132527 h 2647127"/>
              <a:gd name="connsiteX5" fmla="*/ 724988 w 1900646"/>
              <a:gd name="connsiteY5" fmla="*/ 145590 h 2647127"/>
              <a:gd name="connsiteX6" fmla="*/ 633548 w 1900646"/>
              <a:gd name="connsiteY6" fmla="*/ 243562 h 2647127"/>
              <a:gd name="connsiteX7" fmla="*/ 620486 w 1900646"/>
              <a:gd name="connsiteY7" fmla="*/ 263156 h 2647127"/>
              <a:gd name="connsiteX8" fmla="*/ 574766 w 1900646"/>
              <a:gd name="connsiteY8" fmla="*/ 321939 h 2647127"/>
              <a:gd name="connsiteX9" fmla="*/ 561703 w 1900646"/>
              <a:gd name="connsiteY9" fmla="*/ 341533 h 2647127"/>
              <a:gd name="connsiteX10" fmla="*/ 529046 w 1900646"/>
              <a:gd name="connsiteY10" fmla="*/ 393785 h 2647127"/>
              <a:gd name="connsiteX11" fmla="*/ 502920 w 1900646"/>
              <a:gd name="connsiteY11" fmla="*/ 426442 h 2647127"/>
              <a:gd name="connsiteX12" fmla="*/ 489857 w 1900646"/>
              <a:gd name="connsiteY12" fmla="*/ 452567 h 2647127"/>
              <a:gd name="connsiteX13" fmla="*/ 450668 w 1900646"/>
              <a:gd name="connsiteY13" fmla="*/ 511350 h 2647127"/>
              <a:gd name="connsiteX14" fmla="*/ 431074 w 1900646"/>
              <a:gd name="connsiteY14" fmla="*/ 550539 h 2647127"/>
              <a:gd name="connsiteX15" fmla="*/ 418011 w 1900646"/>
              <a:gd name="connsiteY15" fmla="*/ 570133 h 2647127"/>
              <a:gd name="connsiteX16" fmla="*/ 398417 w 1900646"/>
              <a:gd name="connsiteY16" fmla="*/ 602790 h 2647127"/>
              <a:gd name="connsiteX17" fmla="*/ 372291 w 1900646"/>
              <a:gd name="connsiteY17" fmla="*/ 661573 h 2647127"/>
              <a:gd name="connsiteX18" fmla="*/ 352697 w 1900646"/>
              <a:gd name="connsiteY18" fmla="*/ 713825 h 2647127"/>
              <a:gd name="connsiteX19" fmla="*/ 339634 w 1900646"/>
              <a:gd name="connsiteY19" fmla="*/ 739950 h 2647127"/>
              <a:gd name="connsiteX20" fmla="*/ 326571 w 1900646"/>
              <a:gd name="connsiteY20" fmla="*/ 772607 h 2647127"/>
              <a:gd name="connsiteX21" fmla="*/ 313508 w 1900646"/>
              <a:gd name="connsiteY21" fmla="*/ 792202 h 2647127"/>
              <a:gd name="connsiteX22" fmla="*/ 293914 w 1900646"/>
              <a:gd name="connsiteY22" fmla="*/ 850985 h 2647127"/>
              <a:gd name="connsiteX23" fmla="*/ 280851 w 1900646"/>
              <a:gd name="connsiteY23" fmla="*/ 877110 h 2647127"/>
              <a:gd name="connsiteX24" fmla="*/ 261257 w 1900646"/>
              <a:gd name="connsiteY24" fmla="*/ 922830 h 2647127"/>
              <a:gd name="connsiteX25" fmla="*/ 228600 w 1900646"/>
              <a:gd name="connsiteY25" fmla="*/ 988145 h 2647127"/>
              <a:gd name="connsiteX26" fmla="*/ 215537 w 1900646"/>
              <a:gd name="connsiteY26" fmla="*/ 1033865 h 2647127"/>
              <a:gd name="connsiteX27" fmla="*/ 209006 w 1900646"/>
              <a:gd name="connsiteY27" fmla="*/ 1086116 h 2647127"/>
              <a:gd name="connsiteX28" fmla="*/ 202474 w 1900646"/>
              <a:gd name="connsiteY28" fmla="*/ 1105710 h 2647127"/>
              <a:gd name="connsiteX29" fmla="*/ 176348 w 1900646"/>
              <a:gd name="connsiteY29" fmla="*/ 1151430 h 2647127"/>
              <a:gd name="connsiteX30" fmla="*/ 156754 w 1900646"/>
              <a:gd name="connsiteY30" fmla="*/ 1197150 h 2647127"/>
              <a:gd name="connsiteX31" fmla="*/ 150223 w 1900646"/>
              <a:gd name="connsiteY31" fmla="*/ 1223276 h 2647127"/>
              <a:gd name="connsiteX32" fmla="*/ 137160 w 1900646"/>
              <a:gd name="connsiteY32" fmla="*/ 1249402 h 2647127"/>
              <a:gd name="connsiteX33" fmla="*/ 111034 w 1900646"/>
              <a:gd name="connsiteY33" fmla="*/ 1308185 h 2647127"/>
              <a:gd name="connsiteX34" fmla="*/ 104503 w 1900646"/>
              <a:gd name="connsiteY34" fmla="*/ 1334310 h 2647127"/>
              <a:gd name="connsiteX35" fmla="*/ 65314 w 1900646"/>
              <a:gd name="connsiteY35" fmla="*/ 1406156 h 2647127"/>
              <a:gd name="connsiteX36" fmla="*/ 39188 w 1900646"/>
              <a:gd name="connsiteY36" fmla="*/ 1471470 h 2647127"/>
              <a:gd name="connsiteX37" fmla="*/ 32657 w 1900646"/>
              <a:gd name="connsiteY37" fmla="*/ 1497596 h 2647127"/>
              <a:gd name="connsiteX38" fmla="*/ 19594 w 1900646"/>
              <a:gd name="connsiteY38" fmla="*/ 1536785 h 2647127"/>
              <a:gd name="connsiteX39" fmla="*/ 13063 w 1900646"/>
              <a:gd name="connsiteY39" fmla="*/ 1641287 h 2647127"/>
              <a:gd name="connsiteX40" fmla="*/ 6531 w 1900646"/>
              <a:gd name="connsiteY40" fmla="*/ 1726196 h 2647127"/>
              <a:gd name="connsiteX41" fmla="*/ 0 w 1900646"/>
              <a:gd name="connsiteY41" fmla="*/ 1987453 h 2647127"/>
              <a:gd name="connsiteX42" fmla="*/ 6531 w 1900646"/>
              <a:gd name="connsiteY42" fmla="*/ 2150739 h 2647127"/>
              <a:gd name="connsiteX43" fmla="*/ 13063 w 1900646"/>
              <a:gd name="connsiteY43" fmla="*/ 2235647 h 2647127"/>
              <a:gd name="connsiteX44" fmla="*/ 26126 w 1900646"/>
              <a:gd name="connsiteY44" fmla="*/ 2287899 h 2647127"/>
              <a:gd name="connsiteX45" fmla="*/ 45720 w 1900646"/>
              <a:gd name="connsiteY45" fmla="*/ 2359745 h 2647127"/>
              <a:gd name="connsiteX46" fmla="*/ 58783 w 1900646"/>
              <a:gd name="connsiteY46" fmla="*/ 2398933 h 2647127"/>
              <a:gd name="connsiteX47" fmla="*/ 65314 w 1900646"/>
              <a:gd name="connsiteY47" fmla="*/ 2418527 h 2647127"/>
              <a:gd name="connsiteX48" fmla="*/ 84908 w 1900646"/>
              <a:gd name="connsiteY48" fmla="*/ 2431590 h 2647127"/>
              <a:gd name="connsiteX49" fmla="*/ 97971 w 1900646"/>
              <a:gd name="connsiteY49" fmla="*/ 2451185 h 2647127"/>
              <a:gd name="connsiteX50" fmla="*/ 156754 w 1900646"/>
              <a:gd name="connsiteY50" fmla="*/ 2503436 h 2647127"/>
              <a:gd name="connsiteX51" fmla="*/ 209006 w 1900646"/>
              <a:gd name="connsiteY51" fmla="*/ 2549156 h 2647127"/>
              <a:gd name="connsiteX52" fmla="*/ 248194 w 1900646"/>
              <a:gd name="connsiteY52" fmla="*/ 2581813 h 2647127"/>
              <a:gd name="connsiteX53" fmla="*/ 287383 w 1900646"/>
              <a:gd name="connsiteY53" fmla="*/ 2594876 h 2647127"/>
              <a:gd name="connsiteX54" fmla="*/ 306977 w 1900646"/>
              <a:gd name="connsiteY54" fmla="*/ 2601407 h 2647127"/>
              <a:gd name="connsiteX55" fmla="*/ 333103 w 1900646"/>
              <a:gd name="connsiteY55" fmla="*/ 2614470 h 2647127"/>
              <a:gd name="connsiteX56" fmla="*/ 372291 w 1900646"/>
              <a:gd name="connsiteY56" fmla="*/ 2627533 h 2647127"/>
              <a:gd name="connsiteX57" fmla="*/ 391886 w 1900646"/>
              <a:gd name="connsiteY57" fmla="*/ 2634065 h 2647127"/>
              <a:gd name="connsiteX58" fmla="*/ 450668 w 1900646"/>
              <a:gd name="connsiteY58" fmla="*/ 2647127 h 2647127"/>
              <a:gd name="connsiteX59" fmla="*/ 777240 w 1900646"/>
              <a:gd name="connsiteY59" fmla="*/ 2640596 h 2647127"/>
              <a:gd name="connsiteX60" fmla="*/ 855617 w 1900646"/>
              <a:gd name="connsiteY60" fmla="*/ 2634065 h 2647127"/>
              <a:gd name="connsiteX61" fmla="*/ 1045028 w 1900646"/>
              <a:gd name="connsiteY61" fmla="*/ 2621002 h 2647127"/>
              <a:gd name="connsiteX62" fmla="*/ 1110343 w 1900646"/>
              <a:gd name="connsiteY62" fmla="*/ 2614470 h 2647127"/>
              <a:gd name="connsiteX63" fmla="*/ 1143000 w 1900646"/>
              <a:gd name="connsiteY63" fmla="*/ 2607939 h 2647127"/>
              <a:gd name="connsiteX64" fmla="*/ 1182188 w 1900646"/>
              <a:gd name="connsiteY64" fmla="*/ 2601407 h 2647127"/>
              <a:gd name="connsiteX65" fmla="*/ 1247503 w 1900646"/>
              <a:gd name="connsiteY65" fmla="*/ 2588345 h 2647127"/>
              <a:gd name="connsiteX66" fmla="*/ 1345474 w 1900646"/>
              <a:gd name="connsiteY66" fmla="*/ 2601407 h 2647127"/>
              <a:gd name="connsiteX67" fmla="*/ 1365068 w 1900646"/>
              <a:gd name="connsiteY67" fmla="*/ 2607939 h 2647127"/>
              <a:gd name="connsiteX68" fmla="*/ 1456508 w 1900646"/>
              <a:gd name="connsiteY68" fmla="*/ 2621002 h 2647127"/>
              <a:gd name="connsiteX69" fmla="*/ 1476103 w 1900646"/>
              <a:gd name="connsiteY69" fmla="*/ 2627533 h 2647127"/>
              <a:gd name="connsiteX70" fmla="*/ 1574074 w 1900646"/>
              <a:gd name="connsiteY70" fmla="*/ 2640596 h 2647127"/>
              <a:gd name="connsiteX71" fmla="*/ 1645920 w 1900646"/>
              <a:gd name="connsiteY71" fmla="*/ 2627533 h 2647127"/>
              <a:gd name="connsiteX72" fmla="*/ 1665514 w 1900646"/>
              <a:gd name="connsiteY72" fmla="*/ 2607939 h 2647127"/>
              <a:gd name="connsiteX73" fmla="*/ 1711234 w 1900646"/>
              <a:gd name="connsiteY73" fmla="*/ 2588345 h 2647127"/>
              <a:gd name="connsiteX74" fmla="*/ 1776548 w 1900646"/>
              <a:gd name="connsiteY74" fmla="*/ 2549156 h 2647127"/>
              <a:gd name="connsiteX75" fmla="*/ 1815737 w 1900646"/>
              <a:gd name="connsiteY75" fmla="*/ 2523030 h 2647127"/>
              <a:gd name="connsiteX76" fmla="*/ 1854926 w 1900646"/>
              <a:gd name="connsiteY76" fmla="*/ 2503436 h 2647127"/>
              <a:gd name="connsiteX77" fmla="*/ 1900646 w 1900646"/>
              <a:gd name="connsiteY77" fmla="*/ 2464247 h 2647127"/>
              <a:gd name="connsiteX78" fmla="*/ 1887583 w 1900646"/>
              <a:gd name="connsiteY78" fmla="*/ 2327087 h 2647127"/>
              <a:gd name="connsiteX79" fmla="*/ 1867988 w 1900646"/>
              <a:gd name="connsiteY79" fmla="*/ 2209522 h 2647127"/>
              <a:gd name="connsiteX80" fmla="*/ 1854926 w 1900646"/>
              <a:gd name="connsiteY80" fmla="*/ 2105019 h 2647127"/>
              <a:gd name="connsiteX81" fmla="*/ 1848394 w 1900646"/>
              <a:gd name="connsiteY81" fmla="*/ 2039705 h 2647127"/>
              <a:gd name="connsiteX82" fmla="*/ 1841863 w 1900646"/>
              <a:gd name="connsiteY82" fmla="*/ 1967859 h 2647127"/>
              <a:gd name="connsiteX83" fmla="*/ 1815737 w 1900646"/>
              <a:gd name="connsiteY83" fmla="*/ 1882950 h 2647127"/>
              <a:gd name="connsiteX84" fmla="*/ 1783080 w 1900646"/>
              <a:gd name="connsiteY84" fmla="*/ 1817636 h 2647127"/>
              <a:gd name="connsiteX85" fmla="*/ 1756954 w 1900646"/>
              <a:gd name="connsiteY85" fmla="*/ 1778447 h 2647127"/>
              <a:gd name="connsiteX86" fmla="*/ 1750423 w 1900646"/>
              <a:gd name="connsiteY86" fmla="*/ 1758853 h 2647127"/>
              <a:gd name="connsiteX87" fmla="*/ 1724297 w 1900646"/>
              <a:gd name="connsiteY87" fmla="*/ 1732727 h 2647127"/>
              <a:gd name="connsiteX88" fmla="*/ 1698171 w 1900646"/>
              <a:gd name="connsiteY88" fmla="*/ 1700070 h 2647127"/>
              <a:gd name="connsiteX89" fmla="*/ 1678577 w 1900646"/>
              <a:gd name="connsiteY89" fmla="*/ 1654350 h 2647127"/>
              <a:gd name="connsiteX90" fmla="*/ 1665514 w 1900646"/>
              <a:gd name="connsiteY90" fmla="*/ 1634756 h 2647127"/>
              <a:gd name="connsiteX91" fmla="*/ 1632857 w 1900646"/>
              <a:gd name="connsiteY91" fmla="*/ 1575973 h 2647127"/>
              <a:gd name="connsiteX92" fmla="*/ 1626326 w 1900646"/>
              <a:gd name="connsiteY92" fmla="*/ 1556379 h 2647127"/>
              <a:gd name="connsiteX93" fmla="*/ 1587137 w 1900646"/>
              <a:gd name="connsiteY93" fmla="*/ 1484533 h 2647127"/>
              <a:gd name="connsiteX94" fmla="*/ 1561011 w 1900646"/>
              <a:gd name="connsiteY94" fmla="*/ 1438813 h 2647127"/>
              <a:gd name="connsiteX95" fmla="*/ 1554480 w 1900646"/>
              <a:gd name="connsiteY95" fmla="*/ 1412687 h 2647127"/>
              <a:gd name="connsiteX96" fmla="*/ 1521823 w 1900646"/>
              <a:gd name="connsiteY96" fmla="*/ 1308185 h 2647127"/>
              <a:gd name="connsiteX97" fmla="*/ 1515291 w 1900646"/>
              <a:gd name="connsiteY97" fmla="*/ 1242870 h 2647127"/>
              <a:gd name="connsiteX98" fmla="*/ 1508760 w 1900646"/>
              <a:gd name="connsiteY98" fmla="*/ 1223276 h 2647127"/>
              <a:gd name="connsiteX99" fmla="*/ 1495697 w 1900646"/>
              <a:gd name="connsiteY99" fmla="*/ 1086116 h 2647127"/>
              <a:gd name="connsiteX100" fmla="*/ 1476103 w 1900646"/>
              <a:gd name="connsiteY100" fmla="*/ 935893 h 2647127"/>
              <a:gd name="connsiteX101" fmla="*/ 1469571 w 1900646"/>
              <a:gd name="connsiteY101" fmla="*/ 916299 h 2647127"/>
              <a:gd name="connsiteX102" fmla="*/ 1436914 w 1900646"/>
              <a:gd name="connsiteY102" fmla="*/ 805265 h 2647127"/>
              <a:gd name="connsiteX103" fmla="*/ 1423851 w 1900646"/>
              <a:gd name="connsiteY103" fmla="*/ 766076 h 2647127"/>
              <a:gd name="connsiteX104" fmla="*/ 1417320 w 1900646"/>
              <a:gd name="connsiteY104" fmla="*/ 746482 h 2647127"/>
              <a:gd name="connsiteX105" fmla="*/ 1391194 w 1900646"/>
              <a:gd name="connsiteY105" fmla="*/ 694230 h 2647127"/>
              <a:gd name="connsiteX106" fmla="*/ 1371600 w 1900646"/>
              <a:gd name="connsiteY106" fmla="*/ 648510 h 2647127"/>
              <a:gd name="connsiteX107" fmla="*/ 1352006 w 1900646"/>
              <a:gd name="connsiteY107" fmla="*/ 622385 h 2647127"/>
              <a:gd name="connsiteX108" fmla="*/ 1325880 w 1900646"/>
              <a:gd name="connsiteY108" fmla="*/ 570133 h 2647127"/>
              <a:gd name="connsiteX109" fmla="*/ 1306286 w 1900646"/>
              <a:gd name="connsiteY109" fmla="*/ 530945 h 2647127"/>
              <a:gd name="connsiteX110" fmla="*/ 1293223 w 1900646"/>
              <a:gd name="connsiteY110" fmla="*/ 511350 h 2647127"/>
              <a:gd name="connsiteX111" fmla="*/ 1286691 w 1900646"/>
              <a:gd name="connsiteY111" fmla="*/ 465630 h 2647127"/>
              <a:gd name="connsiteX112" fmla="*/ 1280160 w 1900646"/>
              <a:gd name="connsiteY112" fmla="*/ 406847 h 2647127"/>
              <a:gd name="connsiteX113" fmla="*/ 1273628 w 1900646"/>
              <a:gd name="connsiteY113" fmla="*/ 380722 h 2647127"/>
              <a:gd name="connsiteX114" fmla="*/ 1267097 w 1900646"/>
              <a:gd name="connsiteY114" fmla="*/ 315407 h 2647127"/>
              <a:gd name="connsiteX115" fmla="*/ 1254034 w 1900646"/>
              <a:gd name="connsiteY115" fmla="*/ 276219 h 2647127"/>
              <a:gd name="connsiteX116" fmla="*/ 1247503 w 1900646"/>
              <a:gd name="connsiteY116" fmla="*/ 250093 h 2647127"/>
              <a:gd name="connsiteX117" fmla="*/ 1221377 w 1900646"/>
              <a:gd name="connsiteY117" fmla="*/ 204373 h 2647127"/>
              <a:gd name="connsiteX118" fmla="*/ 1188720 w 1900646"/>
              <a:gd name="connsiteY118" fmla="*/ 145590 h 2647127"/>
              <a:gd name="connsiteX119" fmla="*/ 1162594 w 1900646"/>
              <a:gd name="connsiteY119" fmla="*/ 125996 h 2647127"/>
              <a:gd name="connsiteX120" fmla="*/ 1123406 w 1900646"/>
              <a:gd name="connsiteY120" fmla="*/ 93339 h 2647127"/>
              <a:gd name="connsiteX121" fmla="*/ 1084217 w 1900646"/>
              <a:gd name="connsiteY121" fmla="*/ 80276 h 2647127"/>
              <a:gd name="connsiteX122" fmla="*/ 1058091 w 1900646"/>
              <a:gd name="connsiteY122" fmla="*/ 67213 h 2647127"/>
              <a:gd name="connsiteX123" fmla="*/ 1018903 w 1900646"/>
              <a:gd name="connsiteY123" fmla="*/ 54150 h 2647127"/>
              <a:gd name="connsiteX124" fmla="*/ 979714 w 1900646"/>
              <a:gd name="connsiteY124" fmla="*/ 41087 h 2647127"/>
              <a:gd name="connsiteX125" fmla="*/ 960120 w 1900646"/>
              <a:gd name="connsiteY125" fmla="*/ 34556 h 2647127"/>
              <a:gd name="connsiteX126" fmla="*/ 907868 w 1900646"/>
              <a:gd name="connsiteY126" fmla="*/ 21493 h 2647127"/>
              <a:gd name="connsiteX127" fmla="*/ 862148 w 1900646"/>
              <a:gd name="connsiteY127" fmla="*/ 8430 h 2647127"/>
              <a:gd name="connsiteX128" fmla="*/ 855617 w 1900646"/>
              <a:gd name="connsiteY128" fmla="*/ 1899 h 264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900646" h="2647127">
                <a:moveTo>
                  <a:pt x="855617" y="1899"/>
                </a:moveTo>
                <a:cubicBezTo>
                  <a:pt x="847997" y="8430"/>
                  <a:pt x="864214" y="7797"/>
                  <a:pt x="816428" y="47619"/>
                </a:cubicBezTo>
                <a:cubicBezTo>
                  <a:pt x="808065" y="54588"/>
                  <a:pt x="803918" y="65480"/>
                  <a:pt x="796834" y="73745"/>
                </a:cubicBezTo>
                <a:cubicBezTo>
                  <a:pt x="790823" y="80758"/>
                  <a:pt x="783377" y="86435"/>
                  <a:pt x="777240" y="93339"/>
                </a:cubicBezTo>
                <a:cubicBezTo>
                  <a:pt x="765943" y="106048"/>
                  <a:pt x="756607" y="120504"/>
                  <a:pt x="744583" y="132527"/>
                </a:cubicBezTo>
                <a:cubicBezTo>
                  <a:pt x="739032" y="138078"/>
                  <a:pt x="730756" y="140265"/>
                  <a:pt x="724988" y="145590"/>
                </a:cubicBezTo>
                <a:cubicBezTo>
                  <a:pt x="684269" y="183177"/>
                  <a:pt x="663309" y="203880"/>
                  <a:pt x="633548" y="243562"/>
                </a:cubicBezTo>
                <a:cubicBezTo>
                  <a:pt x="628838" y="249842"/>
                  <a:pt x="625196" y="256876"/>
                  <a:pt x="620486" y="263156"/>
                </a:cubicBezTo>
                <a:cubicBezTo>
                  <a:pt x="605592" y="283015"/>
                  <a:pt x="588536" y="301285"/>
                  <a:pt x="574766" y="321939"/>
                </a:cubicBezTo>
                <a:cubicBezTo>
                  <a:pt x="570412" y="328470"/>
                  <a:pt x="565917" y="334910"/>
                  <a:pt x="561703" y="341533"/>
                </a:cubicBezTo>
                <a:cubicBezTo>
                  <a:pt x="550676" y="358861"/>
                  <a:pt x="541877" y="377747"/>
                  <a:pt x="529046" y="393785"/>
                </a:cubicBezTo>
                <a:cubicBezTo>
                  <a:pt x="520337" y="404671"/>
                  <a:pt x="510653" y="414843"/>
                  <a:pt x="502920" y="426442"/>
                </a:cubicBezTo>
                <a:cubicBezTo>
                  <a:pt x="497519" y="434543"/>
                  <a:pt x="494960" y="444275"/>
                  <a:pt x="489857" y="452567"/>
                </a:cubicBezTo>
                <a:cubicBezTo>
                  <a:pt x="477515" y="472623"/>
                  <a:pt x="461199" y="490287"/>
                  <a:pt x="450668" y="511350"/>
                </a:cubicBezTo>
                <a:cubicBezTo>
                  <a:pt x="444137" y="524413"/>
                  <a:pt x="438167" y="537772"/>
                  <a:pt x="431074" y="550539"/>
                </a:cubicBezTo>
                <a:cubicBezTo>
                  <a:pt x="427262" y="557401"/>
                  <a:pt x="422171" y="563476"/>
                  <a:pt x="418011" y="570133"/>
                </a:cubicBezTo>
                <a:cubicBezTo>
                  <a:pt x="411283" y="580898"/>
                  <a:pt x="404582" y="591693"/>
                  <a:pt x="398417" y="602790"/>
                </a:cubicBezTo>
                <a:cubicBezTo>
                  <a:pt x="387000" y="623341"/>
                  <a:pt x="380675" y="639216"/>
                  <a:pt x="372291" y="661573"/>
                </a:cubicBezTo>
                <a:cubicBezTo>
                  <a:pt x="359363" y="696048"/>
                  <a:pt x="372897" y="668375"/>
                  <a:pt x="352697" y="713825"/>
                </a:cubicBezTo>
                <a:cubicBezTo>
                  <a:pt x="348743" y="722722"/>
                  <a:pt x="343588" y="731053"/>
                  <a:pt x="339634" y="739950"/>
                </a:cubicBezTo>
                <a:cubicBezTo>
                  <a:pt x="334872" y="750664"/>
                  <a:pt x="331814" y="762121"/>
                  <a:pt x="326571" y="772607"/>
                </a:cubicBezTo>
                <a:cubicBezTo>
                  <a:pt x="323060" y="779628"/>
                  <a:pt x="317019" y="785181"/>
                  <a:pt x="313508" y="792202"/>
                </a:cubicBezTo>
                <a:cubicBezTo>
                  <a:pt x="284920" y="849379"/>
                  <a:pt x="312625" y="801092"/>
                  <a:pt x="293914" y="850985"/>
                </a:cubicBezTo>
                <a:cubicBezTo>
                  <a:pt x="290495" y="860101"/>
                  <a:pt x="284880" y="868246"/>
                  <a:pt x="280851" y="877110"/>
                </a:cubicBezTo>
                <a:cubicBezTo>
                  <a:pt x="273990" y="892204"/>
                  <a:pt x="268317" y="907828"/>
                  <a:pt x="261257" y="922830"/>
                </a:cubicBezTo>
                <a:cubicBezTo>
                  <a:pt x="250893" y="944855"/>
                  <a:pt x="234504" y="964531"/>
                  <a:pt x="228600" y="988145"/>
                </a:cubicBezTo>
                <a:cubicBezTo>
                  <a:pt x="220398" y="1020949"/>
                  <a:pt x="224906" y="1005754"/>
                  <a:pt x="215537" y="1033865"/>
                </a:cubicBezTo>
                <a:cubicBezTo>
                  <a:pt x="213360" y="1051282"/>
                  <a:pt x="212146" y="1068847"/>
                  <a:pt x="209006" y="1086116"/>
                </a:cubicBezTo>
                <a:cubicBezTo>
                  <a:pt x="207774" y="1092890"/>
                  <a:pt x="205186" y="1099382"/>
                  <a:pt x="202474" y="1105710"/>
                </a:cubicBezTo>
                <a:cubicBezTo>
                  <a:pt x="192529" y="1128915"/>
                  <a:pt x="189468" y="1131750"/>
                  <a:pt x="176348" y="1151430"/>
                </a:cubicBezTo>
                <a:cubicBezTo>
                  <a:pt x="157598" y="1226437"/>
                  <a:pt x="183817" y="1134002"/>
                  <a:pt x="156754" y="1197150"/>
                </a:cubicBezTo>
                <a:cubicBezTo>
                  <a:pt x="153218" y="1205401"/>
                  <a:pt x="153375" y="1214871"/>
                  <a:pt x="150223" y="1223276"/>
                </a:cubicBezTo>
                <a:cubicBezTo>
                  <a:pt x="146804" y="1232393"/>
                  <a:pt x="140579" y="1240285"/>
                  <a:pt x="137160" y="1249402"/>
                </a:cubicBezTo>
                <a:cubicBezTo>
                  <a:pt x="114734" y="1309201"/>
                  <a:pt x="153369" y="1237624"/>
                  <a:pt x="111034" y="1308185"/>
                </a:cubicBezTo>
                <a:cubicBezTo>
                  <a:pt x="108857" y="1316893"/>
                  <a:pt x="107955" y="1326024"/>
                  <a:pt x="104503" y="1334310"/>
                </a:cubicBezTo>
                <a:cubicBezTo>
                  <a:pt x="70333" y="1416319"/>
                  <a:pt x="91007" y="1361195"/>
                  <a:pt x="65314" y="1406156"/>
                </a:cubicBezTo>
                <a:cubicBezTo>
                  <a:pt x="53303" y="1427175"/>
                  <a:pt x="45134" y="1447684"/>
                  <a:pt x="39188" y="1471470"/>
                </a:cubicBezTo>
                <a:cubicBezTo>
                  <a:pt x="37011" y="1480179"/>
                  <a:pt x="35236" y="1488998"/>
                  <a:pt x="32657" y="1497596"/>
                </a:cubicBezTo>
                <a:cubicBezTo>
                  <a:pt x="28700" y="1510785"/>
                  <a:pt x="19594" y="1536785"/>
                  <a:pt x="19594" y="1536785"/>
                </a:cubicBezTo>
                <a:cubicBezTo>
                  <a:pt x="17417" y="1571619"/>
                  <a:pt x="15464" y="1606468"/>
                  <a:pt x="13063" y="1641287"/>
                </a:cubicBezTo>
                <a:cubicBezTo>
                  <a:pt x="11110" y="1669606"/>
                  <a:pt x="7601" y="1697830"/>
                  <a:pt x="6531" y="1726196"/>
                </a:cubicBezTo>
                <a:cubicBezTo>
                  <a:pt x="3246" y="1813247"/>
                  <a:pt x="2177" y="1900367"/>
                  <a:pt x="0" y="1987453"/>
                </a:cubicBezTo>
                <a:cubicBezTo>
                  <a:pt x="2177" y="2041882"/>
                  <a:pt x="3668" y="2096342"/>
                  <a:pt x="6531" y="2150739"/>
                </a:cubicBezTo>
                <a:cubicBezTo>
                  <a:pt x="8023" y="2179086"/>
                  <a:pt x="9048" y="2207546"/>
                  <a:pt x="13063" y="2235647"/>
                </a:cubicBezTo>
                <a:cubicBezTo>
                  <a:pt x="15602" y="2253420"/>
                  <a:pt x="22605" y="2270294"/>
                  <a:pt x="26126" y="2287899"/>
                </a:cubicBezTo>
                <a:cubicBezTo>
                  <a:pt x="35358" y="2334060"/>
                  <a:pt x="29146" y="2310022"/>
                  <a:pt x="45720" y="2359745"/>
                </a:cubicBezTo>
                <a:lnTo>
                  <a:pt x="58783" y="2398933"/>
                </a:lnTo>
                <a:cubicBezTo>
                  <a:pt x="60960" y="2405464"/>
                  <a:pt x="59586" y="2414708"/>
                  <a:pt x="65314" y="2418527"/>
                </a:cubicBezTo>
                <a:lnTo>
                  <a:pt x="84908" y="2431590"/>
                </a:lnTo>
                <a:cubicBezTo>
                  <a:pt x="89262" y="2438122"/>
                  <a:pt x="92756" y="2445318"/>
                  <a:pt x="97971" y="2451185"/>
                </a:cubicBezTo>
                <a:cubicBezTo>
                  <a:pt x="130507" y="2487787"/>
                  <a:pt x="126975" y="2483583"/>
                  <a:pt x="156754" y="2503436"/>
                </a:cubicBezTo>
                <a:cubicBezTo>
                  <a:pt x="193767" y="2558954"/>
                  <a:pt x="132803" y="2472953"/>
                  <a:pt x="209006" y="2549156"/>
                </a:cubicBezTo>
                <a:cubicBezTo>
                  <a:pt x="221310" y="2561460"/>
                  <a:pt x="231827" y="2574539"/>
                  <a:pt x="248194" y="2581813"/>
                </a:cubicBezTo>
                <a:cubicBezTo>
                  <a:pt x="260777" y="2587405"/>
                  <a:pt x="274320" y="2590522"/>
                  <a:pt x="287383" y="2594876"/>
                </a:cubicBezTo>
                <a:cubicBezTo>
                  <a:pt x="293914" y="2597053"/>
                  <a:pt x="300819" y="2598328"/>
                  <a:pt x="306977" y="2601407"/>
                </a:cubicBezTo>
                <a:cubicBezTo>
                  <a:pt x="315686" y="2605761"/>
                  <a:pt x="324063" y="2610854"/>
                  <a:pt x="333103" y="2614470"/>
                </a:cubicBezTo>
                <a:cubicBezTo>
                  <a:pt x="345887" y="2619584"/>
                  <a:pt x="359228" y="2623179"/>
                  <a:pt x="372291" y="2627533"/>
                </a:cubicBezTo>
                <a:cubicBezTo>
                  <a:pt x="378823" y="2629710"/>
                  <a:pt x="385207" y="2632395"/>
                  <a:pt x="391886" y="2634065"/>
                </a:cubicBezTo>
                <a:cubicBezTo>
                  <a:pt x="428781" y="2643288"/>
                  <a:pt x="409209" y="2638836"/>
                  <a:pt x="450668" y="2647127"/>
                </a:cubicBezTo>
                <a:lnTo>
                  <a:pt x="777240" y="2640596"/>
                </a:lnTo>
                <a:cubicBezTo>
                  <a:pt x="803443" y="2639751"/>
                  <a:pt x="829459" y="2635809"/>
                  <a:pt x="855617" y="2634065"/>
                </a:cubicBezTo>
                <a:cubicBezTo>
                  <a:pt x="1024758" y="2622789"/>
                  <a:pt x="917207" y="2633176"/>
                  <a:pt x="1045028" y="2621002"/>
                </a:cubicBezTo>
                <a:cubicBezTo>
                  <a:pt x="1066810" y="2618928"/>
                  <a:pt x="1088655" y="2617362"/>
                  <a:pt x="1110343" y="2614470"/>
                </a:cubicBezTo>
                <a:cubicBezTo>
                  <a:pt x="1121347" y="2613003"/>
                  <a:pt x="1132078" y="2609925"/>
                  <a:pt x="1143000" y="2607939"/>
                </a:cubicBezTo>
                <a:cubicBezTo>
                  <a:pt x="1156029" y="2605570"/>
                  <a:pt x="1169202" y="2604004"/>
                  <a:pt x="1182188" y="2601407"/>
                </a:cubicBezTo>
                <a:cubicBezTo>
                  <a:pt x="1279569" y="2581931"/>
                  <a:pt x="1113292" y="2610712"/>
                  <a:pt x="1247503" y="2588345"/>
                </a:cubicBezTo>
                <a:cubicBezTo>
                  <a:pt x="1260214" y="2589934"/>
                  <a:pt x="1330455" y="2598403"/>
                  <a:pt x="1345474" y="2601407"/>
                </a:cubicBezTo>
                <a:cubicBezTo>
                  <a:pt x="1352225" y="2602757"/>
                  <a:pt x="1358288" y="2606742"/>
                  <a:pt x="1365068" y="2607939"/>
                </a:cubicBezTo>
                <a:cubicBezTo>
                  <a:pt x="1395389" y="2613290"/>
                  <a:pt x="1456508" y="2621002"/>
                  <a:pt x="1456508" y="2621002"/>
                </a:cubicBezTo>
                <a:cubicBezTo>
                  <a:pt x="1463040" y="2623179"/>
                  <a:pt x="1469382" y="2626039"/>
                  <a:pt x="1476103" y="2627533"/>
                </a:cubicBezTo>
                <a:cubicBezTo>
                  <a:pt x="1505431" y="2634050"/>
                  <a:pt x="1545759" y="2637450"/>
                  <a:pt x="1574074" y="2640596"/>
                </a:cubicBezTo>
                <a:cubicBezTo>
                  <a:pt x="1576295" y="2640318"/>
                  <a:pt x="1631977" y="2636829"/>
                  <a:pt x="1645920" y="2627533"/>
                </a:cubicBezTo>
                <a:cubicBezTo>
                  <a:pt x="1653605" y="2622409"/>
                  <a:pt x="1658418" y="2613852"/>
                  <a:pt x="1665514" y="2607939"/>
                </a:cubicBezTo>
                <a:cubicBezTo>
                  <a:pt x="1684845" y="2591829"/>
                  <a:pt x="1686334" y="2594570"/>
                  <a:pt x="1711234" y="2588345"/>
                </a:cubicBezTo>
                <a:cubicBezTo>
                  <a:pt x="1749742" y="2549835"/>
                  <a:pt x="1709432" y="2585295"/>
                  <a:pt x="1776548" y="2549156"/>
                </a:cubicBezTo>
                <a:cubicBezTo>
                  <a:pt x="1790371" y="2541713"/>
                  <a:pt x="1801695" y="2530051"/>
                  <a:pt x="1815737" y="2523030"/>
                </a:cubicBezTo>
                <a:cubicBezTo>
                  <a:pt x="1828800" y="2516499"/>
                  <a:pt x="1842402" y="2510950"/>
                  <a:pt x="1854926" y="2503436"/>
                </a:cubicBezTo>
                <a:cubicBezTo>
                  <a:pt x="1875872" y="2490869"/>
                  <a:pt x="1884020" y="2480873"/>
                  <a:pt x="1900646" y="2464247"/>
                </a:cubicBezTo>
                <a:cubicBezTo>
                  <a:pt x="1896292" y="2418527"/>
                  <a:pt x="1893280" y="2372659"/>
                  <a:pt x="1887583" y="2327087"/>
                </a:cubicBezTo>
                <a:cubicBezTo>
                  <a:pt x="1871695" y="2199984"/>
                  <a:pt x="1878008" y="2304708"/>
                  <a:pt x="1867988" y="2209522"/>
                </a:cubicBezTo>
                <a:cubicBezTo>
                  <a:pt x="1857403" y="2108963"/>
                  <a:pt x="1868948" y="2161111"/>
                  <a:pt x="1854926" y="2105019"/>
                </a:cubicBezTo>
                <a:cubicBezTo>
                  <a:pt x="1852749" y="2083248"/>
                  <a:pt x="1850468" y="2061486"/>
                  <a:pt x="1848394" y="2039705"/>
                </a:cubicBezTo>
                <a:cubicBezTo>
                  <a:pt x="1846114" y="2015766"/>
                  <a:pt x="1845613" y="1991612"/>
                  <a:pt x="1841863" y="1967859"/>
                </a:cubicBezTo>
                <a:cubicBezTo>
                  <a:pt x="1834207" y="1919367"/>
                  <a:pt x="1830080" y="1922393"/>
                  <a:pt x="1815737" y="1882950"/>
                </a:cubicBezTo>
                <a:cubicBezTo>
                  <a:pt x="1796319" y="1829551"/>
                  <a:pt x="1813238" y="1857848"/>
                  <a:pt x="1783080" y="1817636"/>
                </a:cubicBezTo>
                <a:cubicBezTo>
                  <a:pt x="1767548" y="1771044"/>
                  <a:pt x="1789572" y="1827376"/>
                  <a:pt x="1756954" y="1778447"/>
                </a:cubicBezTo>
                <a:cubicBezTo>
                  <a:pt x="1753135" y="1772719"/>
                  <a:pt x="1754425" y="1764455"/>
                  <a:pt x="1750423" y="1758853"/>
                </a:cubicBezTo>
                <a:cubicBezTo>
                  <a:pt x="1743265" y="1748831"/>
                  <a:pt x="1732479" y="1741932"/>
                  <a:pt x="1724297" y="1732727"/>
                </a:cubicBezTo>
                <a:cubicBezTo>
                  <a:pt x="1715035" y="1722308"/>
                  <a:pt x="1705904" y="1711669"/>
                  <a:pt x="1698171" y="1700070"/>
                </a:cubicBezTo>
                <a:cubicBezTo>
                  <a:pt x="1670986" y="1659294"/>
                  <a:pt x="1695995" y="1689188"/>
                  <a:pt x="1678577" y="1654350"/>
                </a:cubicBezTo>
                <a:cubicBezTo>
                  <a:pt x="1675067" y="1647329"/>
                  <a:pt x="1669025" y="1641777"/>
                  <a:pt x="1665514" y="1634756"/>
                </a:cubicBezTo>
                <a:cubicBezTo>
                  <a:pt x="1635577" y="1574884"/>
                  <a:pt x="1671399" y="1627363"/>
                  <a:pt x="1632857" y="1575973"/>
                </a:cubicBezTo>
                <a:cubicBezTo>
                  <a:pt x="1630680" y="1569442"/>
                  <a:pt x="1629175" y="1562647"/>
                  <a:pt x="1626326" y="1556379"/>
                </a:cubicBezTo>
                <a:cubicBezTo>
                  <a:pt x="1605157" y="1509807"/>
                  <a:pt x="1607589" y="1515210"/>
                  <a:pt x="1587137" y="1484533"/>
                </a:cubicBezTo>
                <a:cubicBezTo>
                  <a:pt x="1567161" y="1424603"/>
                  <a:pt x="1600552" y="1517896"/>
                  <a:pt x="1561011" y="1438813"/>
                </a:cubicBezTo>
                <a:cubicBezTo>
                  <a:pt x="1556997" y="1430784"/>
                  <a:pt x="1557548" y="1421123"/>
                  <a:pt x="1554480" y="1412687"/>
                </a:cubicBezTo>
                <a:cubicBezTo>
                  <a:pt x="1520430" y="1319047"/>
                  <a:pt x="1546411" y="1418830"/>
                  <a:pt x="1521823" y="1308185"/>
                </a:cubicBezTo>
                <a:cubicBezTo>
                  <a:pt x="1519646" y="1286413"/>
                  <a:pt x="1518618" y="1264496"/>
                  <a:pt x="1515291" y="1242870"/>
                </a:cubicBezTo>
                <a:cubicBezTo>
                  <a:pt x="1514244" y="1236065"/>
                  <a:pt x="1509445" y="1230126"/>
                  <a:pt x="1508760" y="1223276"/>
                </a:cubicBezTo>
                <a:cubicBezTo>
                  <a:pt x="1493466" y="1070339"/>
                  <a:pt x="1513213" y="1156186"/>
                  <a:pt x="1495697" y="1086116"/>
                </a:cubicBezTo>
                <a:cubicBezTo>
                  <a:pt x="1491544" y="1048741"/>
                  <a:pt x="1487513" y="981531"/>
                  <a:pt x="1476103" y="935893"/>
                </a:cubicBezTo>
                <a:cubicBezTo>
                  <a:pt x="1474433" y="929214"/>
                  <a:pt x="1471383" y="922941"/>
                  <a:pt x="1469571" y="916299"/>
                </a:cubicBezTo>
                <a:cubicBezTo>
                  <a:pt x="1442458" y="816887"/>
                  <a:pt x="1472586" y="912282"/>
                  <a:pt x="1436914" y="805265"/>
                </a:cubicBezTo>
                <a:lnTo>
                  <a:pt x="1423851" y="766076"/>
                </a:lnTo>
                <a:cubicBezTo>
                  <a:pt x="1421674" y="759545"/>
                  <a:pt x="1420399" y="752640"/>
                  <a:pt x="1417320" y="746482"/>
                </a:cubicBezTo>
                <a:cubicBezTo>
                  <a:pt x="1408611" y="729065"/>
                  <a:pt x="1399252" y="711958"/>
                  <a:pt x="1391194" y="694230"/>
                </a:cubicBezTo>
                <a:cubicBezTo>
                  <a:pt x="1376378" y="661635"/>
                  <a:pt x="1395104" y="686117"/>
                  <a:pt x="1371600" y="648510"/>
                </a:cubicBezTo>
                <a:cubicBezTo>
                  <a:pt x="1365831" y="639279"/>
                  <a:pt x="1357491" y="631788"/>
                  <a:pt x="1352006" y="622385"/>
                </a:cubicBezTo>
                <a:cubicBezTo>
                  <a:pt x="1342194" y="605564"/>
                  <a:pt x="1334589" y="587550"/>
                  <a:pt x="1325880" y="570133"/>
                </a:cubicBezTo>
                <a:cubicBezTo>
                  <a:pt x="1319349" y="557070"/>
                  <a:pt x="1314387" y="543097"/>
                  <a:pt x="1306286" y="530945"/>
                </a:cubicBezTo>
                <a:lnTo>
                  <a:pt x="1293223" y="511350"/>
                </a:lnTo>
                <a:cubicBezTo>
                  <a:pt x="1291046" y="496110"/>
                  <a:pt x="1288601" y="480906"/>
                  <a:pt x="1286691" y="465630"/>
                </a:cubicBezTo>
                <a:cubicBezTo>
                  <a:pt x="1284246" y="446067"/>
                  <a:pt x="1283158" y="426333"/>
                  <a:pt x="1280160" y="406847"/>
                </a:cubicBezTo>
                <a:cubicBezTo>
                  <a:pt x="1278795" y="397975"/>
                  <a:pt x="1275805" y="389430"/>
                  <a:pt x="1273628" y="380722"/>
                </a:cubicBezTo>
                <a:cubicBezTo>
                  <a:pt x="1271451" y="358950"/>
                  <a:pt x="1271129" y="336912"/>
                  <a:pt x="1267097" y="315407"/>
                </a:cubicBezTo>
                <a:cubicBezTo>
                  <a:pt x="1264560" y="301874"/>
                  <a:pt x="1257991" y="289408"/>
                  <a:pt x="1254034" y="276219"/>
                </a:cubicBezTo>
                <a:cubicBezTo>
                  <a:pt x="1251455" y="267621"/>
                  <a:pt x="1250655" y="258498"/>
                  <a:pt x="1247503" y="250093"/>
                </a:cubicBezTo>
                <a:cubicBezTo>
                  <a:pt x="1240400" y="231152"/>
                  <a:pt x="1232206" y="220615"/>
                  <a:pt x="1221377" y="204373"/>
                </a:cubicBezTo>
                <a:cubicBezTo>
                  <a:pt x="1214258" y="183016"/>
                  <a:pt x="1208684" y="160562"/>
                  <a:pt x="1188720" y="145590"/>
                </a:cubicBezTo>
                <a:cubicBezTo>
                  <a:pt x="1180011" y="139059"/>
                  <a:pt x="1170859" y="133080"/>
                  <a:pt x="1162594" y="125996"/>
                </a:cubicBezTo>
                <a:cubicBezTo>
                  <a:pt x="1146030" y="111799"/>
                  <a:pt x="1143393" y="102222"/>
                  <a:pt x="1123406" y="93339"/>
                </a:cubicBezTo>
                <a:cubicBezTo>
                  <a:pt x="1110823" y="87747"/>
                  <a:pt x="1096533" y="86434"/>
                  <a:pt x="1084217" y="80276"/>
                </a:cubicBezTo>
                <a:cubicBezTo>
                  <a:pt x="1075508" y="75922"/>
                  <a:pt x="1067131" y="70829"/>
                  <a:pt x="1058091" y="67213"/>
                </a:cubicBezTo>
                <a:cubicBezTo>
                  <a:pt x="1045307" y="62099"/>
                  <a:pt x="1031966" y="58504"/>
                  <a:pt x="1018903" y="54150"/>
                </a:cubicBezTo>
                <a:lnTo>
                  <a:pt x="979714" y="41087"/>
                </a:lnTo>
                <a:cubicBezTo>
                  <a:pt x="973183" y="38910"/>
                  <a:pt x="966799" y="36226"/>
                  <a:pt x="960120" y="34556"/>
                </a:cubicBezTo>
                <a:cubicBezTo>
                  <a:pt x="942703" y="30202"/>
                  <a:pt x="924900" y="27170"/>
                  <a:pt x="907868" y="21493"/>
                </a:cubicBezTo>
                <a:cubicBezTo>
                  <a:pt x="892340" y="16317"/>
                  <a:pt x="878547" y="11163"/>
                  <a:pt x="862148" y="8430"/>
                </a:cubicBezTo>
                <a:cubicBezTo>
                  <a:pt x="857853" y="7714"/>
                  <a:pt x="863237" y="-4632"/>
                  <a:pt x="855617" y="1899"/>
                </a:cubicBez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55CB7233-7B68-8E42-9D0D-3E3D3EBF1AE6}"/>
              </a:ext>
            </a:extLst>
          </p:cNvPr>
          <p:cNvSpPr/>
          <p:nvPr/>
        </p:nvSpPr>
        <p:spPr bwMode="auto">
          <a:xfrm rot="19759619">
            <a:off x="3267074" y="2379875"/>
            <a:ext cx="1101812" cy="49592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3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rotate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23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6"/>
            <a:endCxn id="33" idx="0"/>
          </p:cNvCxnSpPr>
          <p:nvPr/>
        </p:nvCxnSpPr>
        <p:spPr bwMode="auto">
          <a:xfrm>
            <a:off x="5237579" y="2108412"/>
            <a:ext cx="253885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 flipH="1">
            <a:off x="2655040" y="2491471"/>
            <a:ext cx="1526037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201519" y="588129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65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150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220  280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7900003" y="3478596"/>
            <a:ext cx="175537" cy="48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 bwMode="auto">
          <a:xfrm flipH="1">
            <a:off x="1724373" y="3100262"/>
            <a:ext cx="339800" cy="136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 bwMode="auto">
          <a:xfrm>
            <a:off x="2655040" y="3483321"/>
            <a:ext cx="1425469" cy="9659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1" idx="6"/>
            <a:endCxn id="53" idx="0"/>
          </p:cNvCxnSpPr>
          <p:nvPr/>
        </p:nvCxnSpPr>
        <p:spPr bwMode="auto">
          <a:xfrm>
            <a:off x="3245906" y="3100262"/>
            <a:ext cx="2911792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 bwMode="auto">
          <a:xfrm>
            <a:off x="6944497" y="3100262"/>
            <a:ext cx="540177" cy="1351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CB0310-EAEA-8049-813D-A0B78CD2D308}"/>
              </a:ext>
            </a:extLst>
          </p:cNvPr>
          <p:cNvGrpSpPr/>
          <p:nvPr/>
        </p:nvGrpSpPr>
        <p:grpSpPr>
          <a:xfrm>
            <a:off x="3489642" y="4449238"/>
            <a:ext cx="1181733" cy="1206328"/>
            <a:chOff x="3468614" y="4449238"/>
            <a:chExt cx="1181733" cy="1206328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305EC47-DC44-2B4C-BB4B-16E63866E4F8}"/>
                </a:ext>
              </a:extLst>
            </p:cNvPr>
            <p:cNvSpPr/>
            <p:nvPr/>
          </p:nvSpPr>
          <p:spPr bwMode="auto">
            <a:xfrm>
              <a:off x="3468614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153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162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FC1D6B3-F6BD-D748-B571-E44C79858894}"/>
                </a:ext>
              </a:extLst>
            </p:cNvPr>
            <p:cNvCxnSpPr>
              <a:cxnSpLocks/>
              <a:stCxn id="52" idx="2"/>
            </p:cNvCxnSpPr>
            <p:nvPr/>
          </p:nvCxnSpPr>
          <p:spPr bwMode="auto">
            <a:xfrm>
              <a:off x="3468614" y="4832298"/>
              <a:ext cx="0" cy="803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90501CA-A8B9-C74F-BCA5-8F683B601057}"/>
                </a:ext>
              </a:extLst>
            </p:cNvPr>
            <p:cNvCxnSpPr>
              <a:cxnSpLocks/>
              <a:stCxn id="52" idx="4"/>
            </p:cNvCxnSpPr>
            <p:nvPr/>
          </p:nvCxnSpPr>
          <p:spPr bwMode="auto">
            <a:xfrm>
              <a:off x="4059481" y="5215357"/>
              <a:ext cx="0" cy="4402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5BB87ED-2BD8-B942-8DF1-A4B0920CB1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0346" y="4832297"/>
              <a:ext cx="1" cy="715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833AAD0-C911-EB4F-8688-D54F4438FCDB}"/>
              </a:ext>
            </a:extLst>
          </p:cNvPr>
          <p:cNvGrpSpPr/>
          <p:nvPr/>
        </p:nvGrpSpPr>
        <p:grpSpPr>
          <a:xfrm>
            <a:off x="5566831" y="4449238"/>
            <a:ext cx="1181733" cy="1169258"/>
            <a:chOff x="5566831" y="4449238"/>
            <a:chExt cx="1181733" cy="1169258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C321F2-A170-524F-BC0F-A0831003CE75}"/>
                </a:ext>
              </a:extLst>
            </p:cNvPr>
            <p:cNvSpPr/>
            <p:nvPr/>
          </p:nvSpPr>
          <p:spPr bwMode="auto">
            <a:xfrm>
              <a:off x="5566831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173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178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0693A7F-3793-954E-834C-3C6FA882E3AF}"/>
                </a:ext>
              </a:extLst>
            </p:cNvPr>
            <p:cNvCxnSpPr>
              <a:cxnSpLocks/>
              <a:stCxn id="53" idx="2"/>
            </p:cNvCxnSpPr>
            <p:nvPr/>
          </p:nvCxnSpPr>
          <p:spPr bwMode="auto">
            <a:xfrm>
              <a:off x="5566831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5C83BF73-47A5-484A-9812-DEADFC0F4B17}"/>
                </a:ext>
              </a:extLst>
            </p:cNvPr>
            <p:cNvCxnSpPr>
              <a:cxnSpLocks/>
              <a:stCxn id="53" idx="4"/>
            </p:cNvCxnSpPr>
            <p:nvPr/>
          </p:nvCxnSpPr>
          <p:spPr bwMode="auto">
            <a:xfrm flipH="1">
              <a:off x="6157697" y="5215357"/>
              <a:ext cx="1" cy="4031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02E04BBB-0771-CC41-9AF1-78F9116BBC99}"/>
                </a:ext>
              </a:extLst>
            </p:cNvPr>
            <p:cNvCxnSpPr>
              <a:cxnSpLocks/>
              <a:stCxn id="53" idx="6"/>
            </p:cNvCxnSpPr>
            <p:nvPr/>
          </p:nvCxnSpPr>
          <p:spPr bwMode="auto">
            <a:xfrm>
              <a:off x="6748564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E9744F-34F8-AE4E-86AA-3E1A1D228FAA}"/>
              </a:ext>
            </a:extLst>
          </p:cNvPr>
          <p:cNvGrpSpPr/>
          <p:nvPr/>
        </p:nvGrpSpPr>
        <p:grpSpPr>
          <a:xfrm>
            <a:off x="6893807" y="4451606"/>
            <a:ext cx="1181733" cy="1166890"/>
            <a:chOff x="7190372" y="4451606"/>
            <a:chExt cx="1181733" cy="116689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DC03326-2BEF-1347-87ED-2FD5CC00DEDF}"/>
                </a:ext>
              </a:extLst>
            </p:cNvPr>
            <p:cNvSpPr/>
            <p:nvPr/>
          </p:nvSpPr>
          <p:spPr bwMode="auto">
            <a:xfrm>
              <a:off x="7190372" y="4451606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187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202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D4AB9FC3-4E39-2647-B7A9-46F8BC2B3609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7190372" y="4834666"/>
              <a:ext cx="0" cy="713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54E5339-FEEC-754C-BCDF-2E86B31ADFC4}"/>
                </a:ext>
              </a:extLst>
            </p:cNvPr>
            <p:cNvCxnSpPr>
              <a:cxnSpLocks/>
              <a:stCxn id="54" idx="4"/>
            </p:cNvCxnSpPr>
            <p:nvPr/>
          </p:nvCxnSpPr>
          <p:spPr bwMode="auto">
            <a:xfrm flipH="1">
              <a:off x="7781238" y="5217725"/>
              <a:ext cx="1" cy="400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D70A72B-43B4-754E-90F2-B30ECDEA0AF8}"/>
                </a:ext>
              </a:extLst>
            </p:cNvPr>
            <p:cNvCxnSpPr>
              <a:cxnSpLocks/>
              <a:stCxn id="54" idx="6"/>
            </p:cNvCxnSpPr>
            <p:nvPr/>
          </p:nvCxnSpPr>
          <p:spPr bwMode="auto">
            <a:xfrm>
              <a:off x="8372105" y="4834666"/>
              <a:ext cx="0" cy="619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134E835-861C-664E-B34D-87BF8AFBF5CE}"/>
              </a:ext>
            </a:extLst>
          </p:cNvPr>
          <p:cNvGrpSpPr/>
          <p:nvPr/>
        </p:nvGrpSpPr>
        <p:grpSpPr>
          <a:xfrm>
            <a:off x="513554" y="4465307"/>
            <a:ext cx="2421637" cy="1316037"/>
            <a:chOff x="827903" y="4454568"/>
            <a:chExt cx="2421637" cy="1316037"/>
          </a:xfrm>
          <a:solidFill>
            <a:srgbClr val="FFC000"/>
          </a:solidFill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21359C58-DA00-234B-92F5-FDA83261CFFD}"/>
                </a:ext>
              </a:extLst>
            </p:cNvPr>
            <p:cNvSpPr/>
            <p:nvPr/>
          </p:nvSpPr>
          <p:spPr bwMode="auto">
            <a:xfrm>
              <a:off x="827903" y="4454568"/>
              <a:ext cx="2421637" cy="76611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72    </a:t>
              </a:r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80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    87 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 96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9558A3F-9611-2843-B0DB-66E5B9E2D2A8}"/>
                </a:ext>
              </a:extLst>
            </p:cNvPr>
            <p:cNvCxnSpPr>
              <a:cxnSpLocks/>
              <a:stCxn id="51" idx="2"/>
            </p:cNvCxnSpPr>
            <p:nvPr/>
          </p:nvCxnSpPr>
          <p:spPr bwMode="auto">
            <a:xfrm>
              <a:off x="827903" y="4837628"/>
              <a:ext cx="0" cy="71055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55CD37B-1097-9D45-8951-8E7267E07CA9}"/>
                </a:ext>
              </a:extLst>
            </p:cNvPr>
            <p:cNvCxnSpPr>
              <a:cxnSpLocks/>
              <a:stCxn id="51" idx="4"/>
            </p:cNvCxnSpPr>
            <p:nvPr/>
          </p:nvCxnSpPr>
          <p:spPr bwMode="auto">
            <a:xfrm>
              <a:off x="2038722" y="5220687"/>
              <a:ext cx="0" cy="549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EC3F04C9-7806-7C41-9FD4-6464C6BD6697}"/>
                </a:ext>
              </a:extLst>
            </p:cNvPr>
            <p:cNvCxnSpPr>
              <a:cxnSpLocks/>
              <a:stCxn id="51" idx="6"/>
            </p:cNvCxnSpPr>
            <p:nvPr/>
          </p:nvCxnSpPr>
          <p:spPr bwMode="auto">
            <a:xfrm>
              <a:off x="3249540" y="4837628"/>
              <a:ext cx="0" cy="71055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C9F8001-EB2E-5C4A-8D92-98B5437BF0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3774" y="5164331"/>
              <a:ext cx="3687" cy="44020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964980FA-3335-4849-9E3D-CEA6F3ADC1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97043" y="5169323"/>
              <a:ext cx="3687" cy="44020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25691A1-7215-8547-B5D3-AE0584383AA7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57DC09B-60CA-8744-9C63-F8D36378F6FA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5AFCB6B-4C28-744B-8097-E1220C459F9D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41331DF-E128-434C-A341-C4B97FB44315}"/>
              </a:ext>
            </a:extLst>
          </p:cNvPr>
          <p:cNvSpPr txBox="1"/>
          <p:nvPr/>
        </p:nvSpPr>
        <p:spPr>
          <a:xfrm>
            <a:off x="7995828" y="4014724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575DCCD-10EF-7541-A02C-7F1984147F28}"/>
              </a:ext>
            </a:extLst>
          </p:cNvPr>
          <p:cNvSpPr txBox="1"/>
          <p:nvPr/>
        </p:nvSpPr>
        <p:spPr>
          <a:xfrm>
            <a:off x="8716924" y="3962733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51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combine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24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60   180   300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4633782" y="2486374"/>
            <a:ext cx="3142647" cy="230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2655040" y="2454719"/>
            <a:ext cx="1060401" cy="26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229959" y="5881297"/>
            <a:ext cx="256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173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150 170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220  280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7900003" y="3478596"/>
            <a:ext cx="175537" cy="48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1890584" y="3100262"/>
            <a:ext cx="173589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 bwMode="auto">
          <a:xfrm flipH="1">
            <a:off x="2533709" y="3483321"/>
            <a:ext cx="121331" cy="979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1" idx="6"/>
            <a:endCxn id="53" idx="0"/>
          </p:cNvCxnSpPr>
          <p:nvPr/>
        </p:nvCxnSpPr>
        <p:spPr bwMode="auto">
          <a:xfrm>
            <a:off x="3245906" y="3100262"/>
            <a:ext cx="1306182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 bwMode="auto">
          <a:xfrm flipH="1">
            <a:off x="6410410" y="3100262"/>
            <a:ext cx="534087" cy="1385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CB0310-EAEA-8049-813D-A0B78CD2D308}"/>
              </a:ext>
            </a:extLst>
          </p:cNvPr>
          <p:cNvGrpSpPr/>
          <p:nvPr/>
        </p:nvGrpSpPr>
        <p:grpSpPr>
          <a:xfrm>
            <a:off x="1942842" y="4462638"/>
            <a:ext cx="1181733" cy="1206328"/>
            <a:chOff x="3468614" y="4449238"/>
            <a:chExt cx="1181733" cy="1206328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305EC47-DC44-2B4C-BB4B-16E63866E4F8}"/>
                </a:ext>
              </a:extLst>
            </p:cNvPr>
            <p:cNvSpPr/>
            <p:nvPr/>
          </p:nvSpPr>
          <p:spPr bwMode="auto">
            <a:xfrm>
              <a:off x="3468614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153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162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FC1D6B3-F6BD-D748-B571-E44C79858894}"/>
                </a:ext>
              </a:extLst>
            </p:cNvPr>
            <p:cNvCxnSpPr>
              <a:cxnSpLocks/>
              <a:stCxn id="52" idx="2"/>
            </p:cNvCxnSpPr>
            <p:nvPr/>
          </p:nvCxnSpPr>
          <p:spPr bwMode="auto">
            <a:xfrm>
              <a:off x="3468614" y="4832298"/>
              <a:ext cx="0" cy="803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90501CA-A8B9-C74F-BCA5-8F683B601057}"/>
                </a:ext>
              </a:extLst>
            </p:cNvPr>
            <p:cNvCxnSpPr>
              <a:cxnSpLocks/>
              <a:stCxn id="52" idx="4"/>
            </p:cNvCxnSpPr>
            <p:nvPr/>
          </p:nvCxnSpPr>
          <p:spPr bwMode="auto">
            <a:xfrm>
              <a:off x="4059481" y="5215357"/>
              <a:ext cx="0" cy="4402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5BB87ED-2BD8-B942-8DF1-A4B0920CB1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0346" y="4832297"/>
              <a:ext cx="1" cy="715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833AAD0-C911-EB4F-8688-D54F4438FCDB}"/>
              </a:ext>
            </a:extLst>
          </p:cNvPr>
          <p:cNvGrpSpPr/>
          <p:nvPr/>
        </p:nvGrpSpPr>
        <p:grpSpPr>
          <a:xfrm>
            <a:off x="3961221" y="4449238"/>
            <a:ext cx="1181733" cy="1169258"/>
            <a:chOff x="5566831" y="4449238"/>
            <a:chExt cx="1181733" cy="1169258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C321F2-A170-524F-BC0F-A0831003CE75}"/>
                </a:ext>
              </a:extLst>
            </p:cNvPr>
            <p:cNvSpPr/>
            <p:nvPr/>
          </p:nvSpPr>
          <p:spPr bwMode="auto">
            <a:xfrm>
              <a:off x="5566831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173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178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0693A7F-3793-954E-834C-3C6FA882E3AF}"/>
                </a:ext>
              </a:extLst>
            </p:cNvPr>
            <p:cNvCxnSpPr>
              <a:cxnSpLocks/>
              <a:stCxn id="53" idx="2"/>
            </p:cNvCxnSpPr>
            <p:nvPr/>
          </p:nvCxnSpPr>
          <p:spPr bwMode="auto">
            <a:xfrm>
              <a:off x="5566831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5C83BF73-47A5-484A-9812-DEADFC0F4B17}"/>
                </a:ext>
              </a:extLst>
            </p:cNvPr>
            <p:cNvCxnSpPr>
              <a:cxnSpLocks/>
              <a:stCxn id="53" idx="4"/>
            </p:cNvCxnSpPr>
            <p:nvPr/>
          </p:nvCxnSpPr>
          <p:spPr bwMode="auto">
            <a:xfrm flipH="1">
              <a:off x="6157697" y="5215357"/>
              <a:ext cx="1" cy="4031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02E04BBB-0771-CC41-9AF1-78F9116BBC99}"/>
                </a:ext>
              </a:extLst>
            </p:cNvPr>
            <p:cNvCxnSpPr>
              <a:cxnSpLocks/>
              <a:stCxn id="53" idx="6"/>
            </p:cNvCxnSpPr>
            <p:nvPr/>
          </p:nvCxnSpPr>
          <p:spPr bwMode="auto">
            <a:xfrm>
              <a:off x="6748564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E9744F-34F8-AE4E-86AA-3E1A1D228FAA}"/>
              </a:ext>
            </a:extLst>
          </p:cNvPr>
          <p:cNvGrpSpPr/>
          <p:nvPr/>
        </p:nvGrpSpPr>
        <p:grpSpPr>
          <a:xfrm>
            <a:off x="5819543" y="4485316"/>
            <a:ext cx="1181733" cy="1166890"/>
            <a:chOff x="7190372" y="4451606"/>
            <a:chExt cx="1181733" cy="116689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DC03326-2BEF-1347-87ED-2FD5CC00DEDF}"/>
                </a:ext>
              </a:extLst>
            </p:cNvPr>
            <p:cNvSpPr/>
            <p:nvPr/>
          </p:nvSpPr>
          <p:spPr bwMode="auto">
            <a:xfrm>
              <a:off x="7190372" y="4451606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187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202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D4AB9FC3-4E39-2647-B7A9-46F8BC2B3609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7190372" y="4834666"/>
              <a:ext cx="0" cy="713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54E5339-FEEC-754C-BCDF-2E86B31ADFC4}"/>
                </a:ext>
              </a:extLst>
            </p:cNvPr>
            <p:cNvCxnSpPr>
              <a:cxnSpLocks/>
              <a:stCxn id="54" idx="4"/>
            </p:cNvCxnSpPr>
            <p:nvPr/>
          </p:nvCxnSpPr>
          <p:spPr bwMode="auto">
            <a:xfrm flipH="1">
              <a:off x="7781238" y="5217725"/>
              <a:ext cx="1" cy="400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D70A72B-43B4-754E-90F2-B30ECDEA0AF8}"/>
                </a:ext>
              </a:extLst>
            </p:cNvPr>
            <p:cNvCxnSpPr>
              <a:cxnSpLocks/>
              <a:stCxn id="54" idx="6"/>
            </p:cNvCxnSpPr>
            <p:nvPr/>
          </p:nvCxnSpPr>
          <p:spPr bwMode="auto">
            <a:xfrm>
              <a:off x="8372105" y="4834666"/>
              <a:ext cx="0" cy="619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FC37F3A-E0FD-5B4E-9163-CEA00A8081A0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37579" y="2108412"/>
            <a:ext cx="3370781" cy="208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5690C78-7794-064C-B104-ABA37799A14D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9658717-793B-4943-BD09-01DB1BCAF6ED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DD46AE-5DA0-C143-96DE-193098B45D4B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998641D-8C9E-0A4B-86A6-F5972A31F081}"/>
              </a:ext>
            </a:extLst>
          </p:cNvPr>
          <p:cNvSpPr txBox="1"/>
          <p:nvPr/>
        </p:nvSpPr>
        <p:spPr>
          <a:xfrm>
            <a:off x="1677341" y="404392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BA2E1B9-6BFD-874B-8670-D4B31A193DAA}"/>
              </a:ext>
            </a:extLst>
          </p:cNvPr>
          <p:cNvSpPr txBox="1"/>
          <p:nvPr/>
        </p:nvSpPr>
        <p:spPr>
          <a:xfrm>
            <a:off x="7900003" y="398509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B10630F-355C-CD4C-B1A0-8331E0321884}"/>
              </a:ext>
            </a:extLst>
          </p:cNvPr>
          <p:cNvSpPr txBox="1"/>
          <p:nvPr/>
        </p:nvSpPr>
        <p:spPr>
          <a:xfrm>
            <a:off x="8717546" y="396048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</a:t>
            </a:r>
            <a:endParaRPr kumimoji="1" lang="zh-TW" altLang="en-US" sz="2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DBBB28-BFAF-0B44-84F4-C5E0C666526B}"/>
              </a:ext>
            </a:extLst>
          </p:cNvPr>
          <p:cNvSpPr txBox="1"/>
          <p:nvPr/>
        </p:nvSpPr>
        <p:spPr>
          <a:xfrm>
            <a:off x="8640432" y="2175518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G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27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combine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25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60   180   300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4633782" y="2486374"/>
            <a:ext cx="3142647" cy="230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2655040" y="2454719"/>
            <a:ext cx="1060401" cy="26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229959" y="5881297"/>
            <a:ext cx="256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173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150 170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220  280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7900003" y="3478596"/>
            <a:ext cx="175537" cy="48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1890584" y="3100262"/>
            <a:ext cx="173589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 bwMode="auto">
          <a:xfrm flipH="1">
            <a:off x="2533709" y="3483321"/>
            <a:ext cx="121331" cy="979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1" idx="6"/>
            <a:endCxn id="53" idx="0"/>
          </p:cNvCxnSpPr>
          <p:nvPr/>
        </p:nvCxnSpPr>
        <p:spPr bwMode="auto">
          <a:xfrm>
            <a:off x="3245906" y="3100262"/>
            <a:ext cx="1306182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 bwMode="auto">
          <a:xfrm flipH="1">
            <a:off x="6410410" y="3100262"/>
            <a:ext cx="534087" cy="1385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CB0310-EAEA-8049-813D-A0B78CD2D308}"/>
              </a:ext>
            </a:extLst>
          </p:cNvPr>
          <p:cNvGrpSpPr/>
          <p:nvPr/>
        </p:nvGrpSpPr>
        <p:grpSpPr>
          <a:xfrm>
            <a:off x="1942842" y="4462638"/>
            <a:ext cx="1181733" cy="1206328"/>
            <a:chOff x="3468614" y="4449238"/>
            <a:chExt cx="1181733" cy="1206328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305EC47-DC44-2B4C-BB4B-16E63866E4F8}"/>
                </a:ext>
              </a:extLst>
            </p:cNvPr>
            <p:cNvSpPr/>
            <p:nvPr/>
          </p:nvSpPr>
          <p:spPr bwMode="auto">
            <a:xfrm>
              <a:off x="3468614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153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162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FC1D6B3-F6BD-D748-B571-E44C79858894}"/>
                </a:ext>
              </a:extLst>
            </p:cNvPr>
            <p:cNvCxnSpPr>
              <a:cxnSpLocks/>
              <a:stCxn id="52" idx="2"/>
            </p:cNvCxnSpPr>
            <p:nvPr/>
          </p:nvCxnSpPr>
          <p:spPr bwMode="auto">
            <a:xfrm>
              <a:off x="3468614" y="4832298"/>
              <a:ext cx="0" cy="803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90501CA-A8B9-C74F-BCA5-8F683B601057}"/>
                </a:ext>
              </a:extLst>
            </p:cNvPr>
            <p:cNvCxnSpPr>
              <a:cxnSpLocks/>
              <a:stCxn id="52" idx="4"/>
            </p:cNvCxnSpPr>
            <p:nvPr/>
          </p:nvCxnSpPr>
          <p:spPr bwMode="auto">
            <a:xfrm>
              <a:off x="4059481" y="5215357"/>
              <a:ext cx="0" cy="4402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5BB87ED-2BD8-B942-8DF1-A4B0920CB1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0346" y="4832297"/>
              <a:ext cx="1" cy="715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833AAD0-C911-EB4F-8688-D54F4438FCDB}"/>
              </a:ext>
            </a:extLst>
          </p:cNvPr>
          <p:cNvGrpSpPr/>
          <p:nvPr/>
        </p:nvGrpSpPr>
        <p:grpSpPr>
          <a:xfrm>
            <a:off x="3961221" y="4449238"/>
            <a:ext cx="1181733" cy="1169258"/>
            <a:chOff x="5566831" y="4449238"/>
            <a:chExt cx="1181733" cy="1169258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C321F2-A170-524F-BC0F-A0831003CE75}"/>
                </a:ext>
              </a:extLst>
            </p:cNvPr>
            <p:cNvSpPr/>
            <p:nvPr/>
          </p:nvSpPr>
          <p:spPr bwMode="auto">
            <a:xfrm>
              <a:off x="5566831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173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178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0693A7F-3793-954E-834C-3C6FA882E3AF}"/>
                </a:ext>
              </a:extLst>
            </p:cNvPr>
            <p:cNvCxnSpPr>
              <a:cxnSpLocks/>
              <a:stCxn id="53" idx="2"/>
            </p:cNvCxnSpPr>
            <p:nvPr/>
          </p:nvCxnSpPr>
          <p:spPr bwMode="auto">
            <a:xfrm>
              <a:off x="5566831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5C83BF73-47A5-484A-9812-DEADFC0F4B17}"/>
                </a:ext>
              </a:extLst>
            </p:cNvPr>
            <p:cNvCxnSpPr>
              <a:cxnSpLocks/>
              <a:stCxn id="53" idx="4"/>
            </p:cNvCxnSpPr>
            <p:nvPr/>
          </p:nvCxnSpPr>
          <p:spPr bwMode="auto">
            <a:xfrm flipH="1">
              <a:off x="6157697" y="5215357"/>
              <a:ext cx="1" cy="4031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02E04BBB-0771-CC41-9AF1-78F9116BBC99}"/>
                </a:ext>
              </a:extLst>
            </p:cNvPr>
            <p:cNvCxnSpPr>
              <a:cxnSpLocks/>
              <a:stCxn id="53" idx="6"/>
            </p:cNvCxnSpPr>
            <p:nvPr/>
          </p:nvCxnSpPr>
          <p:spPr bwMode="auto">
            <a:xfrm>
              <a:off x="6748564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E9744F-34F8-AE4E-86AA-3E1A1D228FAA}"/>
              </a:ext>
            </a:extLst>
          </p:cNvPr>
          <p:cNvGrpSpPr/>
          <p:nvPr/>
        </p:nvGrpSpPr>
        <p:grpSpPr>
          <a:xfrm>
            <a:off x="5819543" y="4485316"/>
            <a:ext cx="1181733" cy="1166890"/>
            <a:chOff x="7190372" y="4451606"/>
            <a:chExt cx="1181733" cy="116689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DC03326-2BEF-1347-87ED-2FD5CC00DEDF}"/>
                </a:ext>
              </a:extLst>
            </p:cNvPr>
            <p:cNvSpPr/>
            <p:nvPr/>
          </p:nvSpPr>
          <p:spPr bwMode="auto">
            <a:xfrm>
              <a:off x="7190372" y="4451606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187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202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D4AB9FC3-4E39-2647-B7A9-46F8BC2B3609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7190372" y="4834666"/>
              <a:ext cx="0" cy="713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54E5339-FEEC-754C-BCDF-2E86B31ADFC4}"/>
                </a:ext>
              </a:extLst>
            </p:cNvPr>
            <p:cNvCxnSpPr>
              <a:cxnSpLocks/>
              <a:stCxn id="54" idx="4"/>
            </p:cNvCxnSpPr>
            <p:nvPr/>
          </p:nvCxnSpPr>
          <p:spPr bwMode="auto">
            <a:xfrm flipH="1">
              <a:off x="7781238" y="5217725"/>
              <a:ext cx="1" cy="400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D70A72B-43B4-754E-90F2-B30ECDEA0AF8}"/>
                </a:ext>
              </a:extLst>
            </p:cNvPr>
            <p:cNvCxnSpPr>
              <a:cxnSpLocks/>
              <a:stCxn id="54" idx="6"/>
            </p:cNvCxnSpPr>
            <p:nvPr/>
          </p:nvCxnSpPr>
          <p:spPr bwMode="auto">
            <a:xfrm>
              <a:off x="8372105" y="4834666"/>
              <a:ext cx="0" cy="619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FC37F3A-E0FD-5B4E-9163-CEA00A8081A0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37579" y="2108412"/>
            <a:ext cx="3370781" cy="208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5690C78-7794-064C-B104-ABA37799A14D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9658717-793B-4943-BD09-01DB1BCAF6ED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DD46AE-5DA0-C143-96DE-193098B45D4B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998641D-8C9E-0A4B-86A6-F5972A31F081}"/>
              </a:ext>
            </a:extLst>
          </p:cNvPr>
          <p:cNvSpPr txBox="1"/>
          <p:nvPr/>
        </p:nvSpPr>
        <p:spPr>
          <a:xfrm>
            <a:off x="1677341" y="404392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BA2E1B9-6BFD-874B-8670-D4B31A193DAA}"/>
              </a:ext>
            </a:extLst>
          </p:cNvPr>
          <p:cNvSpPr txBox="1"/>
          <p:nvPr/>
        </p:nvSpPr>
        <p:spPr>
          <a:xfrm>
            <a:off x="7900003" y="398509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B10630F-355C-CD4C-B1A0-8331E0321884}"/>
              </a:ext>
            </a:extLst>
          </p:cNvPr>
          <p:cNvSpPr txBox="1"/>
          <p:nvPr/>
        </p:nvSpPr>
        <p:spPr>
          <a:xfrm>
            <a:off x="8717546" y="396048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</a:t>
            </a:r>
            <a:endParaRPr kumimoji="1" lang="zh-TW" altLang="en-US" sz="2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DBBB28-BFAF-0B44-84F4-C5E0C666526B}"/>
              </a:ext>
            </a:extLst>
          </p:cNvPr>
          <p:cNvSpPr txBox="1"/>
          <p:nvPr/>
        </p:nvSpPr>
        <p:spPr>
          <a:xfrm>
            <a:off x="8640432" y="2175518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G</a:t>
            </a:r>
            <a:endParaRPr kumimoji="1" lang="zh-TW" altLang="en-US" sz="2000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2C19312-31B5-6B44-83EE-1641B7DDCEF0}"/>
              </a:ext>
            </a:extLst>
          </p:cNvPr>
          <p:cNvSpPr/>
          <p:nvPr/>
        </p:nvSpPr>
        <p:spPr bwMode="auto">
          <a:xfrm>
            <a:off x="1907177" y="2808514"/>
            <a:ext cx="3415937" cy="2423160"/>
          </a:xfrm>
          <a:custGeom>
            <a:avLst/>
            <a:gdLst>
              <a:gd name="connsiteX0" fmla="*/ 1149532 w 3415937"/>
              <a:gd name="connsiteY0" fmla="*/ 0 h 2423160"/>
              <a:gd name="connsiteX1" fmla="*/ 1116874 w 3415937"/>
              <a:gd name="connsiteY1" fmla="*/ 6532 h 2423160"/>
              <a:gd name="connsiteX2" fmla="*/ 1097280 w 3415937"/>
              <a:gd name="connsiteY2" fmla="*/ 19595 h 2423160"/>
              <a:gd name="connsiteX3" fmla="*/ 1038497 w 3415937"/>
              <a:gd name="connsiteY3" fmla="*/ 45720 h 2423160"/>
              <a:gd name="connsiteX4" fmla="*/ 979714 w 3415937"/>
              <a:gd name="connsiteY4" fmla="*/ 104503 h 2423160"/>
              <a:gd name="connsiteX5" fmla="*/ 947057 w 3415937"/>
              <a:gd name="connsiteY5" fmla="*/ 137160 h 2423160"/>
              <a:gd name="connsiteX6" fmla="*/ 914400 w 3415937"/>
              <a:gd name="connsiteY6" fmla="*/ 163286 h 2423160"/>
              <a:gd name="connsiteX7" fmla="*/ 894806 w 3415937"/>
              <a:gd name="connsiteY7" fmla="*/ 189412 h 2423160"/>
              <a:gd name="connsiteX8" fmla="*/ 849086 w 3415937"/>
              <a:gd name="connsiteY8" fmla="*/ 235132 h 2423160"/>
              <a:gd name="connsiteX9" fmla="*/ 829492 w 3415937"/>
              <a:gd name="connsiteY9" fmla="*/ 254726 h 2423160"/>
              <a:gd name="connsiteX10" fmla="*/ 764177 w 3415937"/>
              <a:gd name="connsiteY10" fmla="*/ 326572 h 2423160"/>
              <a:gd name="connsiteX11" fmla="*/ 744583 w 3415937"/>
              <a:gd name="connsiteY11" fmla="*/ 346166 h 2423160"/>
              <a:gd name="connsiteX12" fmla="*/ 718457 w 3415937"/>
              <a:gd name="connsiteY12" fmla="*/ 372292 h 2423160"/>
              <a:gd name="connsiteX13" fmla="*/ 679269 w 3415937"/>
              <a:gd name="connsiteY13" fmla="*/ 411480 h 2423160"/>
              <a:gd name="connsiteX14" fmla="*/ 666206 w 3415937"/>
              <a:gd name="connsiteY14" fmla="*/ 431075 h 2423160"/>
              <a:gd name="connsiteX15" fmla="*/ 646612 w 3415937"/>
              <a:gd name="connsiteY15" fmla="*/ 457200 h 2423160"/>
              <a:gd name="connsiteX16" fmla="*/ 620486 w 3415937"/>
              <a:gd name="connsiteY16" fmla="*/ 515983 h 2423160"/>
              <a:gd name="connsiteX17" fmla="*/ 607423 w 3415937"/>
              <a:gd name="connsiteY17" fmla="*/ 555172 h 2423160"/>
              <a:gd name="connsiteX18" fmla="*/ 587829 w 3415937"/>
              <a:gd name="connsiteY18" fmla="*/ 607423 h 2423160"/>
              <a:gd name="connsiteX19" fmla="*/ 581297 w 3415937"/>
              <a:gd name="connsiteY19" fmla="*/ 659675 h 2423160"/>
              <a:gd name="connsiteX20" fmla="*/ 574766 w 3415937"/>
              <a:gd name="connsiteY20" fmla="*/ 698863 h 2423160"/>
              <a:gd name="connsiteX21" fmla="*/ 568234 w 3415937"/>
              <a:gd name="connsiteY21" fmla="*/ 829492 h 2423160"/>
              <a:gd name="connsiteX22" fmla="*/ 555172 w 3415937"/>
              <a:gd name="connsiteY22" fmla="*/ 914400 h 2423160"/>
              <a:gd name="connsiteX23" fmla="*/ 548640 w 3415937"/>
              <a:gd name="connsiteY23" fmla="*/ 940526 h 2423160"/>
              <a:gd name="connsiteX24" fmla="*/ 522514 w 3415937"/>
              <a:gd name="connsiteY24" fmla="*/ 999309 h 2423160"/>
              <a:gd name="connsiteX25" fmla="*/ 509452 w 3415937"/>
              <a:gd name="connsiteY25" fmla="*/ 1031966 h 2423160"/>
              <a:gd name="connsiteX26" fmla="*/ 502920 w 3415937"/>
              <a:gd name="connsiteY26" fmla="*/ 1051560 h 2423160"/>
              <a:gd name="connsiteX27" fmla="*/ 483326 w 3415937"/>
              <a:gd name="connsiteY27" fmla="*/ 1084217 h 2423160"/>
              <a:gd name="connsiteX28" fmla="*/ 457200 w 3415937"/>
              <a:gd name="connsiteY28" fmla="*/ 1136469 h 2423160"/>
              <a:gd name="connsiteX29" fmla="*/ 444137 w 3415937"/>
              <a:gd name="connsiteY29" fmla="*/ 1156063 h 2423160"/>
              <a:gd name="connsiteX30" fmla="*/ 431074 w 3415937"/>
              <a:gd name="connsiteY30" fmla="*/ 1182189 h 2423160"/>
              <a:gd name="connsiteX31" fmla="*/ 411480 w 3415937"/>
              <a:gd name="connsiteY31" fmla="*/ 1201783 h 2423160"/>
              <a:gd name="connsiteX32" fmla="*/ 404949 w 3415937"/>
              <a:gd name="connsiteY32" fmla="*/ 1221377 h 2423160"/>
              <a:gd name="connsiteX33" fmla="*/ 365760 w 3415937"/>
              <a:gd name="connsiteY33" fmla="*/ 1273629 h 2423160"/>
              <a:gd name="connsiteX34" fmla="*/ 339634 w 3415937"/>
              <a:gd name="connsiteY34" fmla="*/ 1319349 h 2423160"/>
              <a:gd name="connsiteX35" fmla="*/ 267789 w 3415937"/>
              <a:gd name="connsiteY35" fmla="*/ 1417320 h 2423160"/>
              <a:gd name="connsiteX36" fmla="*/ 241663 w 3415937"/>
              <a:gd name="connsiteY36" fmla="*/ 1456509 h 2423160"/>
              <a:gd name="connsiteX37" fmla="*/ 202474 w 3415937"/>
              <a:gd name="connsiteY37" fmla="*/ 1508760 h 2423160"/>
              <a:gd name="connsiteX38" fmla="*/ 182880 w 3415937"/>
              <a:gd name="connsiteY38" fmla="*/ 1547949 h 2423160"/>
              <a:gd name="connsiteX39" fmla="*/ 156754 w 3415937"/>
              <a:gd name="connsiteY39" fmla="*/ 1593669 h 2423160"/>
              <a:gd name="connsiteX40" fmla="*/ 150223 w 3415937"/>
              <a:gd name="connsiteY40" fmla="*/ 1613263 h 2423160"/>
              <a:gd name="connsiteX41" fmla="*/ 143692 w 3415937"/>
              <a:gd name="connsiteY41" fmla="*/ 1639389 h 2423160"/>
              <a:gd name="connsiteX42" fmla="*/ 124097 w 3415937"/>
              <a:gd name="connsiteY42" fmla="*/ 1691640 h 2423160"/>
              <a:gd name="connsiteX43" fmla="*/ 117566 w 3415937"/>
              <a:gd name="connsiteY43" fmla="*/ 1724297 h 2423160"/>
              <a:gd name="connsiteX44" fmla="*/ 111034 w 3415937"/>
              <a:gd name="connsiteY44" fmla="*/ 1750423 h 2423160"/>
              <a:gd name="connsiteX45" fmla="*/ 91440 w 3415937"/>
              <a:gd name="connsiteY45" fmla="*/ 1841863 h 2423160"/>
              <a:gd name="connsiteX46" fmla="*/ 65314 w 3415937"/>
              <a:gd name="connsiteY46" fmla="*/ 1900646 h 2423160"/>
              <a:gd name="connsiteX47" fmla="*/ 39189 w 3415937"/>
              <a:gd name="connsiteY47" fmla="*/ 1952897 h 2423160"/>
              <a:gd name="connsiteX48" fmla="*/ 13063 w 3415937"/>
              <a:gd name="connsiteY48" fmla="*/ 2011680 h 2423160"/>
              <a:gd name="connsiteX49" fmla="*/ 6532 w 3415937"/>
              <a:gd name="connsiteY49" fmla="*/ 2037806 h 2423160"/>
              <a:gd name="connsiteX50" fmla="*/ 0 w 3415937"/>
              <a:gd name="connsiteY50" fmla="*/ 2057400 h 2423160"/>
              <a:gd name="connsiteX51" fmla="*/ 6532 w 3415937"/>
              <a:gd name="connsiteY51" fmla="*/ 2201092 h 2423160"/>
              <a:gd name="connsiteX52" fmla="*/ 13063 w 3415937"/>
              <a:gd name="connsiteY52" fmla="*/ 2233749 h 2423160"/>
              <a:gd name="connsiteX53" fmla="*/ 52252 w 3415937"/>
              <a:gd name="connsiteY53" fmla="*/ 2292532 h 2423160"/>
              <a:gd name="connsiteX54" fmla="*/ 65314 w 3415937"/>
              <a:gd name="connsiteY54" fmla="*/ 2318657 h 2423160"/>
              <a:gd name="connsiteX55" fmla="*/ 124097 w 3415937"/>
              <a:gd name="connsiteY55" fmla="*/ 2370909 h 2423160"/>
              <a:gd name="connsiteX56" fmla="*/ 189412 w 3415937"/>
              <a:gd name="connsiteY56" fmla="*/ 2410097 h 2423160"/>
              <a:gd name="connsiteX57" fmla="*/ 280852 w 3415937"/>
              <a:gd name="connsiteY57" fmla="*/ 2423160 h 2423160"/>
              <a:gd name="connsiteX58" fmla="*/ 594360 w 3415937"/>
              <a:gd name="connsiteY58" fmla="*/ 2416629 h 2423160"/>
              <a:gd name="connsiteX59" fmla="*/ 646612 w 3415937"/>
              <a:gd name="connsiteY59" fmla="*/ 2410097 h 2423160"/>
              <a:gd name="connsiteX60" fmla="*/ 809897 w 3415937"/>
              <a:gd name="connsiteY60" fmla="*/ 2397035 h 2423160"/>
              <a:gd name="connsiteX61" fmla="*/ 1090749 w 3415937"/>
              <a:gd name="connsiteY61" fmla="*/ 2390503 h 2423160"/>
              <a:gd name="connsiteX62" fmla="*/ 1972492 w 3415937"/>
              <a:gd name="connsiteY62" fmla="*/ 2390503 h 2423160"/>
              <a:gd name="connsiteX63" fmla="*/ 2050869 w 3415937"/>
              <a:gd name="connsiteY63" fmla="*/ 2377440 h 2423160"/>
              <a:gd name="connsiteX64" fmla="*/ 2181497 w 3415937"/>
              <a:gd name="connsiteY64" fmla="*/ 2370909 h 2423160"/>
              <a:gd name="connsiteX65" fmla="*/ 2227217 w 3415937"/>
              <a:gd name="connsiteY65" fmla="*/ 2364377 h 2423160"/>
              <a:gd name="connsiteX66" fmla="*/ 2566852 w 3415937"/>
              <a:gd name="connsiteY66" fmla="*/ 2344783 h 2423160"/>
              <a:gd name="connsiteX67" fmla="*/ 2801983 w 3415937"/>
              <a:gd name="connsiteY67" fmla="*/ 2338252 h 2423160"/>
              <a:gd name="connsiteX68" fmla="*/ 2978332 w 3415937"/>
              <a:gd name="connsiteY68" fmla="*/ 2325189 h 2423160"/>
              <a:gd name="connsiteX69" fmla="*/ 3350623 w 3415937"/>
              <a:gd name="connsiteY69" fmla="*/ 2305595 h 2423160"/>
              <a:gd name="connsiteX70" fmla="*/ 3370217 w 3415937"/>
              <a:gd name="connsiteY70" fmla="*/ 2299063 h 2423160"/>
              <a:gd name="connsiteX71" fmla="*/ 3402874 w 3415937"/>
              <a:gd name="connsiteY71" fmla="*/ 2246812 h 2423160"/>
              <a:gd name="connsiteX72" fmla="*/ 3415937 w 3415937"/>
              <a:gd name="connsiteY72" fmla="*/ 2207623 h 2423160"/>
              <a:gd name="connsiteX73" fmla="*/ 3402874 w 3415937"/>
              <a:gd name="connsiteY73" fmla="*/ 2076995 h 2423160"/>
              <a:gd name="connsiteX74" fmla="*/ 3396343 w 3415937"/>
              <a:gd name="connsiteY74" fmla="*/ 2057400 h 2423160"/>
              <a:gd name="connsiteX75" fmla="*/ 3376749 w 3415937"/>
              <a:gd name="connsiteY75" fmla="*/ 2005149 h 2423160"/>
              <a:gd name="connsiteX76" fmla="*/ 3357154 w 3415937"/>
              <a:gd name="connsiteY76" fmla="*/ 1946366 h 2423160"/>
              <a:gd name="connsiteX77" fmla="*/ 3278777 w 3415937"/>
              <a:gd name="connsiteY77" fmla="*/ 1809206 h 2423160"/>
              <a:gd name="connsiteX78" fmla="*/ 3259183 w 3415937"/>
              <a:gd name="connsiteY78" fmla="*/ 1783080 h 2423160"/>
              <a:gd name="connsiteX79" fmla="*/ 3226526 w 3415937"/>
              <a:gd name="connsiteY79" fmla="*/ 1724297 h 2423160"/>
              <a:gd name="connsiteX80" fmla="*/ 3187337 w 3415937"/>
              <a:gd name="connsiteY80" fmla="*/ 1672046 h 2423160"/>
              <a:gd name="connsiteX81" fmla="*/ 3128554 w 3415937"/>
              <a:gd name="connsiteY81" fmla="*/ 1613263 h 2423160"/>
              <a:gd name="connsiteX82" fmla="*/ 3102429 w 3415937"/>
              <a:gd name="connsiteY82" fmla="*/ 1587137 h 2423160"/>
              <a:gd name="connsiteX83" fmla="*/ 3082834 w 3415937"/>
              <a:gd name="connsiteY83" fmla="*/ 1567543 h 2423160"/>
              <a:gd name="connsiteX84" fmla="*/ 3017520 w 3415937"/>
              <a:gd name="connsiteY84" fmla="*/ 1508760 h 2423160"/>
              <a:gd name="connsiteX85" fmla="*/ 2997926 w 3415937"/>
              <a:gd name="connsiteY85" fmla="*/ 1482635 h 2423160"/>
              <a:gd name="connsiteX86" fmla="*/ 2965269 w 3415937"/>
              <a:gd name="connsiteY86" fmla="*/ 1463040 h 2423160"/>
              <a:gd name="connsiteX87" fmla="*/ 2873829 w 3415937"/>
              <a:gd name="connsiteY87" fmla="*/ 1371600 h 2423160"/>
              <a:gd name="connsiteX88" fmla="*/ 2841172 w 3415937"/>
              <a:gd name="connsiteY88" fmla="*/ 1338943 h 2423160"/>
              <a:gd name="connsiteX89" fmla="*/ 2815046 w 3415937"/>
              <a:gd name="connsiteY89" fmla="*/ 1319349 h 2423160"/>
              <a:gd name="connsiteX90" fmla="*/ 2782389 w 3415937"/>
              <a:gd name="connsiteY90" fmla="*/ 1280160 h 2423160"/>
              <a:gd name="connsiteX91" fmla="*/ 2736669 w 3415937"/>
              <a:gd name="connsiteY91" fmla="*/ 1234440 h 2423160"/>
              <a:gd name="connsiteX92" fmla="*/ 2612572 w 3415937"/>
              <a:gd name="connsiteY92" fmla="*/ 1110343 h 2423160"/>
              <a:gd name="connsiteX93" fmla="*/ 2586446 w 3415937"/>
              <a:gd name="connsiteY93" fmla="*/ 1084217 h 2423160"/>
              <a:gd name="connsiteX94" fmla="*/ 2514600 w 3415937"/>
              <a:gd name="connsiteY94" fmla="*/ 1018903 h 2423160"/>
              <a:gd name="connsiteX95" fmla="*/ 2495006 w 3415937"/>
              <a:gd name="connsiteY95" fmla="*/ 992777 h 2423160"/>
              <a:gd name="connsiteX96" fmla="*/ 2462349 w 3415937"/>
              <a:gd name="connsiteY96" fmla="*/ 966652 h 2423160"/>
              <a:gd name="connsiteX97" fmla="*/ 2429692 w 3415937"/>
              <a:gd name="connsiteY97" fmla="*/ 927463 h 2423160"/>
              <a:gd name="connsiteX98" fmla="*/ 2390503 w 3415937"/>
              <a:gd name="connsiteY98" fmla="*/ 894806 h 2423160"/>
              <a:gd name="connsiteX99" fmla="*/ 2364377 w 3415937"/>
              <a:gd name="connsiteY99" fmla="*/ 868680 h 2423160"/>
              <a:gd name="connsiteX100" fmla="*/ 2174966 w 3415937"/>
              <a:gd name="connsiteY100" fmla="*/ 705395 h 2423160"/>
              <a:gd name="connsiteX101" fmla="*/ 2090057 w 3415937"/>
              <a:gd name="connsiteY101" fmla="*/ 627017 h 2423160"/>
              <a:gd name="connsiteX102" fmla="*/ 2070463 w 3415937"/>
              <a:gd name="connsiteY102" fmla="*/ 607423 h 2423160"/>
              <a:gd name="connsiteX103" fmla="*/ 2050869 w 3415937"/>
              <a:gd name="connsiteY103" fmla="*/ 587829 h 2423160"/>
              <a:gd name="connsiteX104" fmla="*/ 2018212 w 3415937"/>
              <a:gd name="connsiteY104" fmla="*/ 561703 h 2423160"/>
              <a:gd name="connsiteX105" fmla="*/ 1985554 w 3415937"/>
              <a:gd name="connsiteY105" fmla="*/ 529046 h 2423160"/>
              <a:gd name="connsiteX106" fmla="*/ 1965960 w 3415937"/>
              <a:gd name="connsiteY106" fmla="*/ 515983 h 2423160"/>
              <a:gd name="connsiteX107" fmla="*/ 1946366 w 3415937"/>
              <a:gd name="connsiteY107" fmla="*/ 496389 h 2423160"/>
              <a:gd name="connsiteX108" fmla="*/ 1913709 w 3415937"/>
              <a:gd name="connsiteY108" fmla="*/ 483326 h 2423160"/>
              <a:gd name="connsiteX109" fmla="*/ 1881052 w 3415937"/>
              <a:gd name="connsiteY109" fmla="*/ 457200 h 2423160"/>
              <a:gd name="connsiteX110" fmla="*/ 1841863 w 3415937"/>
              <a:gd name="connsiteY110" fmla="*/ 431075 h 2423160"/>
              <a:gd name="connsiteX111" fmla="*/ 1789612 w 3415937"/>
              <a:gd name="connsiteY111" fmla="*/ 391886 h 2423160"/>
              <a:gd name="connsiteX112" fmla="*/ 1763486 w 3415937"/>
              <a:gd name="connsiteY112" fmla="*/ 378823 h 2423160"/>
              <a:gd name="connsiteX113" fmla="*/ 1658983 w 3415937"/>
              <a:gd name="connsiteY113" fmla="*/ 320040 h 2423160"/>
              <a:gd name="connsiteX114" fmla="*/ 1639389 w 3415937"/>
              <a:gd name="connsiteY114" fmla="*/ 313509 h 2423160"/>
              <a:gd name="connsiteX115" fmla="*/ 1606732 w 3415937"/>
              <a:gd name="connsiteY115" fmla="*/ 293915 h 2423160"/>
              <a:gd name="connsiteX116" fmla="*/ 1547949 w 3415937"/>
              <a:gd name="connsiteY116" fmla="*/ 267789 h 2423160"/>
              <a:gd name="connsiteX117" fmla="*/ 1495697 w 3415937"/>
              <a:gd name="connsiteY117" fmla="*/ 228600 h 2423160"/>
              <a:gd name="connsiteX118" fmla="*/ 1469572 w 3415937"/>
              <a:gd name="connsiteY118" fmla="*/ 209006 h 2423160"/>
              <a:gd name="connsiteX119" fmla="*/ 1449977 w 3415937"/>
              <a:gd name="connsiteY119" fmla="*/ 202475 h 2423160"/>
              <a:gd name="connsiteX120" fmla="*/ 1391194 w 3415937"/>
              <a:gd name="connsiteY120" fmla="*/ 163286 h 2423160"/>
              <a:gd name="connsiteX121" fmla="*/ 1371600 w 3415937"/>
              <a:gd name="connsiteY121" fmla="*/ 156755 h 2423160"/>
              <a:gd name="connsiteX122" fmla="*/ 1319349 w 3415937"/>
              <a:gd name="connsiteY122" fmla="*/ 124097 h 2423160"/>
              <a:gd name="connsiteX123" fmla="*/ 1273629 w 3415937"/>
              <a:gd name="connsiteY123" fmla="*/ 97972 h 2423160"/>
              <a:gd name="connsiteX124" fmla="*/ 1234440 w 3415937"/>
              <a:gd name="connsiteY124" fmla="*/ 65315 h 2423160"/>
              <a:gd name="connsiteX125" fmla="*/ 1214846 w 3415937"/>
              <a:gd name="connsiteY125" fmla="*/ 58783 h 2423160"/>
              <a:gd name="connsiteX126" fmla="*/ 1175657 w 3415937"/>
              <a:gd name="connsiteY126" fmla="*/ 32657 h 2423160"/>
              <a:gd name="connsiteX127" fmla="*/ 1149532 w 3415937"/>
              <a:gd name="connsiteY127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415937" h="2423160">
                <a:moveTo>
                  <a:pt x="1149532" y="0"/>
                </a:moveTo>
                <a:cubicBezTo>
                  <a:pt x="1138646" y="2177"/>
                  <a:pt x="1127269" y="2634"/>
                  <a:pt x="1116874" y="6532"/>
                </a:cubicBezTo>
                <a:cubicBezTo>
                  <a:pt x="1109524" y="9288"/>
                  <a:pt x="1104096" y="15701"/>
                  <a:pt x="1097280" y="19595"/>
                </a:cubicBezTo>
                <a:cubicBezTo>
                  <a:pt x="1075929" y="31795"/>
                  <a:pt x="1061816" y="36392"/>
                  <a:pt x="1038497" y="45720"/>
                </a:cubicBezTo>
                <a:lnTo>
                  <a:pt x="979714" y="104503"/>
                </a:lnTo>
                <a:cubicBezTo>
                  <a:pt x="968828" y="115389"/>
                  <a:pt x="959078" y="127543"/>
                  <a:pt x="947057" y="137160"/>
                </a:cubicBezTo>
                <a:cubicBezTo>
                  <a:pt x="936171" y="145869"/>
                  <a:pt x="924257" y="153428"/>
                  <a:pt x="914400" y="163286"/>
                </a:cubicBezTo>
                <a:cubicBezTo>
                  <a:pt x="906703" y="170983"/>
                  <a:pt x="902129" y="181357"/>
                  <a:pt x="894806" y="189412"/>
                </a:cubicBezTo>
                <a:cubicBezTo>
                  <a:pt x="880308" y="205360"/>
                  <a:pt x="864326" y="219892"/>
                  <a:pt x="849086" y="235132"/>
                </a:cubicBezTo>
                <a:cubicBezTo>
                  <a:pt x="842555" y="241663"/>
                  <a:pt x="835262" y="247513"/>
                  <a:pt x="829492" y="254726"/>
                </a:cubicBezTo>
                <a:cubicBezTo>
                  <a:pt x="791825" y="301809"/>
                  <a:pt x="813223" y="277526"/>
                  <a:pt x="764177" y="326572"/>
                </a:cubicBezTo>
                <a:lnTo>
                  <a:pt x="744583" y="346166"/>
                </a:lnTo>
                <a:cubicBezTo>
                  <a:pt x="735874" y="354875"/>
                  <a:pt x="725847" y="362439"/>
                  <a:pt x="718457" y="372292"/>
                </a:cubicBezTo>
                <a:cubicBezTo>
                  <a:pt x="694153" y="404697"/>
                  <a:pt x="707920" y="392379"/>
                  <a:pt x="679269" y="411480"/>
                </a:cubicBezTo>
                <a:cubicBezTo>
                  <a:pt x="674915" y="418012"/>
                  <a:pt x="670769" y="424687"/>
                  <a:pt x="666206" y="431075"/>
                </a:cubicBezTo>
                <a:cubicBezTo>
                  <a:pt x="659879" y="439933"/>
                  <a:pt x="652381" y="447969"/>
                  <a:pt x="646612" y="457200"/>
                </a:cubicBezTo>
                <a:cubicBezTo>
                  <a:pt x="637685" y="471484"/>
                  <a:pt x="625871" y="501173"/>
                  <a:pt x="620486" y="515983"/>
                </a:cubicBezTo>
                <a:cubicBezTo>
                  <a:pt x="615780" y="528924"/>
                  <a:pt x="612537" y="542387"/>
                  <a:pt x="607423" y="555172"/>
                </a:cubicBezTo>
                <a:cubicBezTo>
                  <a:pt x="591803" y="594221"/>
                  <a:pt x="598067" y="576706"/>
                  <a:pt x="587829" y="607423"/>
                </a:cubicBezTo>
                <a:cubicBezTo>
                  <a:pt x="585652" y="624840"/>
                  <a:pt x="583779" y="642299"/>
                  <a:pt x="581297" y="659675"/>
                </a:cubicBezTo>
                <a:cubicBezTo>
                  <a:pt x="579424" y="672785"/>
                  <a:pt x="575782" y="685659"/>
                  <a:pt x="574766" y="698863"/>
                </a:cubicBezTo>
                <a:cubicBezTo>
                  <a:pt x="571422" y="742332"/>
                  <a:pt x="571340" y="786005"/>
                  <a:pt x="568234" y="829492"/>
                </a:cubicBezTo>
                <a:cubicBezTo>
                  <a:pt x="566151" y="858659"/>
                  <a:pt x="561461" y="886098"/>
                  <a:pt x="555172" y="914400"/>
                </a:cubicBezTo>
                <a:cubicBezTo>
                  <a:pt x="553225" y="923163"/>
                  <a:pt x="551220" y="931928"/>
                  <a:pt x="548640" y="940526"/>
                </a:cubicBezTo>
                <a:cubicBezTo>
                  <a:pt x="523360" y="1024791"/>
                  <a:pt x="548765" y="946806"/>
                  <a:pt x="522514" y="999309"/>
                </a:cubicBezTo>
                <a:cubicBezTo>
                  <a:pt x="517271" y="1009795"/>
                  <a:pt x="513569" y="1020988"/>
                  <a:pt x="509452" y="1031966"/>
                </a:cubicBezTo>
                <a:cubicBezTo>
                  <a:pt x="507035" y="1038412"/>
                  <a:pt x="505999" y="1045402"/>
                  <a:pt x="502920" y="1051560"/>
                </a:cubicBezTo>
                <a:cubicBezTo>
                  <a:pt x="497243" y="1062914"/>
                  <a:pt x="489345" y="1073040"/>
                  <a:pt x="483326" y="1084217"/>
                </a:cubicBezTo>
                <a:cubicBezTo>
                  <a:pt x="474094" y="1101363"/>
                  <a:pt x="468002" y="1120266"/>
                  <a:pt x="457200" y="1136469"/>
                </a:cubicBezTo>
                <a:cubicBezTo>
                  <a:pt x="452846" y="1143000"/>
                  <a:pt x="448032" y="1149248"/>
                  <a:pt x="444137" y="1156063"/>
                </a:cubicBezTo>
                <a:cubicBezTo>
                  <a:pt x="439306" y="1164517"/>
                  <a:pt x="436733" y="1174266"/>
                  <a:pt x="431074" y="1182189"/>
                </a:cubicBezTo>
                <a:cubicBezTo>
                  <a:pt x="425705" y="1189705"/>
                  <a:pt x="418011" y="1195252"/>
                  <a:pt x="411480" y="1201783"/>
                </a:cubicBezTo>
                <a:cubicBezTo>
                  <a:pt x="409303" y="1208314"/>
                  <a:pt x="408028" y="1215219"/>
                  <a:pt x="404949" y="1221377"/>
                </a:cubicBezTo>
                <a:cubicBezTo>
                  <a:pt x="398016" y="1235243"/>
                  <a:pt x="372171" y="1265615"/>
                  <a:pt x="365760" y="1273629"/>
                </a:cubicBezTo>
                <a:cubicBezTo>
                  <a:pt x="355161" y="1305426"/>
                  <a:pt x="364349" y="1284749"/>
                  <a:pt x="339634" y="1319349"/>
                </a:cubicBezTo>
                <a:cubicBezTo>
                  <a:pt x="275682" y="1408881"/>
                  <a:pt x="315885" y="1357198"/>
                  <a:pt x="267789" y="1417320"/>
                </a:cubicBezTo>
                <a:cubicBezTo>
                  <a:pt x="256057" y="1452515"/>
                  <a:pt x="269183" y="1422874"/>
                  <a:pt x="241663" y="1456509"/>
                </a:cubicBezTo>
                <a:cubicBezTo>
                  <a:pt x="227876" y="1473359"/>
                  <a:pt x="214550" y="1490645"/>
                  <a:pt x="202474" y="1508760"/>
                </a:cubicBezTo>
                <a:cubicBezTo>
                  <a:pt x="177371" y="1546418"/>
                  <a:pt x="199106" y="1510090"/>
                  <a:pt x="182880" y="1547949"/>
                </a:cubicBezTo>
                <a:cubicBezTo>
                  <a:pt x="172935" y="1571154"/>
                  <a:pt x="169874" y="1573989"/>
                  <a:pt x="156754" y="1593669"/>
                </a:cubicBezTo>
                <a:cubicBezTo>
                  <a:pt x="154577" y="1600200"/>
                  <a:pt x="152114" y="1606643"/>
                  <a:pt x="150223" y="1613263"/>
                </a:cubicBezTo>
                <a:cubicBezTo>
                  <a:pt x="147757" y="1621894"/>
                  <a:pt x="146531" y="1630873"/>
                  <a:pt x="143692" y="1639389"/>
                </a:cubicBezTo>
                <a:cubicBezTo>
                  <a:pt x="137704" y="1657354"/>
                  <a:pt x="128681" y="1673305"/>
                  <a:pt x="124097" y="1691640"/>
                </a:cubicBezTo>
                <a:cubicBezTo>
                  <a:pt x="121405" y="1702410"/>
                  <a:pt x="119974" y="1713460"/>
                  <a:pt x="117566" y="1724297"/>
                </a:cubicBezTo>
                <a:cubicBezTo>
                  <a:pt x="115619" y="1733060"/>
                  <a:pt x="112794" y="1741621"/>
                  <a:pt x="111034" y="1750423"/>
                </a:cubicBezTo>
                <a:cubicBezTo>
                  <a:pt x="106393" y="1773629"/>
                  <a:pt x="101152" y="1822439"/>
                  <a:pt x="91440" y="1841863"/>
                </a:cubicBezTo>
                <a:cubicBezTo>
                  <a:pt x="45438" y="1933866"/>
                  <a:pt x="115342" y="1792250"/>
                  <a:pt x="65314" y="1900646"/>
                </a:cubicBezTo>
                <a:cubicBezTo>
                  <a:pt x="57154" y="1918326"/>
                  <a:pt x="47897" y="1935480"/>
                  <a:pt x="39189" y="1952897"/>
                </a:cubicBezTo>
                <a:cubicBezTo>
                  <a:pt x="27809" y="1975657"/>
                  <a:pt x="21402" y="1986663"/>
                  <a:pt x="13063" y="2011680"/>
                </a:cubicBezTo>
                <a:cubicBezTo>
                  <a:pt x="10224" y="2020196"/>
                  <a:pt x="8998" y="2029175"/>
                  <a:pt x="6532" y="2037806"/>
                </a:cubicBezTo>
                <a:cubicBezTo>
                  <a:pt x="4641" y="2044426"/>
                  <a:pt x="2177" y="2050869"/>
                  <a:pt x="0" y="2057400"/>
                </a:cubicBezTo>
                <a:cubicBezTo>
                  <a:pt x="2177" y="2105297"/>
                  <a:pt x="2990" y="2153276"/>
                  <a:pt x="6532" y="2201092"/>
                </a:cubicBezTo>
                <a:cubicBezTo>
                  <a:pt x="7352" y="2212163"/>
                  <a:pt x="8940" y="2223442"/>
                  <a:pt x="13063" y="2233749"/>
                </a:cubicBezTo>
                <a:cubicBezTo>
                  <a:pt x="24333" y="2261924"/>
                  <a:pt x="36981" y="2268099"/>
                  <a:pt x="52252" y="2292532"/>
                </a:cubicBezTo>
                <a:cubicBezTo>
                  <a:pt x="57412" y="2300788"/>
                  <a:pt x="59655" y="2310734"/>
                  <a:pt x="65314" y="2318657"/>
                </a:cubicBezTo>
                <a:cubicBezTo>
                  <a:pt x="74251" y="2331169"/>
                  <a:pt x="119565" y="2367510"/>
                  <a:pt x="124097" y="2370909"/>
                </a:cubicBezTo>
                <a:cubicBezTo>
                  <a:pt x="133848" y="2378222"/>
                  <a:pt x="172524" y="2405031"/>
                  <a:pt x="189412" y="2410097"/>
                </a:cubicBezTo>
                <a:cubicBezTo>
                  <a:pt x="202873" y="2414135"/>
                  <a:pt x="272508" y="2422117"/>
                  <a:pt x="280852" y="2423160"/>
                </a:cubicBezTo>
                <a:lnTo>
                  <a:pt x="594360" y="2416629"/>
                </a:lnTo>
                <a:cubicBezTo>
                  <a:pt x="611902" y="2416003"/>
                  <a:pt x="629156" y="2411935"/>
                  <a:pt x="646612" y="2410097"/>
                </a:cubicBezTo>
                <a:cubicBezTo>
                  <a:pt x="680928" y="2406485"/>
                  <a:pt x="780832" y="2398055"/>
                  <a:pt x="809897" y="2397035"/>
                </a:cubicBezTo>
                <a:cubicBezTo>
                  <a:pt x="903482" y="2393751"/>
                  <a:pt x="997132" y="2392680"/>
                  <a:pt x="1090749" y="2390503"/>
                </a:cubicBezTo>
                <a:cubicBezTo>
                  <a:pt x="1211492" y="2391711"/>
                  <a:pt x="1739351" y="2405385"/>
                  <a:pt x="1972492" y="2390503"/>
                </a:cubicBezTo>
                <a:cubicBezTo>
                  <a:pt x="1998924" y="2388816"/>
                  <a:pt x="2024499" y="2379912"/>
                  <a:pt x="2050869" y="2377440"/>
                </a:cubicBezTo>
                <a:cubicBezTo>
                  <a:pt x="2094276" y="2373371"/>
                  <a:pt x="2137954" y="2373086"/>
                  <a:pt x="2181497" y="2370909"/>
                </a:cubicBezTo>
                <a:cubicBezTo>
                  <a:pt x="2196737" y="2368732"/>
                  <a:pt x="2211916" y="2366077"/>
                  <a:pt x="2227217" y="2364377"/>
                </a:cubicBezTo>
                <a:cubicBezTo>
                  <a:pt x="2329268" y="2353038"/>
                  <a:pt x="2493556" y="2346819"/>
                  <a:pt x="2566852" y="2344783"/>
                </a:cubicBezTo>
                <a:lnTo>
                  <a:pt x="2801983" y="2338252"/>
                </a:lnTo>
                <a:cubicBezTo>
                  <a:pt x="2860766" y="2333898"/>
                  <a:pt x="2919449" y="2327866"/>
                  <a:pt x="2978332" y="2325189"/>
                </a:cubicBezTo>
                <a:cubicBezTo>
                  <a:pt x="3294071" y="2310837"/>
                  <a:pt x="3170104" y="2319480"/>
                  <a:pt x="3350623" y="2305595"/>
                </a:cubicBezTo>
                <a:cubicBezTo>
                  <a:pt x="3357154" y="2303418"/>
                  <a:pt x="3364928" y="2303471"/>
                  <a:pt x="3370217" y="2299063"/>
                </a:cubicBezTo>
                <a:cubicBezTo>
                  <a:pt x="3382010" y="2289236"/>
                  <a:pt x="3397147" y="2261131"/>
                  <a:pt x="3402874" y="2246812"/>
                </a:cubicBezTo>
                <a:cubicBezTo>
                  <a:pt x="3407988" y="2234027"/>
                  <a:pt x="3415937" y="2207623"/>
                  <a:pt x="3415937" y="2207623"/>
                </a:cubicBezTo>
                <a:cubicBezTo>
                  <a:pt x="3412137" y="2150619"/>
                  <a:pt x="3414649" y="2124093"/>
                  <a:pt x="3402874" y="2076995"/>
                </a:cubicBezTo>
                <a:cubicBezTo>
                  <a:pt x="3401204" y="2070316"/>
                  <a:pt x="3398696" y="2063870"/>
                  <a:pt x="3396343" y="2057400"/>
                </a:cubicBezTo>
                <a:cubicBezTo>
                  <a:pt x="3389986" y="2039919"/>
                  <a:pt x="3382631" y="2022796"/>
                  <a:pt x="3376749" y="2005149"/>
                </a:cubicBezTo>
                <a:cubicBezTo>
                  <a:pt x="3360363" y="1955992"/>
                  <a:pt x="3382707" y="2002582"/>
                  <a:pt x="3357154" y="1946366"/>
                </a:cubicBezTo>
                <a:cubicBezTo>
                  <a:pt x="3338757" y="1905891"/>
                  <a:pt x="3297541" y="1834226"/>
                  <a:pt x="3278777" y="1809206"/>
                </a:cubicBezTo>
                <a:cubicBezTo>
                  <a:pt x="3272246" y="1800497"/>
                  <a:pt x="3265510" y="1791938"/>
                  <a:pt x="3259183" y="1783080"/>
                </a:cubicBezTo>
                <a:cubicBezTo>
                  <a:pt x="3216132" y="1722809"/>
                  <a:pt x="3290351" y="1823580"/>
                  <a:pt x="3226526" y="1724297"/>
                </a:cubicBezTo>
                <a:cubicBezTo>
                  <a:pt x="3214753" y="1705983"/>
                  <a:pt x="3201741" y="1688371"/>
                  <a:pt x="3187337" y="1672046"/>
                </a:cubicBezTo>
                <a:cubicBezTo>
                  <a:pt x="3169003" y="1651268"/>
                  <a:pt x="3148148" y="1632857"/>
                  <a:pt x="3128554" y="1613263"/>
                </a:cubicBezTo>
                <a:lnTo>
                  <a:pt x="3102429" y="1587137"/>
                </a:lnTo>
                <a:cubicBezTo>
                  <a:pt x="3095897" y="1580605"/>
                  <a:pt x="3089621" y="1573808"/>
                  <a:pt x="3082834" y="1567543"/>
                </a:cubicBezTo>
                <a:cubicBezTo>
                  <a:pt x="3061311" y="1547676"/>
                  <a:pt x="3035094" y="1532192"/>
                  <a:pt x="3017520" y="1508760"/>
                </a:cubicBezTo>
                <a:cubicBezTo>
                  <a:pt x="3010989" y="1500052"/>
                  <a:pt x="3006118" y="1489803"/>
                  <a:pt x="2997926" y="1482635"/>
                </a:cubicBezTo>
                <a:cubicBezTo>
                  <a:pt x="2988372" y="1474275"/>
                  <a:pt x="2974730" y="1471505"/>
                  <a:pt x="2965269" y="1463040"/>
                </a:cubicBezTo>
                <a:cubicBezTo>
                  <a:pt x="2933145" y="1434298"/>
                  <a:pt x="2904309" y="1402080"/>
                  <a:pt x="2873829" y="1371600"/>
                </a:cubicBezTo>
                <a:cubicBezTo>
                  <a:pt x="2862943" y="1360714"/>
                  <a:pt x="2853488" y="1348180"/>
                  <a:pt x="2841172" y="1338943"/>
                </a:cubicBezTo>
                <a:cubicBezTo>
                  <a:pt x="2832463" y="1332412"/>
                  <a:pt x="2822743" y="1327046"/>
                  <a:pt x="2815046" y="1319349"/>
                </a:cubicBezTo>
                <a:cubicBezTo>
                  <a:pt x="2803022" y="1307325"/>
                  <a:pt x="2793923" y="1292655"/>
                  <a:pt x="2782389" y="1280160"/>
                </a:cubicBezTo>
                <a:cubicBezTo>
                  <a:pt x="2767770" y="1264323"/>
                  <a:pt x="2751909" y="1249680"/>
                  <a:pt x="2736669" y="1234440"/>
                </a:cubicBezTo>
                <a:lnTo>
                  <a:pt x="2612572" y="1110343"/>
                </a:lnTo>
                <a:cubicBezTo>
                  <a:pt x="2603863" y="1101634"/>
                  <a:pt x="2595450" y="1092620"/>
                  <a:pt x="2586446" y="1084217"/>
                </a:cubicBezTo>
                <a:cubicBezTo>
                  <a:pt x="2562785" y="1062133"/>
                  <a:pt x="2534019" y="1044796"/>
                  <a:pt x="2514600" y="1018903"/>
                </a:cubicBezTo>
                <a:cubicBezTo>
                  <a:pt x="2508069" y="1010194"/>
                  <a:pt x="2502703" y="1000474"/>
                  <a:pt x="2495006" y="992777"/>
                </a:cubicBezTo>
                <a:cubicBezTo>
                  <a:pt x="2485149" y="982920"/>
                  <a:pt x="2472206" y="976509"/>
                  <a:pt x="2462349" y="966652"/>
                </a:cubicBezTo>
                <a:cubicBezTo>
                  <a:pt x="2450325" y="954628"/>
                  <a:pt x="2441716" y="939487"/>
                  <a:pt x="2429692" y="927463"/>
                </a:cubicBezTo>
                <a:cubicBezTo>
                  <a:pt x="2417668" y="915439"/>
                  <a:pt x="2403142" y="906181"/>
                  <a:pt x="2390503" y="894806"/>
                </a:cubicBezTo>
                <a:cubicBezTo>
                  <a:pt x="2381349" y="886567"/>
                  <a:pt x="2373671" y="876761"/>
                  <a:pt x="2364377" y="868680"/>
                </a:cubicBezTo>
                <a:cubicBezTo>
                  <a:pt x="2183826" y="711679"/>
                  <a:pt x="2298919" y="818569"/>
                  <a:pt x="2174966" y="705395"/>
                </a:cubicBezTo>
                <a:cubicBezTo>
                  <a:pt x="2146521" y="679424"/>
                  <a:pt x="2118157" y="653361"/>
                  <a:pt x="2090057" y="627017"/>
                </a:cubicBezTo>
                <a:cubicBezTo>
                  <a:pt x="2083318" y="620700"/>
                  <a:pt x="2076994" y="613954"/>
                  <a:pt x="2070463" y="607423"/>
                </a:cubicBezTo>
                <a:cubicBezTo>
                  <a:pt x="2063932" y="600892"/>
                  <a:pt x="2058082" y="593599"/>
                  <a:pt x="2050869" y="587829"/>
                </a:cubicBezTo>
                <a:cubicBezTo>
                  <a:pt x="2039983" y="579120"/>
                  <a:pt x="2028574" y="571029"/>
                  <a:pt x="2018212" y="561703"/>
                </a:cubicBezTo>
                <a:cubicBezTo>
                  <a:pt x="2006769" y="551404"/>
                  <a:pt x="1997140" y="539184"/>
                  <a:pt x="1985554" y="529046"/>
                </a:cubicBezTo>
                <a:cubicBezTo>
                  <a:pt x="1979646" y="523877"/>
                  <a:pt x="1971990" y="521008"/>
                  <a:pt x="1965960" y="515983"/>
                </a:cubicBezTo>
                <a:cubicBezTo>
                  <a:pt x="1958864" y="510070"/>
                  <a:pt x="1954199" y="501284"/>
                  <a:pt x="1946366" y="496389"/>
                </a:cubicBezTo>
                <a:cubicBezTo>
                  <a:pt x="1936424" y="490175"/>
                  <a:pt x="1923762" y="489358"/>
                  <a:pt x="1913709" y="483326"/>
                </a:cubicBezTo>
                <a:cubicBezTo>
                  <a:pt x="1901755" y="476154"/>
                  <a:pt x="1892326" y="465399"/>
                  <a:pt x="1881052" y="457200"/>
                </a:cubicBezTo>
                <a:cubicBezTo>
                  <a:pt x="1868355" y="447966"/>
                  <a:pt x="1854638" y="440200"/>
                  <a:pt x="1841863" y="431075"/>
                </a:cubicBezTo>
                <a:cubicBezTo>
                  <a:pt x="1824147" y="418421"/>
                  <a:pt x="1807727" y="403963"/>
                  <a:pt x="1789612" y="391886"/>
                </a:cubicBezTo>
                <a:cubicBezTo>
                  <a:pt x="1781511" y="386485"/>
                  <a:pt x="1771972" y="383596"/>
                  <a:pt x="1763486" y="378823"/>
                </a:cubicBezTo>
                <a:cubicBezTo>
                  <a:pt x="1751306" y="371972"/>
                  <a:pt x="1688144" y="332538"/>
                  <a:pt x="1658983" y="320040"/>
                </a:cubicBezTo>
                <a:cubicBezTo>
                  <a:pt x="1652655" y="317328"/>
                  <a:pt x="1645547" y="316588"/>
                  <a:pt x="1639389" y="313509"/>
                </a:cubicBezTo>
                <a:cubicBezTo>
                  <a:pt x="1628034" y="307832"/>
                  <a:pt x="1617877" y="299994"/>
                  <a:pt x="1606732" y="293915"/>
                </a:cubicBezTo>
                <a:cubicBezTo>
                  <a:pt x="1571100" y="274479"/>
                  <a:pt x="1576819" y="277412"/>
                  <a:pt x="1547949" y="267789"/>
                </a:cubicBezTo>
                <a:lnTo>
                  <a:pt x="1495697" y="228600"/>
                </a:lnTo>
                <a:cubicBezTo>
                  <a:pt x="1486989" y="222069"/>
                  <a:pt x="1479899" y="212448"/>
                  <a:pt x="1469572" y="209006"/>
                </a:cubicBezTo>
                <a:lnTo>
                  <a:pt x="1449977" y="202475"/>
                </a:lnTo>
                <a:cubicBezTo>
                  <a:pt x="1428095" y="186062"/>
                  <a:pt x="1416395" y="175886"/>
                  <a:pt x="1391194" y="163286"/>
                </a:cubicBezTo>
                <a:cubicBezTo>
                  <a:pt x="1385036" y="160207"/>
                  <a:pt x="1378131" y="158932"/>
                  <a:pt x="1371600" y="156755"/>
                </a:cubicBezTo>
                <a:cubicBezTo>
                  <a:pt x="1354183" y="145869"/>
                  <a:pt x="1335780" y="136420"/>
                  <a:pt x="1319349" y="124097"/>
                </a:cubicBezTo>
                <a:cubicBezTo>
                  <a:pt x="1287715" y="100372"/>
                  <a:pt x="1303550" y="107945"/>
                  <a:pt x="1273629" y="97972"/>
                </a:cubicBezTo>
                <a:cubicBezTo>
                  <a:pt x="1260566" y="87086"/>
                  <a:pt x="1248588" y="74747"/>
                  <a:pt x="1234440" y="65315"/>
                </a:cubicBezTo>
                <a:cubicBezTo>
                  <a:pt x="1228712" y="61496"/>
                  <a:pt x="1220864" y="62127"/>
                  <a:pt x="1214846" y="58783"/>
                </a:cubicBezTo>
                <a:cubicBezTo>
                  <a:pt x="1201122" y="51158"/>
                  <a:pt x="1189699" y="39678"/>
                  <a:pt x="1175657" y="32657"/>
                </a:cubicBezTo>
                <a:lnTo>
                  <a:pt x="1149532" y="0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91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combine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26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60   180   300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4633782" y="2486374"/>
            <a:ext cx="3142647" cy="230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2655040" y="2454719"/>
            <a:ext cx="1060401" cy="26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229959" y="5881297"/>
            <a:ext cx="256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173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064173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150 170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A11C52F-C83E-A443-B0C6-5D8C0BBA7B21}"/>
              </a:ext>
            </a:extLst>
          </p:cNvPr>
          <p:cNvSpPr/>
          <p:nvPr/>
        </p:nvSpPr>
        <p:spPr bwMode="auto">
          <a:xfrm>
            <a:off x="6944497" y="2717202"/>
            <a:ext cx="166386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220  280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8608360" y="3100262"/>
            <a:ext cx="27237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7900003" y="3478596"/>
            <a:ext cx="175537" cy="48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1890584" y="3100262"/>
            <a:ext cx="173589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 bwMode="auto">
          <a:xfrm flipH="1">
            <a:off x="2533709" y="3483321"/>
            <a:ext cx="121331" cy="979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1" idx="6"/>
            <a:endCxn id="53" idx="0"/>
          </p:cNvCxnSpPr>
          <p:nvPr/>
        </p:nvCxnSpPr>
        <p:spPr bwMode="auto">
          <a:xfrm>
            <a:off x="3245906" y="3100262"/>
            <a:ext cx="1306182" cy="1348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0BBD8D1-721E-624F-9591-1ECA06BD5667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 bwMode="auto">
          <a:xfrm flipH="1">
            <a:off x="6410410" y="3100262"/>
            <a:ext cx="534087" cy="1385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CB0310-EAEA-8049-813D-A0B78CD2D308}"/>
              </a:ext>
            </a:extLst>
          </p:cNvPr>
          <p:cNvGrpSpPr/>
          <p:nvPr/>
        </p:nvGrpSpPr>
        <p:grpSpPr>
          <a:xfrm>
            <a:off x="1942842" y="4462638"/>
            <a:ext cx="1181733" cy="1206328"/>
            <a:chOff x="3468614" y="4449238"/>
            <a:chExt cx="1181733" cy="1206328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305EC47-DC44-2B4C-BB4B-16E63866E4F8}"/>
                </a:ext>
              </a:extLst>
            </p:cNvPr>
            <p:cNvSpPr/>
            <p:nvPr/>
          </p:nvSpPr>
          <p:spPr bwMode="auto">
            <a:xfrm>
              <a:off x="3468614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153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162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FC1D6B3-F6BD-D748-B571-E44C79858894}"/>
                </a:ext>
              </a:extLst>
            </p:cNvPr>
            <p:cNvCxnSpPr>
              <a:cxnSpLocks/>
              <a:stCxn id="52" idx="2"/>
            </p:cNvCxnSpPr>
            <p:nvPr/>
          </p:nvCxnSpPr>
          <p:spPr bwMode="auto">
            <a:xfrm>
              <a:off x="3468614" y="4832298"/>
              <a:ext cx="0" cy="803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90501CA-A8B9-C74F-BCA5-8F683B601057}"/>
                </a:ext>
              </a:extLst>
            </p:cNvPr>
            <p:cNvCxnSpPr>
              <a:cxnSpLocks/>
              <a:stCxn id="52" idx="4"/>
            </p:cNvCxnSpPr>
            <p:nvPr/>
          </p:nvCxnSpPr>
          <p:spPr bwMode="auto">
            <a:xfrm>
              <a:off x="4059481" y="5215357"/>
              <a:ext cx="0" cy="4402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5BB87ED-2BD8-B942-8DF1-A4B0920CB1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0346" y="4832297"/>
              <a:ext cx="1" cy="715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833AAD0-C911-EB4F-8688-D54F4438FCDB}"/>
              </a:ext>
            </a:extLst>
          </p:cNvPr>
          <p:cNvGrpSpPr/>
          <p:nvPr/>
        </p:nvGrpSpPr>
        <p:grpSpPr>
          <a:xfrm>
            <a:off x="3961221" y="4449238"/>
            <a:ext cx="1181733" cy="1169258"/>
            <a:chOff x="5566831" y="4449238"/>
            <a:chExt cx="1181733" cy="1169258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C321F2-A170-524F-BC0F-A0831003CE75}"/>
                </a:ext>
              </a:extLst>
            </p:cNvPr>
            <p:cNvSpPr/>
            <p:nvPr/>
          </p:nvSpPr>
          <p:spPr bwMode="auto">
            <a:xfrm>
              <a:off x="5566831" y="4449238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173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178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0693A7F-3793-954E-834C-3C6FA882E3AF}"/>
                </a:ext>
              </a:extLst>
            </p:cNvPr>
            <p:cNvCxnSpPr>
              <a:cxnSpLocks/>
              <a:stCxn id="53" idx="2"/>
            </p:cNvCxnSpPr>
            <p:nvPr/>
          </p:nvCxnSpPr>
          <p:spPr bwMode="auto">
            <a:xfrm>
              <a:off x="5566831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5C83BF73-47A5-484A-9812-DEADFC0F4B17}"/>
                </a:ext>
              </a:extLst>
            </p:cNvPr>
            <p:cNvCxnSpPr>
              <a:cxnSpLocks/>
              <a:stCxn id="53" idx="4"/>
            </p:cNvCxnSpPr>
            <p:nvPr/>
          </p:nvCxnSpPr>
          <p:spPr bwMode="auto">
            <a:xfrm flipH="1">
              <a:off x="6157697" y="5215357"/>
              <a:ext cx="1" cy="4031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02E04BBB-0771-CC41-9AF1-78F9116BBC99}"/>
                </a:ext>
              </a:extLst>
            </p:cNvPr>
            <p:cNvCxnSpPr>
              <a:cxnSpLocks/>
              <a:stCxn id="53" idx="6"/>
            </p:cNvCxnSpPr>
            <p:nvPr/>
          </p:nvCxnSpPr>
          <p:spPr bwMode="auto">
            <a:xfrm>
              <a:off x="6748564" y="4832298"/>
              <a:ext cx="0" cy="715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E9744F-34F8-AE4E-86AA-3E1A1D228FAA}"/>
              </a:ext>
            </a:extLst>
          </p:cNvPr>
          <p:cNvGrpSpPr/>
          <p:nvPr/>
        </p:nvGrpSpPr>
        <p:grpSpPr>
          <a:xfrm>
            <a:off x="5819543" y="4485316"/>
            <a:ext cx="1181733" cy="1166890"/>
            <a:chOff x="7190372" y="4451606"/>
            <a:chExt cx="1181733" cy="116689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DC03326-2BEF-1347-87ED-2FD5CC00DEDF}"/>
                </a:ext>
              </a:extLst>
            </p:cNvPr>
            <p:cNvSpPr/>
            <p:nvPr/>
          </p:nvSpPr>
          <p:spPr bwMode="auto">
            <a:xfrm>
              <a:off x="7190372" y="4451606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187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202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D4AB9FC3-4E39-2647-B7A9-46F8BC2B3609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7190372" y="4834666"/>
              <a:ext cx="0" cy="713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54E5339-FEEC-754C-BCDF-2E86B31ADFC4}"/>
                </a:ext>
              </a:extLst>
            </p:cNvPr>
            <p:cNvCxnSpPr>
              <a:cxnSpLocks/>
              <a:stCxn id="54" idx="4"/>
            </p:cNvCxnSpPr>
            <p:nvPr/>
          </p:nvCxnSpPr>
          <p:spPr bwMode="auto">
            <a:xfrm flipH="1">
              <a:off x="7781238" y="5217725"/>
              <a:ext cx="1" cy="400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D70A72B-43B4-754E-90F2-B30ECDEA0AF8}"/>
                </a:ext>
              </a:extLst>
            </p:cNvPr>
            <p:cNvCxnSpPr>
              <a:cxnSpLocks/>
              <a:stCxn id="54" idx="6"/>
            </p:cNvCxnSpPr>
            <p:nvPr/>
          </p:nvCxnSpPr>
          <p:spPr bwMode="auto">
            <a:xfrm>
              <a:off x="8372105" y="4834666"/>
              <a:ext cx="0" cy="619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FC37F3A-E0FD-5B4E-9163-CEA00A8081A0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37579" y="2108412"/>
            <a:ext cx="3370781" cy="208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5690C78-7794-064C-B104-ABA37799A14D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9658717-793B-4943-BD09-01DB1BCAF6ED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DD46AE-5DA0-C143-96DE-193098B45D4B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998641D-8C9E-0A4B-86A6-F5972A31F081}"/>
              </a:ext>
            </a:extLst>
          </p:cNvPr>
          <p:cNvSpPr txBox="1"/>
          <p:nvPr/>
        </p:nvSpPr>
        <p:spPr>
          <a:xfrm>
            <a:off x="1677341" y="404392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BA2E1B9-6BFD-874B-8670-D4B31A193DAA}"/>
              </a:ext>
            </a:extLst>
          </p:cNvPr>
          <p:cNvSpPr txBox="1"/>
          <p:nvPr/>
        </p:nvSpPr>
        <p:spPr>
          <a:xfrm>
            <a:off x="7900003" y="398509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B10630F-355C-CD4C-B1A0-8331E0321884}"/>
              </a:ext>
            </a:extLst>
          </p:cNvPr>
          <p:cNvSpPr txBox="1"/>
          <p:nvPr/>
        </p:nvSpPr>
        <p:spPr>
          <a:xfrm>
            <a:off x="8717546" y="396048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</a:t>
            </a:r>
            <a:endParaRPr kumimoji="1" lang="zh-TW" altLang="en-US" sz="2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DBBB28-BFAF-0B44-84F4-C5E0C666526B}"/>
              </a:ext>
            </a:extLst>
          </p:cNvPr>
          <p:cNvSpPr txBox="1"/>
          <p:nvPr/>
        </p:nvSpPr>
        <p:spPr>
          <a:xfrm>
            <a:off x="8640432" y="2175518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G</a:t>
            </a:r>
            <a:endParaRPr kumimoji="1" lang="zh-TW" altLang="en-US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F30A2C-30C2-A445-85AB-4D122C997A23}"/>
              </a:ext>
            </a:extLst>
          </p:cNvPr>
          <p:cNvSpPr/>
          <p:nvPr/>
        </p:nvSpPr>
        <p:spPr bwMode="auto">
          <a:xfrm>
            <a:off x="1907177" y="2808514"/>
            <a:ext cx="3415937" cy="2423160"/>
          </a:xfrm>
          <a:custGeom>
            <a:avLst/>
            <a:gdLst>
              <a:gd name="connsiteX0" fmla="*/ 1149532 w 3415937"/>
              <a:gd name="connsiteY0" fmla="*/ 0 h 2423160"/>
              <a:gd name="connsiteX1" fmla="*/ 1116874 w 3415937"/>
              <a:gd name="connsiteY1" fmla="*/ 6532 h 2423160"/>
              <a:gd name="connsiteX2" fmla="*/ 1097280 w 3415937"/>
              <a:gd name="connsiteY2" fmla="*/ 19595 h 2423160"/>
              <a:gd name="connsiteX3" fmla="*/ 1038497 w 3415937"/>
              <a:gd name="connsiteY3" fmla="*/ 45720 h 2423160"/>
              <a:gd name="connsiteX4" fmla="*/ 979714 w 3415937"/>
              <a:gd name="connsiteY4" fmla="*/ 104503 h 2423160"/>
              <a:gd name="connsiteX5" fmla="*/ 947057 w 3415937"/>
              <a:gd name="connsiteY5" fmla="*/ 137160 h 2423160"/>
              <a:gd name="connsiteX6" fmla="*/ 914400 w 3415937"/>
              <a:gd name="connsiteY6" fmla="*/ 163286 h 2423160"/>
              <a:gd name="connsiteX7" fmla="*/ 894806 w 3415937"/>
              <a:gd name="connsiteY7" fmla="*/ 189412 h 2423160"/>
              <a:gd name="connsiteX8" fmla="*/ 849086 w 3415937"/>
              <a:gd name="connsiteY8" fmla="*/ 235132 h 2423160"/>
              <a:gd name="connsiteX9" fmla="*/ 829492 w 3415937"/>
              <a:gd name="connsiteY9" fmla="*/ 254726 h 2423160"/>
              <a:gd name="connsiteX10" fmla="*/ 764177 w 3415937"/>
              <a:gd name="connsiteY10" fmla="*/ 326572 h 2423160"/>
              <a:gd name="connsiteX11" fmla="*/ 744583 w 3415937"/>
              <a:gd name="connsiteY11" fmla="*/ 346166 h 2423160"/>
              <a:gd name="connsiteX12" fmla="*/ 718457 w 3415937"/>
              <a:gd name="connsiteY12" fmla="*/ 372292 h 2423160"/>
              <a:gd name="connsiteX13" fmla="*/ 679269 w 3415937"/>
              <a:gd name="connsiteY13" fmla="*/ 411480 h 2423160"/>
              <a:gd name="connsiteX14" fmla="*/ 666206 w 3415937"/>
              <a:gd name="connsiteY14" fmla="*/ 431075 h 2423160"/>
              <a:gd name="connsiteX15" fmla="*/ 646612 w 3415937"/>
              <a:gd name="connsiteY15" fmla="*/ 457200 h 2423160"/>
              <a:gd name="connsiteX16" fmla="*/ 620486 w 3415937"/>
              <a:gd name="connsiteY16" fmla="*/ 515983 h 2423160"/>
              <a:gd name="connsiteX17" fmla="*/ 607423 w 3415937"/>
              <a:gd name="connsiteY17" fmla="*/ 555172 h 2423160"/>
              <a:gd name="connsiteX18" fmla="*/ 587829 w 3415937"/>
              <a:gd name="connsiteY18" fmla="*/ 607423 h 2423160"/>
              <a:gd name="connsiteX19" fmla="*/ 581297 w 3415937"/>
              <a:gd name="connsiteY19" fmla="*/ 659675 h 2423160"/>
              <a:gd name="connsiteX20" fmla="*/ 574766 w 3415937"/>
              <a:gd name="connsiteY20" fmla="*/ 698863 h 2423160"/>
              <a:gd name="connsiteX21" fmla="*/ 568234 w 3415937"/>
              <a:gd name="connsiteY21" fmla="*/ 829492 h 2423160"/>
              <a:gd name="connsiteX22" fmla="*/ 555172 w 3415937"/>
              <a:gd name="connsiteY22" fmla="*/ 914400 h 2423160"/>
              <a:gd name="connsiteX23" fmla="*/ 548640 w 3415937"/>
              <a:gd name="connsiteY23" fmla="*/ 940526 h 2423160"/>
              <a:gd name="connsiteX24" fmla="*/ 522514 w 3415937"/>
              <a:gd name="connsiteY24" fmla="*/ 999309 h 2423160"/>
              <a:gd name="connsiteX25" fmla="*/ 509452 w 3415937"/>
              <a:gd name="connsiteY25" fmla="*/ 1031966 h 2423160"/>
              <a:gd name="connsiteX26" fmla="*/ 502920 w 3415937"/>
              <a:gd name="connsiteY26" fmla="*/ 1051560 h 2423160"/>
              <a:gd name="connsiteX27" fmla="*/ 483326 w 3415937"/>
              <a:gd name="connsiteY27" fmla="*/ 1084217 h 2423160"/>
              <a:gd name="connsiteX28" fmla="*/ 457200 w 3415937"/>
              <a:gd name="connsiteY28" fmla="*/ 1136469 h 2423160"/>
              <a:gd name="connsiteX29" fmla="*/ 444137 w 3415937"/>
              <a:gd name="connsiteY29" fmla="*/ 1156063 h 2423160"/>
              <a:gd name="connsiteX30" fmla="*/ 431074 w 3415937"/>
              <a:gd name="connsiteY30" fmla="*/ 1182189 h 2423160"/>
              <a:gd name="connsiteX31" fmla="*/ 411480 w 3415937"/>
              <a:gd name="connsiteY31" fmla="*/ 1201783 h 2423160"/>
              <a:gd name="connsiteX32" fmla="*/ 404949 w 3415937"/>
              <a:gd name="connsiteY32" fmla="*/ 1221377 h 2423160"/>
              <a:gd name="connsiteX33" fmla="*/ 365760 w 3415937"/>
              <a:gd name="connsiteY33" fmla="*/ 1273629 h 2423160"/>
              <a:gd name="connsiteX34" fmla="*/ 339634 w 3415937"/>
              <a:gd name="connsiteY34" fmla="*/ 1319349 h 2423160"/>
              <a:gd name="connsiteX35" fmla="*/ 267789 w 3415937"/>
              <a:gd name="connsiteY35" fmla="*/ 1417320 h 2423160"/>
              <a:gd name="connsiteX36" fmla="*/ 241663 w 3415937"/>
              <a:gd name="connsiteY36" fmla="*/ 1456509 h 2423160"/>
              <a:gd name="connsiteX37" fmla="*/ 202474 w 3415937"/>
              <a:gd name="connsiteY37" fmla="*/ 1508760 h 2423160"/>
              <a:gd name="connsiteX38" fmla="*/ 182880 w 3415937"/>
              <a:gd name="connsiteY38" fmla="*/ 1547949 h 2423160"/>
              <a:gd name="connsiteX39" fmla="*/ 156754 w 3415937"/>
              <a:gd name="connsiteY39" fmla="*/ 1593669 h 2423160"/>
              <a:gd name="connsiteX40" fmla="*/ 150223 w 3415937"/>
              <a:gd name="connsiteY40" fmla="*/ 1613263 h 2423160"/>
              <a:gd name="connsiteX41" fmla="*/ 143692 w 3415937"/>
              <a:gd name="connsiteY41" fmla="*/ 1639389 h 2423160"/>
              <a:gd name="connsiteX42" fmla="*/ 124097 w 3415937"/>
              <a:gd name="connsiteY42" fmla="*/ 1691640 h 2423160"/>
              <a:gd name="connsiteX43" fmla="*/ 117566 w 3415937"/>
              <a:gd name="connsiteY43" fmla="*/ 1724297 h 2423160"/>
              <a:gd name="connsiteX44" fmla="*/ 111034 w 3415937"/>
              <a:gd name="connsiteY44" fmla="*/ 1750423 h 2423160"/>
              <a:gd name="connsiteX45" fmla="*/ 91440 w 3415937"/>
              <a:gd name="connsiteY45" fmla="*/ 1841863 h 2423160"/>
              <a:gd name="connsiteX46" fmla="*/ 65314 w 3415937"/>
              <a:gd name="connsiteY46" fmla="*/ 1900646 h 2423160"/>
              <a:gd name="connsiteX47" fmla="*/ 39189 w 3415937"/>
              <a:gd name="connsiteY47" fmla="*/ 1952897 h 2423160"/>
              <a:gd name="connsiteX48" fmla="*/ 13063 w 3415937"/>
              <a:gd name="connsiteY48" fmla="*/ 2011680 h 2423160"/>
              <a:gd name="connsiteX49" fmla="*/ 6532 w 3415937"/>
              <a:gd name="connsiteY49" fmla="*/ 2037806 h 2423160"/>
              <a:gd name="connsiteX50" fmla="*/ 0 w 3415937"/>
              <a:gd name="connsiteY50" fmla="*/ 2057400 h 2423160"/>
              <a:gd name="connsiteX51" fmla="*/ 6532 w 3415937"/>
              <a:gd name="connsiteY51" fmla="*/ 2201092 h 2423160"/>
              <a:gd name="connsiteX52" fmla="*/ 13063 w 3415937"/>
              <a:gd name="connsiteY52" fmla="*/ 2233749 h 2423160"/>
              <a:gd name="connsiteX53" fmla="*/ 52252 w 3415937"/>
              <a:gd name="connsiteY53" fmla="*/ 2292532 h 2423160"/>
              <a:gd name="connsiteX54" fmla="*/ 65314 w 3415937"/>
              <a:gd name="connsiteY54" fmla="*/ 2318657 h 2423160"/>
              <a:gd name="connsiteX55" fmla="*/ 124097 w 3415937"/>
              <a:gd name="connsiteY55" fmla="*/ 2370909 h 2423160"/>
              <a:gd name="connsiteX56" fmla="*/ 189412 w 3415937"/>
              <a:gd name="connsiteY56" fmla="*/ 2410097 h 2423160"/>
              <a:gd name="connsiteX57" fmla="*/ 280852 w 3415937"/>
              <a:gd name="connsiteY57" fmla="*/ 2423160 h 2423160"/>
              <a:gd name="connsiteX58" fmla="*/ 594360 w 3415937"/>
              <a:gd name="connsiteY58" fmla="*/ 2416629 h 2423160"/>
              <a:gd name="connsiteX59" fmla="*/ 646612 w 3415937"/>
              <a:gd name="connsiteY59" fmla="*/ 2410097 h 2423160"/>
              <a:gd name="connsiteX60" fmla="*/ 809897 w 3415937"/>
              <a:gd name="connsiteY60" fmla="*/ 2397035 h 2423160"/>
              <a:gd name="connsiteX61" fmla="*/ 1090749 w 3415937"/>
              <a:gd name="connsiteY61" fmla="*/ 2390503 h 2423160"/>
              <a:gd name="connsiteX62" fmla="*/ 1972492 w 3415937"/>
              <a:gd name="connsiteY62" fmla="*/ 2390503 h 2423160"/>
              <a:gd name="connsiteX63" fmla="*/ 2050869 w 3415937"/>
              <a:gd name="connsiteY63" fmla="*/ 2377440 h 2423160"/>
              <a:gd name="connsiteX64" fmla="*/ 2181497 w 3415937"/>
              <a:gd name="connsiteY64" fmla="*/ 2370909 h 2423160"/>
              <a:gd name="connsiteX65" fmla="*/ 2227217 w 3415937"/>
              <a:gd name="connsiteY65" fmla="*/ 2364377 h 2423160"/>
              <a:gd name="connsiteX66" fmla="*/ 2566852 w 3415937"/>
              <a:gd name="connsiteY66" fmla="*/ 2344783 h 2423160"/>
              <a:gd name="connsiteX67" fmla="*/ 2801983 w 3415937"/>
              <a:gd name="connsiteY67" fmla="*/ 2338252 h 2423160"/>
              <a:gd name="connsiteX68" fmla="*/ 2978332 w 3415937"/>
              <a:gd name="connsiteY68" fmla="*/ 2325189 h 2423160"/>
              <a:gd name="connsiteX69" fmla="*/ 3350623 w 3415937"/>
              <a:gd name="connsiteY69" fmla="*/ 2305595 h 2423160"/>
              <a:gd name="connsiteX70" fmla="*/ 3370217 w 3415937"/>
              <a:gd name="connsiteY70" fmla="*/ 2299063 h 2423160"/>
              <a:gd name="connsiteX71" fmla="*/ 3402874 w 3415937"/>
              <a:gd name="connsiteY71" fmla="*/ 2246812 h 2423160"/>
              <a:gd name="connsiteX72" fmla="*/ 3415937 w 3415937"/>
              <a:gd name="connsiteY72" fmla="*/ 2207623 h 2423160"/>
              <a:gd name="connsiteX73" fmla="*/ 3402874 w 3415937"/>
              <a:gd name="connsiteY73" fmla="*/ 2076995 h 2423160"/>
              <a:gd name="connsiteX74" fmla="*/ 3396343 w 3415937"/>
              <a:gd name="connsiteY74" fmla="*/ 2057400 h 2423160"/>
              <a:gd name="connsiteX75" fmla="*/ 3376749 w 3415937"/>
              <a:gd name="connsiteY75" fmla="*/ 2005149 h 2423160"/>
              <a:gd name="connsiteX76" fmla="*/ 3357154 w 3415937"/>
              <a:gd name="connsiteY76" fmla="*/ 1946366 h 2423160"/>
              <a:gd name="connsiteX77" fmla="*/ 3278777 w 3415937"/>
              <a:gd name="connsiteY77" fmla="*/ 1809206 h 2423160"/>
              <a:gd name="connsiteX78" fmla="*/ 3259183 w 3415937"/>
              <a:gd name="connsiteY78" fmla="*/ 1783080 h 2423160"/>
              <a:gd name="connsiteX79" fmla="*/ 3226526 w 3415937"/>
              <a:gd name="connsiteY79" fmla="*/ 1724297 h 2423160"/>
              <a:gd name="connsiteX80" fmla="*/ 3187337 w 3415937"/>
              <a:gd name="connsiteY80" fmla="*/ 1672046 h 2423160"/>
              <a:gd name="connsiteX81" fmla="*/ 3128554 w 3415937"/>
              <a:gd name="connsiteY81" fmla="*/ 1613263 h 2423160"/>
              <a:gd name="connsiteX82" fmla="*/ 3102429 w 3415937"/>
              <a:gd name="connsiteY82" fmla="*/ 1587137 h 2423160"/>
              <a:gd name="connsiteX83" fmla="*/ 3082834 w 3415937"/>
              <a:gd name="connsiteY83" fmla="*/ 1567543 h 2423160"/>
              <a:gd name="connsiteX84" fmla="*/ 3017520 w 3415937"/>
              <a:gd name="connsiteY84" fmla="*/ 1508760 h 2423160"/>
              <a:gd name="connsiteX85" fmla="*/ 2997926 w 3415937"/>
              <a:gd name="connsiteY85" fmla="*/ 1482635 h 2423160"/>
              <a:gd name="connsiteX86" fmla="*/ 2965269 w 3415937"/>
              <a:gd name="connsiteY86" fmla="*/ 1463040 h 2423160"/>
              <a:gd name="connsiteX87" fmla="*/ 2873829 w 3415937"/>
              <a:gd name="connsiteY87" fmla="*/ 1371600 h 2423160"/>
              <a:gd name="connsiteX88" fmla="*/ 2841172 w 3415937"/>
              <a:gd name="connsiteY88" fmla="*/ 1338943 h 2423160"/>
              <a:gd name="connsiteX89" fmla="*/ 2815046 w 3415937"/>
              <a:gd name="connsiteY89" fmla="*/ 1319349 h 2423160"/>
              <a:gd name="connsiteX90" fmla="*/ 2782389 w 3415937"/>
              <a:gd name="connsiteY90" fmla="*/ 1280160 h 2423160"/>
              <a:gd name="connsiteX91" fmla="*/ 2736669 w 3415937"/>
              <a:gd name="connsiteY91" fmla="*/ 1234440 h 2423160"/>
              <a:gd name="connsiteX92" fmla="*/ 2612572 w 3415937"/>
              <a:gd name="connsiteY92" fmla="*/ 1110343 h 2423160"/>
              <a:gd name="connsiteX93" fmla="*/ 2586446 w 3415937"/>
              <a:gd name="connsiteY93" fmla="*/ 1084217 h 2423160"/>
              <a:gd name="connsiteX94" fmla="*/ 2514600 w 3415937"/>
              <a:gd name="connsiteY94" fmla="*/ 1018903 h 2423160"/>
              <a:gd name="connsiteX95" fmla="*/ 2495006 w 3415937"/>
              <a:gd name="connsiteY95" fmla="*/ 992777 h 2423160"/>
              <a:gd name="connsiteX96" fmla="*/ 2462349 w 3415937"/>
              <a:gd name="connsiteY96" fmla="*/ 966652 h 2423160"/>
              <a:gd name="connsiteX97" fmla="*/ 2429692 w 3415937"/>
              <a:gd name="connsiteY97" fmla="*/ 927463 h 2423160"/>
              <a:gd name="connsiteX98" fmla="*/ 2390503 w 3415937"/>
              <a:gd name="connsiteY98" fmla="*/ 894806 h 2423160"/>
              <a:gd name="connsiteX99" fmla="*/ 2364377 w 3415937"/>
              <a:gd name="connsiteY99" fmla="*/ 868680 h 2423160"/>
              <a:gd name="connsiteX100" fmla="*/ 2174966 w 3415937"/>
              <a:gd name="connsiteY100" fmla="*/ 705395 h 2423160"/>
              <a:gd name="connsiteX101" fmla="*/ 2090057 w 3415937"/>
              <a:gd name="connsiteY101" fmla="*/ 627017 h 2423160"/>
              <a:gd name="connsiteX102" fmla="*/ 2070463 w 3415937"/>
              <a:gd name="connsiteY102" fmla="*/ 607423 h 2423160"/>
              <a:gd name="connsiteX103" fmla="*/ 2050869 w 3415937"/>
              <a:gd name="connsiteY103" fmla="*/ 587829 h 2423160"/>
              <a:gd name="connsiteX104" fmla="*/ 2018212 w 3415937"/>
              <a:gd name="connsiteY104" fmla="*/ 561703 h 2423160"/>
              <a:gd name="connsiteX105" fmla="*/ 1985554 w 3415937"/>
              <a:gd name="connsiteY105" fmla="*/ 529046 h 2423160"/>
              <a:gd name="connsiteX106" fmla="*/ 1965960 w 3415937"/>
              <a:gd name="connsiteY106" fmla="*/ 515983 h 2423160"/>
              <a:gd name="connsiteX107" fmla="*/ 1946366 w 3415937"/>
              <a:gd name="connsiteY107" fmla="*/ 496389 h 2423160"/>
              <a:gd name="connsiteX108" fmla="*/ 1913709 w 3415937"/>
              <a:gd name="connsiteY108" fmla="*/ 483326 h 2423160"/>
              <a:gd name="connsiteX109" fmla="*/ 1881052 w 3415937"/>
              <a:gd name="connsiteY109" fmla="*/ 457200 h 2423160"/>
              <a:gd name="connsiteX110" fmla="*/ 1841863 w 3415937"/>
              <a:gd name="connsiteY110" fmla="*/ 431075 h 2423160"/>
              <a:gd name="connsiteX111" fmla="*/ 1789612 w 3415937"/>
              <a:gd name="connsiteY111" fmla="*/ 391886 h 2423160"/>
              <a:gd name="connsiteX112" fmla="*/ 1763486 w 3415937"/>
              <a:gd name="connsiteY112" fmla="*/ 378823 h 2423160"/>
              <a:gd name="connsiteX113" fmla="*/ 1658983 w 3415937"/>
              <a:gd name="connsiteY113" fmla="*/ 320040 h 2423160"/>
              <a:gd name="connsiteX114" fmla="*/ 1639389 w 3415937"/>
              <a:gd name="connsiteY114" fmla="*/ 313509 h 2423160"/>
              <a:gd name="connsiteX115" fmla="*/ 1606732 w 3415937"/>
              <a:gd name="connsiteY115" fmla="*/ 293915 h 2423160"/>
              <a:gd name="connsiteX116" fmla="*/ 1547949 w 3415937"/>
              <a:gd name="connsiteY116" fmla="*/ 267789 h 2423160"/>
              <a:gd name="connsiteX117" fmla="*/ 1495697 w 3415937"/>
              <a:gd name="connsiteY117" fmla="*/ 228600 h 2423160"/>
              <a:gd name="connsiteX118" fmla="*/ 1469572 w 3415937"/>
              <a:gd name="connsiteY118" fmla="*/ 209006 h 2423160"/>
              <a:gd name="connsiteX119" fmla="*/ 1449977 w 3415937"/>
              <a:gd name="connsiteY119" fmla="*/ 202475 h 2423160"/>
              <a:gd name="connsiteX120" fmla="*/ 1391194 w 3415937"/>
              <a:gd name="connsiteY120" fmla="*/ 163286 h 2423160"/>
              <a:gd name="connsiteX121" fmla="*/ 1371600 w 3415937"/>
              <a:gd name="connsiteY121" fmla="*/ 156755 h 2423160"/>
              <a:gd name="connsiteX122" fmla="*/ 1319349 w 3415937"/>
              <a:gd name="connsiteY122" fmla="*/ 124097 h 2423160"/>
              <a:gd name="connsiteX123" fmla="*/ 1273629 w 3415937"/>
              <a:gd name="connsiteY123" fmla="*/ 97972 h 2423160"/>
              <a:gd name="connsiteX124" fmla="*/ 1234440 w 3415937"/>
              <a:gd name="connsiteY124" fmla="*/ 65315 h 2423160"/>
              <a:gd name="connsiteX125" fmla="*/ 1214846 w 3415937"/>
              <a:gd name="connsiteY125" fmla="*/ 58783 h 2423160"/>
              <a:gd name="connsiteX126" fmla="*/ 1175657 w 3415937"/>
              <a:gd name="connsiteY126" fmla="*/ 32657 h 2423160"/>
              <a:gd name="connsiteX127" fmla="*/ 1149532 w 3415937"/>
              <a:gd name="connsiteY127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415937" h="2423160">
                <a:moveTo>
                  <a:pt x="1149532" y="0"/>
                </a:moveTo>
                <a:cubicBezTo>
                  <a:pt x="1138646" y="2177"/>
                  <a:pt x="1127269" y="2634"/>
                  <a:pt x="1116874" y="6532"/>
                </a:cubicBezTo>
                <a:cubicBezTo>
                  <a:pt x="1109524" y="9288"/>
                  <a:pt x="1104096" y="15701"/>
                  <a:pt x="1097280" y="19595"/>
                </a:cubicBezTo>
                <a:cubicBezTo>
                  <a:pt x="1075929" y="31795"/>
                  <a:pt x="1061816" y="36392"/>
                  <a:pt x="1038497" y="45720"/>
                </a:cubicBezTo>
                <a:lnTo>
                  <a:pt x="979714" y="104503"/>
                </a:lnTo>
                <a:cubicBezTo>
                  <a:pt x="968828" y="115389"/>
                  <a:pt x="959078" y="127543"/>
                  <a:pt x="947057" y="137160"/>
                </a:cubicBezTo>
                <a:cubicBezTo>
                  <a:pt x="936171" y="145869"/>
                  <a:pt x="924257" y="153428"/>
                  <a:pt x="914400" y="163286"/>
                </a:cubicBezTo>
                <a:cubicBezTo>
                  <a:pt x="906703" y="170983"/>
                  <a:pt x="902129" y="181357"/>
                  <a:pt x="894806" y="189412"/>
                </a:cubicBezTo>
                <a:cubicBezTo>
                  <a:pt x="880308" y="205360"/>
                  <a:pt x="864326" y="219892"/>
                  <a:pt x="849086" y="235132"/>
                </a:cubicBezTo>
                <a:cubicBezTo>
                  <a:pt x="842555" y="241663"/>
                  <a:pt x="835262" y="247513"/>
                  <a:pt x="829492" y="254726"/>
                </a:cubicBezTo>
                <a:cubicBezTo>
                  <a:pt x="791825" y="301809"/>
                  <a:pt x="813223" y="277526"/>
                  <a:pt x="764177" y="326572"/>
                </a:cubicBezTo>
                <a:lnTo>
                  <a:pt x="744583" y="346166"/>
                </a:lnTo>
                <a:cubicBezTo>
                  <a:pt x="735874" y="354875"/>
                  <a:pt x="725847" y="362439"/>
                  <a:pt x="718457" y="372292"/>
                </a:cubicBezTo>
                <a:cubicBezTo>
                  <a:pt x="694153" y="404697"/>
                  <a:pt x="707920" y="392379"/>
                  <a:pt x="679269" y="411480"/>
                </a:cubicBezTo>
                <a:cubicBezTo>
                  <a:pt x="674915" y="418012"/>
                  <a:pt x="670769" y="424687"/>
                  <a:pt x="666206" y="431075"/>
                </a:cubicBezTo>
                <a:cubicBezTo>
                  <a:pt x="659879" y="439933"/>
                  <a:pt x="652381" y="447969"/>
                  <a:pt x="646612" y="457200"/>
                </a:cubicBezTo>
                <a:cubicBezTo>
                  <a:pt x="637685" y="471484"/>
                  <a:pt x="625871" y="501173"/>
                  <a:pt x="620486" y="515983"/>
                </a:cubicBezTo>
                <a:cubicBezTo>
                  <a:pt x="615780" y="528924"/>
                  <a:pt x="612537" y="542387"/>
                  <a:pt x="607423" y="555172"/>
                </a:cubicBezTo>
                <a:cubicBezTo>
                  <a:pt x="591803" y="594221"/>
                  <a:pt x="598067" y="576706"/>
                  <a:pt x="587829" y="607423"/>
                </a:cubicBezTo>
                <a:cubicBezTo>
                  <a:pt x="585652" y="624840"/>
                  <a:pt x="583779" y="642299"/>
                  <a:pt x="581297" y="659675"/>
                </a:cubicBezTo>
                <a:cubicBezTo>
                  <a:pt x="579424" y="672785"/>
                  <a:pt x="575782" y="685659"/>
                  <a:pt x="574766" y="698863"/>
                </a:cubicBezTo>
                <a:cubicBezTo>
                  <a:pt x="571422" y="742332"/>
                  <a:pt x="571340" y="786005"/>
                  <a:pt x="568234" y="829492"/>
                </a:cubicBezTo>
                <a:cubicBezTo>
                  <a:pt x="566151" y="858659"/>
                  <a:pt x="561461" y="886098"/>
                  <a:pt x="555172" y="914400"/>
                </a:cubicBezTo>
                <a:cubicBezTo>
                  <a:pt x="553225" y="923163"/>
                  <a:pt x="551220" y="931928"/>
                  <a:pt x="548640" y="940526"/>
                </a:cubicBezTo>
                <a:cubicBezTo>
                  <a:pt x="523360" y="1024791"/>
                  <a:pt x="548765" y="946806"/>
                  <a:pt x="522514" y="999309"/>
                </a:cubicBezTo>
                <a:cubicBezTo>
                  <a:pt x="517271" y="1009795"/>
                  <a:pt x="513569" y="1020988"/>
                  <a:pt x="509452" y="1031966"/>
                </a:cubicBezTo>
                <a:cubicBezTo>
                  <a:pt x="507035" y="1038412"/>
                  <a:pt x="505999" y="1045402"/>
                  <a:pt x="502920" y="1051560"/>
                </a:cubicBezTo>
                <a:cubicBezTo>
                  <a:pt x="497243" y="1062914"/>
                  <a:pt x="489345" y="1073040"/>
                  <a:pt x="483326" y="1084217"/>
                </a:cubicBezTo>
                <a:cubicBezTo>
                  <a:pt x="474094" y="1101363"/>
                  <a:pt x="468002" y="1120266"/>
                  <a:pt x="457200" y="1136469"/>
                </a:cubicBezTo>
                <a:cubicBezTo>
                  <a:pt x="452846" y="1143000"/>
                  <a:pt x="448032" y="1149248"/>
                  <a:pt x="444137" y="1156063"/>
                </a:cubicBezTo>
                <a:cubicBezTo>
                  <a:pt x="439306" y="1164517"/>
                  <a:pt x="436733" y="1174266"/>
                  <a:pt x="431074" y="1182189"/>
                </a:cubicBezTo>
                <a:cubicBezTo>
                  <a:pt x="425705" y="1189705"/>
                  <a:pt x="418011" y="1195252"/>
                  <a:pt x="411480" y="1201783"/>
                </a:cubicBezTo>
                <a:cubicBezTo>
                  <a:pt x="409303" y="1208314"/>
                  <a:pt x="408028" y="1215219"/>
                  <a:pt x="404949" y="1221377"/>
                </a:cubicBezTo>
                <a:cubicBezTo>
                  <a:pt x="398016" y="1235243"/>
                  <a:pt x="372171" y="1265615"/>
                  <a:pt x="365760" y="1273629"/>
                </a:cubicBezTo>
                <a:cubicBezTo>
                  <a:pt x="355161" y="1305426"/>
                  <a:pt x="364349" y="1284749"/>
                  <a:pt x="339634" y="1319349"/>
                </a:cubicBezTo>
                <a:cubicBezTo>
                  <a:pt x="275682" y="1408881"/>
                  <a:pt x="315885" y="1357198"/>
                  <a:pt x="267789" y="1417320"/>
                </a:cubicBezTo>
                <a:cubicBezTo>
                  <a:pt x="256057" y="1452515"/>
                  <a:pt x="269183" y="1422874"/>
                  <a:pt x="241663" y="1456509"/>
                </a:cubicBezTo>
                <a:cubicBezTo>
                  <a:pt x="227876" y="1473359"/>
                  <a:pt x="214550" y="1490645"/>
                  <a:pt x="202474" y="1508760"/>
                </a:cubicBezTo>
                <a:cubicBezTo>
                  <a:pt x="177371" y="1546418"/>
                  <a:pt x="199106" y="1510090"/>
                  <a:pt x="182880" y="1547949"/>
                </a:cubicBezTo>
                <a:cubicBezTo>
                  <a:pt x="172935" y="1571154"/>
                  <a:pt x="169874" y="1573989"/>
                  <a:pt x="156754" y="1593669"/>
                </a:cubicBezTo>
                <a:cubicBezTo>
                  <a:pt x="154577" y="1600200"/>
                  <a:pt x="152114" y="1606643"/>
                  <a:pt x="150223" y="1613263"/>
                </a:cubicBezTo>
                <a:cubicBezTo>
                  <a:pt x="147757" y="1621894"/>
                  <a:pt x="146531" y="1630873"/>
                  <a:pt x="143692" y="1639389"/>
                </a:cubicBezTo>
                <a:cubicBezTo>
                  <a:pt x="137704" y="1657354"/>
                  <a:pt x="128681" y="1673305"/>
                  <a:pt x="124097" y="1691640"/>
                </a:cubicBezTo>
                <a:cubicBezTo>
                  <a:pt x="121405" y="1702410"/>
                  <a:pt x="119974" y="1713460"/>
                  <a:pt x="117566" y="1724297"/>
                </a:cubicBezTo>
                <a:cubicBezTo>
                  <a:pt x="115619" y="1733060"/>
                  <a:pt x="112794" y="1741621"/>
                  <a:pt x="111034" y="1750423"/>
                </a:cubicBezTo>
                <a:cubicBezTo>
                  <a:pt x="106393" y="1773629"/>
                  <a:pt x="101152" y="1822439"/>
                  <a:pt x="91440" y="1841863"/>
                </a:cubicBezTo>
                <a:cubicBezTo>
                  <a:pt x="45438" y="1933866"/>
                  <a:pt x="115342" y="1792250"/>
                  <a:pt x="65314" y="1900646"/>
                </a:cubicBezTo>
                <a:cubicBezTo>
                  <a:pt x="57154" y="1918326"/>
                  <a:pt x="47897" y="1935480"/>
                  <a:pt x="39189" y="1952897"/>
                </a:cubicBezTo>
                <a:cubicBezTo>
                  <a:pt x="27809" y="1975657"/>
                  <a:pt x="21402" y="1986663"/>
                  <a:pt x="13063" y="2011680"/>
                </a:cubicBezTo>
                <a:cubicBezTo>
                  <a:pt x="10224" y="2020196"/>
                  <a:pt x="8998" y="2029175"/>
                  <a:pt x="6532" y="2037806"/>
                </a:cubicBezTo>
                <a:cubicBezTo>
                  <a:pt x="4641" y="2044426"/>
                  <a:pt x="2177" y="2050869"/>
                  <a:pt x="0" y="2057400"/>
                </a:cubicBezTo>
                <a:cubicBezTo>
                  <a:pt x="2177" y="2105297"/>
                  <a:pt x="2990" y="2153276"/>
                  <a:pt x="6532" y="2201092"/>
                </a:cubicBezTo>
                <a:cubicBezTo>
                  <a:pt x="7352" y="2212163"/>
                  <a:pt x="8940" y="2223442"/>
                  <a:pt x="13063" y="2233749"/>
                </a:cubicBezTo>
                <a:cubicBezTo>
                  <a:pt x="24333" y="2261924"/>
                  <a:pt x="36981" y="2268099"/>
                  <a:pt x="52252" y="2292532"/>
                </a:cubicBezTo>
                <a:cubicBezTo>
                  <a:pt x="57412" y="2300788"/>
                  <a:pt x="59655" y="2310734"/>
                  <a:pt x="65314" y="2318657"/>
                </a:cubicBezTo>
                <a:cubicBezTo>
                  <a:pt x="74251" y="2331169"/>
                  <a:pt x="119565" y="2367510"/>
                  <a:pt x="124097" y="2370909"/>
                </a:cubicBezTo>
                <a:cubicBezTo>
                  <a:pt x="133848" y="2378222"/>
                  <a:pt x="172524" y="2405031"/>
                  <a:pt x="189412" y="2410097"/>
                </a:cubicBezTo>
                <a:cubicBezTo>
                  <a:pt x="202873" y="2414135"/>
                  <a:pt x="272508" y="2422117"/>
                  <a:pt x="280852" y="2423160"/>
                </a:cubicBezTo>
                <a:lnTo>
                  <a:pt x="594360" y="2416629"/>
                </a:lnTo>
                <a:cubicBezTo>
                  <a:pt x="611902" y="2416003"/>
                  <a:pt x="629156" y="2411935"/>
                  <a:pt x="646612" y="2410097"/>
                </a:cubicBezTo>
                <a:cubicBezTo>
                  <a:pt x="680928" y="2406485"/>
                  <a:pt x="780832" y="2398055"/>
                  <a:pt x="809897" y="2397035"/>
                </a:cubicBezTo>
                <a:cubicBezTo>
                  <a:pt x="903482" y="2393751"/>
                  <a:pt x="997132" y="2392680"/>
                  <a:pt x="1090749" y="2390503"/>
                </a:cubicBezTo>
                <a:cubicBezTo>
                  <a:pt x="1211492" y="2391711"/>
                  <a:pt x="1739351" y="2405385"/>
                  <a:pt x="1972492" y="2390503"/>
                </a:cubicBezTo>
                <a:cubicBezTo>
                  <a:pt x="1998924" y="2388816"/>
                  <a:pt x="2024499" y="2379912"/>
                  <a:pt x="2050869" y="2377440"/>
                </a:cubicBezTo>
                <a:cubicBezTo>
                  <a:pt x="2094276" y="2373371"/>
                  <a:pt x="2137954" y="2373086"/>
                  <a:pt x="2181497" y="2370909"/>
                </a:cubicBezTo>
                <a:cubicBezTo>
                  <a:pt x="2196737" y="2368732"/>
                  <a:pt x="2211916" y="2366077"/>
                  <a:pt x="2227217" y="2364377"/>
                </a:cubicBezTo>
                <a:cubicBezTo>
                  <a:pt x="2329268" y="2353038"/>
                  <a:pt x="2493556" y="2346819"/>
                  <a:pt x="2566852" y="2344783"/>
                </a:cubicBezTo>
                <a:lnTo>
                  <a:pt x="2801983" y="2338252"/>
                </a:lnTo>
                <a:cubicBezTo>
                  <a:pt x="2860766" y="2333898"/>
                  <a:pt x="2919449" y="2327866"/>
                  <a:pt x="2978332" y="2325189"/>
                </a:cubicBezTo>
                <a:cubicBezTo>
                  <a:pt x="3294071" y="2310837"/>
                  <a:pt x="3170104" y="2319480"/>
                  <a:pt x="3350623" y="2305595"/>
                </a:cubicBezTo>
                <a:cubicBezTo>
                  <a:pt x="3357154" y="2303418"/>
                  <a:pt x="3364928" y="2303471"/>
                  <a:pt x="3370217" y="2299063"/>
                </a:cubicBezTo>
                <a:cubicBezTo>
                  <a:pt x="3382010" y="2289236"/>
                  <a:pt x="3397147" y="2261131"/>
                  <a:pt x="3402874" y="2246812"/>
                </a:cubicBezTo>
                <a:cubicBezTo>
                  <a:pt x="3407988" y="2234027"/>
                  <a:pt x="3415937" y="2207623"/>
                  <a:pt x="3415937" y="2207623"/>
                </a:cubicBezTo>
                <a:cubicBezTo>
                  <a:pt x="3412137" y="2150619"/>
                  <a:pt x="3414649" y="2124093"/>
                  <a:pt x="3402874" y="2076995"/>
                </a:cubicBezTo>
                <a:cubicBezTo>
                  <a:pt x="3401204" y="2070316"/>
                  <a:pt x="3398696" y="2063870"/>
                  <a:pt x="3396343" y="2057400"/>
                </a:cubicBezTo>
                <a:cubicBezTo>
                  <a:pt x="3389986" y="2039919"/>
                  <a:pt x="3382631" y="2022796"/>
                  <a:pt x="3376749" y="2005149"/>
                </a:cubicBezTo>
                <a:cubicBezTo>
                  <a:pt x="3360363" y="1955992"/>
                  <a:pt x="3382707" y="2002582"/>
                  <a:pt x="3357154" y="1946366"/>
                </a:cubicBezTo>
                <a:cubicBezTo>
                  <a:pt x="3338757" y="1905891"/>
                  <a:pt x="3297541" y="1834226"/>
                  <a:pt x="3278777" y="1809206"/>
                </a:cubicBezTo>
                <a:cubicBezTo>
                  <a:pt x="3272246" y="1800497"/>
                  <a:pt x="3265510" y="1791938"/>
                  <a:pt x="3259183" y="1783080"/>
                </a:cubicBezTo>
                <a:cubicBezTo>
                  <a:pt x="3216132" y="1722809"/>
                  <a:pt x="3290351" y="1823580"/>
                  <a:pt x="3226526" y="1724297"/>
                </a:cubicBezTo>
                <a:cubicBezTo>
                  <a:pt x="3214753" y="1705983"/>
                  <a:pt x="3201741" y="1688371"/>
                  <a:pt x="3187337" y="1672046"/>
                </a:cubicBezTo>
                <a:cubicBezTo>
                  <a:pt x="3169003" y="1651268"/>
                  <a:pt x="3148148" y="1632857"/>
                  <a:pt x="3128554" y="1613263"/>
                </a:cubicBezTo>
                <a:lnTo>
                  <a:pt x="3102429" y="1587137"/>
                </a:lnTo>
                <a:cubicBezTo>
                  <a:pt x="3095897" y="1580605"/>
                  <a:pt x="3089621" y="1573808"/>
                  <a:pt x="3082834" y="1567543"/>
                </a:cubicBezTo>
                <a:cubicBezTo>
                  <a:pt x="3061311" y="1547676"/>
                  <a:pt x="3035094" y="1532192"/>
                  <a:pt x="3017520" y="1508760"/>
                </a:cubicBezTo>
                <a:cubicBezTo>
                  <a:pt x="3010989" y="1500052"/>
                  <a:pt x="3006118" y="1489803"/>
                  <a:pt x="2997926" y="1482635"/>
                </a:cubicBezTo>
                <a:cubicBezTo>
                  <a:pt x="2988372" y="1474275"/>
                  <a:pt x="2974730" y="1471505"/>
                  <a:pt x="2965269" y="1463040"/>
                </a:cubicBezTo>
                <a:cubicBezTo>
                  <a:pt x="2933145" y="1434298"/>
                  <a:pt x="2904309" y="1402080"/>
                  <a:pt x="2873829" y="1371600"/>
                </a:cubicBezTo>
                <a:cubicBezTo>
                  <a:pt x="2862943" y="1360714"/>
                  <a:pt x="2853488" y="1348180"/>
                  <a:pt x="2841172" y="1338943"/>
                </a:cubicBezTo>
                <a:cubicBezTo>
                  <a:pt x="2832463" y="1332412"/>
                  <a:pt x="2822743" y="1327046"/>
                  <a:pt x="2815046" y="1319349"/>
                </a:cubicBezTo>
                <a:cubicBezTo>
                  <a:pt x="2803022" y="1307325"/>
                  <a:pt x="2793923" y="1292655"/>
                  <a:pt x="2782389" y="1280160"/>
                </a:cubicBezTo>
                <a:cubicBezTo>
                  <a:pt x="2767770" y="1264323"/>
                  <a:pt x="2751909" y="1249680"/>
                  <a:pt x="2736669" y="1234440"/>
                </a:cubicBezTo>
                <a:lnTo>
                  <a:pt x="2612572" y="1110343"/>
                </a:lnTo>
                <a:cubicBezTo>
                  <a:pt x="2603863" y="1101634"/>
                  <a:pt x="2595450" y="1092620"/>
                  <a:pt x="2586446" y="1084217"/>
                </a:cubicBezTo>
                <a:cubicBezTo>
                  <a:pt x="2562785" y="1062133"/>
                  <a:pt x="2534019" y="1044796"/>
                  <a:pt x="2514600" y="1018903"/>
                </a:cubicBezTo>
                <a:cubicBezTo>
                  <a:pt x="2508069" y="1010194"/>
                  <a:pt x="2502703" y="1000474"/>
                  <a:pt x="2495006" y="992777"/>
                </a:cubicBezTo>
                <a:cubicBezTo>
                  <a:pt x="2485149" y="982920"/>
                  <a:pt x="2472206" y="976509"/>
                  <a:pt x="2462349" y="966652"/>
                </a:cubicBezTo>
                <a:cubicBezTo>
                  <a:pt x="2450325" y="954628"/>
                  <a:pt x="2441716" y="939487"/>
                  <a:pt x="2429692" y="927463"/>
                </a:cubicBezTo>
                <a:cubicBezTo>
                  <a:pt x="2417668" y="915439"/>
                  <a:pt x="2403142" y="906181"/>
                  <a:pt x="2390503" y="894806"/>
                </a:cubicBezTo>
                <a:cubicBezTo>
                  <a:pt x="2381349" y="886567"/>
                  <a:pt x="2373671" y="876761"/>
                  <a:pt x="2364377" y="868680"/>
                </a:cubicBezTo>
                <a:cubicBezTo>
                  <a:pt x="2183826" y="711679"/>
                  <a:pt x="2298919" y="818569"/>
                  <a:pt x="2174966" y="705395"/>
                </a:cubicBezTo>
                <a:cubicBezTo>
                  <a:pt x="2146521" y="679424"/>
                  <a:pt x="2118157" y="653361"/>
                  <a:pt x="2090057" y="627017"/>
                </a:cubicBezTo>
                <a:cubicBezTo>
                  <a:pt x="2083318" y="620700"/>
                  <a:pt x="2076994" y="613954"/>
                  <a:pt x="2070463" y="607423"/>
                </a:cubicBezTo>
                <a:cubicBezTo>
                  <a:pt x="2063932" y="600892"/>
                  <a:pt x="2058082" y="593599"/>
                  <a:pt x="2050869" y="587829"/>
                </a:cubicBezTo>
                <a:cubicBezTo>
                  <a:pt x="2039983" y="579120"/>
                  <a:pt x="2028574" y="571029"/>
                  <a:pt x="2018212" y="561703"/>
                </a:cubicBezTo>
                <a:cubicBezTo>
                  <a:pt x="2006769" y="551404"/>
                  <a:pt x="1997140" y="539184"/>
                  <a:pt x="1985554" y="529046"/>
                </a:cubicBezTo>
                <a:cubicBezTo>
                  <a:pt x="1979646" y="523877"/>
                  <a:pt x="1971990" y="521008"/>
                  <a:pt x="1965960" y="515983"/>
                </a:cubicBezTo>
                <a:cubicBezTo>
                  <a:pt x="1958864" y="510070"/>
                  <a:pt x="1954199" y="501284"/>
                  <a:pt x="1946366" y="496389"/>
                </a:cubicBezTo>
                <a:cubicBezTo>
                  <a:pt x="1936424" y="490175"/>
                  <a:pt x="1923762" y="489358"/>
                  <a:pt x="1913709" y="483326"/>
                </a:cubicBezTo>
                <a:cubicBezTo>
                  <a:pt x="1901755" y="476154"/>
                  <a:pt x="1892326" y="465399"/>
                  <a:pt x="1881052" y="457200"/>
                </a:cubicBezTo>
                <a:cubicBezTo>
                  <a:pt x="1868355" y="447966"/>
                  <a:pt x="1854638" y="440200"/>
                  <a:pt x="1841863" y="431075"/>
                </a:cubicBezTo>
                <a:cubicBezTo>
                  <a:pt x="1824147" y="418421"/>
                  <a:pt x="1807727" y="403963"/>
                  <a:pt x="1789612" y="391886"/>
                </a:cubicBezTo>
                <a:cubicBezTo>
                  <a:pt x="1781511" y="386485"/>
                  <a:pt x="1771972" y="383596"/>
                  <a:pt x="1763486" y="378823"/>
                </a:cubicBezTo>
                <a:cubicBezTo>
                  <a:pt x="1751306" y="371972"/>
                  <a:pt x="1688144" y="332538"/>
                  <a:pt x="1658983" y="320040"/>
                </a:cubicBezTo>
                <a:cubicBezTo>
                  <a:pt x="1652655" y="317328"/>
                  <a:pt x="1645547" y="316588"/>
                  <a:pt x="1639389" y="313509"/>
                </a:cubicBezTo>
                <a:cubicBezTo>
                  <a:pt x="1628034" y="307832"/>
                  <a:pt x="1617877" y="299994"/>
                  <a:pt x="1606732" y="293915"/>
                </a:cubicBezTo>
                <a:cubicBezTo>
                  <a:pt x="1571100" y="274479"/>
                  <a:pt x="1576819" y="277412"/>
                  <a:pt x="1547949" y="267789"/>
                </a:cubicBezTo>
                <a:lnTo>
                  <a:pt x="1495697" y="228600"/>
                </a:lnTo>
                <a:cubicBezTo>
                  <a:pt x="1486989" y="222069"/>
                  <a:pt x="1479899" y="212448"/>
                  <a:pt x="1469572" y="209006"/>
                </a:cubicBezTo>
                <a:lnTo>
                  <a:pt x="1449977" y="202475"/>
                </a:lnTo>
                <a:cubicBezTo>
                  <a:pt x="1428095" y="186062"/>
                  <a:pt x="1416395" y="175886"/>
                  <a:pt x="1391194" y="163286"/>
                </a:cubicBezTo>
                <a:cubicBezTo>
                  <a:pt x="1385036" y="160207"/>
                  <a:pt x="1378131" y="158932"/>
                  <a:pt x="1371600" y="156755"/>
                </a:cubicBezTo>
                <a:cubicBezTo>
                  <a:pt x="1354183" y="145869"/>
                  <a:pt x="1335780" y="136420"/>
                  <a:pt x="1319349" y="124097"/>
                </a:cubicBezTo>
                <a:cubicBezTo>
                  <a:pt x="1287715" y="100372"/>
                  <a:pt x="1303550" y="107945"/>
                  <a:pt x="1273629" y="97972"/>
                </a:cubicBezTo>
                <a:cubicBezTo>
                  <a:pt x="1260566" y="87086"/>
                  <a:pt x="1248588" y="74747"/>
                  <a:pt x="1234440" y="65315"/>
                </a:cubicBezTo>
                <a:cubicBezTo>
                  <a:pt x="1228712" y="61496"/>
                  <a:pt x="1220864" y="62127"/>
                  <a:pt x="1214846" y="58783"/>
                </a:cubicBezTo>
                <a:cubicBezTo>
                  <a:pt x="1201122" y="51158"/>
                  <a:pt x="1189699" y="39678"/>
                  <a:pt x="1175657" y="32657"/>
                </a:cubicBezTo>
                <a:lnTo>
                  <a:pt x="1149532" y="0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88841D-8257-1F42-A906-8C5C9C122B2C}"/>
              </a:ext>
            </a:extLst>
          </p:cNvPr>
          <p:cNvSpPr/>
          <p:nvPr/>
        </p:nvSpPr>
        <p:spPr bwMode="auto">
          <a:xfrm>
            <a:off x="2109651" y="1756929"/>
            <a:ext cx="6250578" cy="1567568"/>
          </a:xfrm>
          <a:custGeom>
            <a:avLst/>
            <a:gdLst>
              <a:gd name="connsiteX0" fmla="*/ 1979023 w 6250578"/>
              <a:gd name="connsiteY0" fmla="*/ 26151 h 1567568"/>
              <a:gd name="connsiteX1" fmla="*/ 1920240 w 6250578"/>
              <a:gd name="connsiteY1" fmla="*/ 52277 h 1567568"/>
              <a:gd name="connsiteX2" fmla="*/ 1881052 w 6250578"/>
              <a:gd name="connsiteY2" fmla="*/ 71871 h 1567568"/>
              <a:gd name="connsiteX3" fmla="*/ 1848395 w 6250578"/>
              <a:gd name="connsiteY3" fmla="*/ 97997 h 1567568"/>
              <a:gd name="connsiteX4" fmla="*/ 1828800 w 6250578"/>
              <a:gd name="connsiteY4" fmla="*/ 117591 h 1567568"/>
              <a:gd name="connsiteX5" fmla="*/ 1809206 w 6250578"/>
              <a:gd name="connsiteY5" fmla="*/ 130654 h 1567568"/>
              <a:gd name="connsiteX6" fmla="*/ 1789612 w 6250578"/>
              <a:gd name="connsiteY6" fmla="*/ 156780 h 1567568"/>
              <a:gd name="connsiteX7" fmla="*/ 1770018 w 6250578"/>
              <a:gd name="connsiteY7" fmla="*/ 169842 h 1567568"/>
              <a:gd name="connsiteX8" fmla="*/ 1724298 w 6250578"/>
              <a:gd name="connsiteY8" fmla="*/ 215562 h 1567568"/>
              <a:gd name="connsiteX9" fmla="*/ 1665515 w 6250578"/>
              <a:gd name="connsiteY9" fmla="*/ 280877 h 1567568"/>
              <a:gd name="connsiteX10" fmla="*/ 1639389 w 6250578"/>
              <a:gd name="connsiteY10" fmla="*/ 320065 h 1567568"/>
              <a:gd name="connsiteX11" fmla="*/ 1606732 w 6250578"/>
              <a:gd name="connsiteY11" fmla="*/ 352722 h 1567568"/>
              <a:gd name="connsiteX12" fmla="*/ 1580606 w 6250578"/>
              <a:gd name="connsiteY12" fmla="*/ 391911 h 1567568"/>
              <a:gd name="connsiteX13" fmla="*/ 1574075 w 6250578"/>
              <a:gd name="connsiteY13" fmla="*/ 411505 h 1567568"/>
              <a:gd name="connsiteX14" fmla="*/ 1547949 w 6250578"/>
              <a:gd name="connsiteY14" fmla="*/ 450694 h 1567568"/>
              <a:gd name="connsiteX15" fmla="*/ 1541418 w 6250578"/>
              <a:gd name="connsiteY15" fmla="*/ 476820 h 1567568"/>
              <a:gd name="connsiteX16" fmla="*/ 1515292 w 6250578"/>
              <a:gd name="connsiteY16" fmla="*/ 516008 h 1567568"/>
              <a:gd name="connsiteX17" fmla="*/ 1495698 w 6250578"/>
              <a:gd name="connsiteY17" fmla="*/ 555197 h 1567568"/>
              <a:gd name="connsiteX18" fmla="*/ 1476103 w 6250578"/>
              <a:gd name="connsiteY18" fmla="*/ 568260 h 1567568"/>
              <a:gd name="connsiteX19" fmla="*/ 1436915 w 6250578"/>
              <a:gd name="connsiteY19" fmla="*/ 607448 h 1567568"/>
              <a:gd name="connsiteX20" fmla="*/ 1417320 w 6250578"/>
              <a:gd name="connsiteY20" fmla="*/ 627042 h 1567568"/>
              <a:gd name="connsiteX21" fmla="*/ 1371600 w 6250578"/>
              <a:gd name="connsiteY21" fmla="*/ 646637 h 1567568"/>
              <a:gd name="connsiteX22" fmla="*/ 1332412 w 6250578"/>
              <a:gd name="connsiteY22" fmla="*/ 666231 h 1567568"/>
              <a:gd name="connsiteX23" fmla="*/ 1293223 w 6250578"/>
              <a:gd name="connsiteY23" fmla="*/ 685825 h 1567568"/>
              <a:gd name="connsiteX24" fmla="*/ 1267098 w 6250578"/>
              <a:gd name="connsiteY24" fmla="*/ 698888 h 1567568"/>
              <a:gd name="connsiteX25" fmla="*/ 1247503 w 6250578"/>
              <a:gd name="connsiteY25" fmla="*/ 705420 h 1567568"/>
              <a:gd name="connsiteX26" fmla="*/ 1214846 w 6250578"/>
              <a:gd name="connsiteY26" fmla="*/ 718482 h 1567568"/>
              <a:gd name="connsiteX27" fmla="*/ 1195252 w 6250578"/>
              <a:gd name="connsiteY27" fmla="*/ 725014 h 1567568"/>
              <a:gd name="connsiteX28" fmla="*/ 1175658 w 6250578"/>
              <a:gd name="connsiteY28" fmla="*/ 738077 h 1567568"/>
              <a:gd name="connsiteX29" fmla="*/ 1136469 w 6250578"/>
              <a:gd name="connsiteY29" fmla="*/ 751140 h 1567568"/>
              <a:gd name="connsiteX30" fmla="*/ 1103812 w 6250578"/>
              <a:gd name="connsiteY30" fmla="*/ 764202 h 1567568"/>
              <a:gd name="connsiteX31" fmla="*/ 1064623 w 6250578"/>
              <a:gd name="connsiteY31" fmla="*/ 777265 h 1567568"/>
              <a:gd name="connsiteX32" fmla="*/ 1012372 w 6250578"/>
              <a:gd name="connsiteY32" fmla="*/ 796860 h 1567568"/>
              <a:gd name="connsiteX33" fmla="*/ 992778 w 6250578"/>
              <a:gd name="connsiteY33" fmla="*/ 809922 h 1567568"/>
              <a:gd name="connsiteX34" fmla="*/ 966652 w 6250578"/>
              <a:gd name="connsiteY34" fmla="*/ 816454 h 1567568"/>
              <a:gd name="connsiteX35" fmla="*/ 927463 w 6250578"/>
              <a:gd name="connsiteY35" fmla="*/ 829517 h 1567568"/>
              <a:gd name="connsiteX36" fmla="*/ 894806 w 6250578"/>
              <a:gd name="connsiteY36" fmla="*/ 842580 h 1567568"/>
              <a:gd name="connsiteX37" fmla="*/ 875212 w 6250578"/>
              <a:gd name="connsiteY37" fmla="*/ 855642 h 1567568"/>
              <a:gd name="connsiteX38" fmla="*/ 849086 w 6250578"/>
              <a:gd name="connsiteY38" fmla="*/ 862174 h 1567568"/>
              <a:gd name="connsiteX39" fmla="*/ 796835 w 6250578"/>
              <a:gd name="connsiteY39" fmla="*/ 888300 h 1567568"/>
              <a:gd name="connsiteX40" fmla="*/ 757646 w 6250578"/>
              <a:gd name="connsiteY40" fmla="*/ 907894 h 1567568"/>
              <a:gd name="connsiteX41" fmla="*/ 711926 w 6250578"/>
              <a:gd name="connsiteY41" fmla="*/ 940551 h 1567568"/>
              <a:gd name="connsiteX42" fmla="*/ 666206 w 6250578"/>
              <a:gd name="connsiteY42" fmla="*/ 979740 h 1567568"/>
              <a:gd name="connsiteX43" fmla="*/ 640080 w 6250578"/>
              <a:gd name="connsiteY43" fmla="*/ 992802 h 1567568"/>
              <a:gd name="connsiteX44" fmla="*/ 600892 w 6250578"/>
              <a:gd name="connsiteY44" fmla="*/ 1018928 h 1567568"/>
              <a:gd name="connsiteX45" fmla="*/ 581298 w 6250578"/>
              <a:gd name="connsiteY45" fmla="*/ 1025460 h 1567568"/>
              <a:gd name="connsiteX46" fmla="*/ 542109 w 6250578"/>
              <a:gd name="connsiteY46" fmla="*/ 1051585 h 1567568"/>
              <a:gd name="connsiteX47" fmla="*/ 463732 w 6250578"/>
              <a:gd name="connsiteY47" fmla="*/ 1077711 h 1567568"/>
              <a:gd name="connsiteX48" fmla="*/ 424543 w 6250578"/>
              <a:gd name="connsiteY48" fmla="*/ 1090774 h 1567568"/>
              <a:gd name="connsiteX49" fmla="*/ 378823 w 6250578"/>
              <a:gd name="connsiteY49" fmla="*/ 1110368 h 1567568"/>
              <a:gd name="connsiteX50" fmla="*/ 339635 w 6250578"/>
              <a:gd name="connsiteY50" fmla="*/ 1123431 h 1567568"/>
              <a:gd name="connsiteX51" fmla="*/ 320040 w 6250578"/>
              <a:gd name="connsiteY51" fmla="*/ 1136494 h 1567568"/>
              <a:gd name="connsiteX52" fmla="*/ 267789 w 6250578"/>
              <a:gd name="connsiteY52" fmla="*/ 1149557 h 1567568"/>
              <a:gd name="connsiteX53" fmla="*/ 248195 w 6250578"/>
              <a:gd name="connsiteY53" fmla="*/ 1162620 h 1567568"/>
              <a:gd name="connsiteX54" fmla="*/ 222069 w 6250578"/>
              <a:gd name="connsiteY54" fmla="*/ 1169151 h 1567568"/>
              <a:gd name="connsiteX55" fmla="*/ 202475 w 6250578"/>
              <a:gd name="connsiteY55" fmla="*/ 1175682 h 1567568"/>
              <a:gd name="connsiteX56" fmla="*/ 150223 w 6250578"/>
              <a:gd name="connsiteY56" fmla="*/ 1195277 h 1567568"/>
              <a:gd name="connsiteX57" fmla="*/ 130629 w 6250578"/>
              <a:gd name="connsiteY57" fmla="*/ 1208340 h 1567568"/>
              <a:gd name="connsiteX58" fmla="*/ 91440 w 6250578"/>
              <a:gd name="connsiteY58" fmla="*/ 1227934 h 1567568"/>
              <a:gd name="connsiteX59" fmla="*/ 52252 w 6250578"/>
              <a:gd name="connsiteY59" fmla="*/ 1273654 h 1567568"/>
              <a:gd name="connsiteX60" fmla="*/ 13063 w 6250578"/>
              <a:gd name="connsiteY60" fmla="*/ 1358562 h 1567568"/>
              <a:gd name="connsiteX61" fmla="*/ 6532 w 6250578"/>
              <a:gd name="connsiteY61" fmla="*/ 1410814 h 1567568"/>
              <a:gd name="connsiteX62" fmla="*/ 0 w 6250578"/>
              <a:gd name="connsiteY62" fmla="*/ 1430408 h 1567568"/>
              <a:gd name="connsiteX63" fmla="*/ 19595 w 6250578"/>
              <a:gd name="connsiteY63" fmla="*/ 1469597 h 1567568"/>
              <a:gd name="connsiteX64" fmla="*/ 58783 w 6250578"/>
              <a:gd name="connsiteY64" fmla="*/ 1495722 h 1567568"/>
              <a:gd name="connsiteX65" fmla="*/ 78378 w 6250578"/>
              <a:gd name="connsiteY65" fmla="*/ 1508785 h 1567568"/>
              <a:gd name="connsiteX66" fmla="*/ 117566 w 6250578"/>
              <a:gd name="connsiteY66" fmla="*/ 1521848 h 1567568"/>
              <a:gd name="connsiteX67" fmla="*/ 137160 w 6250578"/>
              <a:gd name="connsiteY67" fmla="*/ 1528380 h 1567568"/>
              <a:gd name="connsiteX68" fmla="*/ 372292 w 6250578"/>
              <a:gd name="connsiteY68" fmla="*/ 1521848 h 1567568"/>
              <a:gd name="connsiteX69" fmla="*/ 411480 w 6250578"/>
              <a:gd name="connsiteY69" fmla="*/ 1515317 h 1567568"/>
              <a:gd name="connsiteX70" fmla="*/ 463732 w 6250578"/>
              <a:gd name="connsiteY70" fmla="*/ 1482660 h 1567568"/>
              <a:gd name="connsiteX71" fmla="*/ 502920 w 6250578"/>
              <a:gd name="connsiteY71" fmla="*/ 1436940 h 1567568"/>
              <a:gd name="connsiteX72" fmla="*/ 535578 w 6250578"/>
              <a:gd name="connsiteY72" fmla="*/ 1391220 h 1567568"/>
              <a:gd name="connsiteX73" fmla="*/ 548640 w 6250578"/>
              <a:gd name="connsiteY73" fmla="*/ 1365094 h 1567568"/>
              <a:gd name="connsiteX74" fmla="*/ 561703 w 6250578"/>
              <a:gd name="connsiteY74" fmla="*/ 1345500 h 1567568"/>
              <a:gd name="connsiteX75" fmla="*/ 587829 w 6250578"/>
              <a:gd name="connsiteY75" fmla="*/ 1299780 h 1567568"/>
              <a:gd name="connsiteX76" fmla="*/ 627018 w 6250578"/>
              <a:gd name="connsiteY76" fmla="*/ 1260591 h 1567568"/>
              <a:gd name="connsiteX77" fmla="*/ 666206 w 6250578"/>
              <a:gd name="connsiteY77" fmla="*/ 1227934 h 1567568"/>
              <a:gd name="connsiteX78" fmla="*/ 711926 w 6250578"/>
              <a:gd name="connsiteY78" fmla="*/ 1188745 h 1567568"/>
              <a:gd name="connsiteX79" fmla="*/ 764178 w 6250578"/>
              <a:gd name="connsiteY79" fmla="*/ 1143025 h 1567568"/>
              <a:gd name="connsiteX80" fmla="*/ 783772 w 6250578"/>
              <a:gd name="connsiteY80" fmla="*/ 1116900 h 1567568"/>
              <a:gd name="connsiteX81" fmla="*/ 803366 w 6250578"/>
              <a:gd name="connsiteY81" fmla="*/ 1110368 h 1567568"/>
              <a:gd name="connsiteX82" fmla="*/ 849086 w 6250578"/>
              <a:gd name="connsiteY82" fmla="*/ 1077711 h 1567568"/>
              <a:gd name="connsiteX83" fmla="*/ 868680 w 6250578"/>
              <a:gd name="connsiteY83" fmla="*/ 1071180 h 1567568"/>
              <a:gd name="connsiteX84" fmla="*/ 947058 w 6250578"/>
              <a:gd name="connsiteY84" fmla="*/ 1038522 h 1567568"/>
              <a:gd name="connsiteX85" fmla="*/ 966652 w 6250578"/>
              <a:gd name="connsiteY85" fmla="*/ 1031991 h 1567568"/>
              <a:gd name="connsiteX86" fmla="*/ 1005840 w 6250578"/>
              <a:gd name="connsiteY86" fmla="*/ 1018928 h 1567568"/>
              <a:gd name="connsiteX87" fmla="*/ 1110343 w 6250578"/>
              <a:gd name="connsiteY87" fmla="*/ 1005865 h 1567568"/>
              <a:gd name="connsiteX88" fmla="*/ 1541418 w 6250578"/>
              <a:gd name="connsiteY88" fmla="*/ 1005865 h 1567568"/>
              <a:gd name="connsiteX89" fmla="*/ 1587138 w 6250578"/>
              <a:gd name="connsiteY89" fmla="*/ 1012397 h 1567568"/>
              <a:gd name="connsiteX90" fmla="*/ 1658983 w 6250578"/>
              <a:gd name="connsiteY90" fmla="*/ 1018928 h 1567568"/>
              <a:gd name="connsiteX91" fmla="*/ 1717766 w 6250578"/>
              <a:gd name="connsiteY91" fmla="*/ 1025460 h 1567568"/>
              <a:gd name="connsiteX92" fmla="*/ 1939835 w 6250578"/>
              <a:gd name="connsiteY92" fmla="*/ 1038522 h 1567568"/>
              <a:gd name="connsiteX93" fmla="*/ 2018212 w 6250578"/>
              <a:gd name="connsiteY93" fmla="*/ 1045054 h 1567568"/>
              <a:gd name="connsiteX94" fmla="*/ 2292532 w 6250578"/>
              <a:gd name="connsiteY94" fmla="*/ 1058117 h 1567568"/>
              <a:gd name="connsiteX95" fmla="*/ 2664823 w 6250578"/>
              <a:gd name="connsiteY95" fmla="*/ 1077711 h 1567568"/>
              <a:gd name="connsiteX96" fmla="*/ 2723606 w 6250578"/>
              <a:gd name="connsiteY96" fmla="*/ 1084242 h 1567568"/>
              <a:gd name="connsiteX97" fmla="*/ 2932612 w 6250578"/>
              <a:gd name="connsiteY97" fmla="*/ 1097305 h 1567568"/>
              <a:gd name="connsiteX98" fmla="*/ 3004458 w 6250578"/>
              <a:gd name="connsiteY98" fmla="*/ 1103837 h 1567568"/>
              <a:gd name="connsiteX99" fmla="*/ 3082835 w 6250578"/>
              <a:gd name="connsiteY99" fmla="*/ 1116900 h 1567568"/>
              <a:gd name="connsiteX100" fmla="*/ 3108960 w 6250578"/>
              <a:gd name="connsiteY100" fmla="*/ 1123431 h 1567568"/>
              <a:gd name="connsiteX101" fmla="*/ 3272246 w 6250578"/>
              <a:gd name="connsiteY101" fmla="*/ 1136494 h 1567568"/>
              <a:gd name="connsiteX102" fmla="*/ 3291840 w 6250578"/>
              <a:gd name="connsiteY102" fmla="*/ 1143025 h 1567568"/>
              <a:gd name="connsiteX103" fmla="*/ 3448595 w 6250578"/>
              <a:gd name="connsiteY103" fmla="*/ 1156088 h 1567568"/>
              <a:gd name="connsiteX104" fmla="*/ 3572692 w 6250578"/>
              <a:gd name="connsiteY104" fmla="*/ 1169151 h 1567568"/>
              <a:gd name="connsiteX105" fmla="*/ 3598818 w 6250578"/>
              <a:gd name="connsiteY105" fmla="*/ 1175682 h 1567568"/>
              <a:gd name="connsiteX106" fmla="*/ 3664132 w 6250578"/>
              <a:gd name="connsiteY106" fmla="*/ 1182214 h 1567568"/>
              <a:gd name="connsiteX107" fmla="*/ 3716383 w 6250578"/>
              <a:gd name="connsiteY107" fmla="*/ 1188745 h 1567568"/>
              <a:gd name="connsiteX108" fmla="*/ 3775166 w 6250578"/>
              <a:gd name="connsiteY108" fmla="*/ 1195277 h 1567568"/>
              <a:gd name="connsiteX109" fmla="*/ 3801292 w 6250578"/>
              <a:gd name="connsiteY109" fmla="*/ 1201808 h 1567568"/>
              <a:gd name="connsiteX110" fmla="*/ 3840480 w 6250578"/>
              <a:gd name="connsiteY110" fmla="*/ 1208340 h 1567568"/>
              <a:gd name="connsiteX111" fmla="*/ 3879669 w 6250578"/>
              <a:gd name="connsiteY111" fmla="*/ 1221402 h 1567568"/>
              <a:gd name="connsiteX112" fmla="*/ 3925389 w 6250578"/>
              <a:gd name="connsiteY112" fmla="*/ 1234465 h 1567568"/>
              <a:gd name="connsiteX113" fmla="*/ 3984172 w 6250578"/>
              <a:gd name="connsiteY113" fmla="*/ 1254060 h 1567568"/>
              <a:gd name="connsiteX114" fmla="*/ 4042955 w 6250578"/>
              <a:gd name="connsiteY114" fmla="*/ 1267122 h 1567568"/>
              <a:gd name="connsiteX115" fmla="*/ 4167052 w 6250578"/>
              <a:gd name="connsiteY115" fmla="*/ 1299780 h 1567568"/>
              <a:gd name="connsiteX116" fmla="*/ 4219303 w 6250578"/>
              <a:gd name="connsiteY116" fmla="*/ 1312842 h 1567568"/>
              <a:gd name="connsiteX117" fmla="*/ 4362995 w 6250578"/>
              <a:gd name="connsiteY117" fmla="*/ 1332437 h 1567568"/>
              <a:gd name="connsiteX118" fmla="*/ 4389120 w 6250578"/>
              <a:gd name="connsiteY118" fmla="*/ 1338968 h 1567568"/>
              <a:gd name="connsiteX119" fmla="*/ 4434840 w 6250578"/>
              <a:gd name="connsiteY119" fmla="*/ 1345500 h 1567568"/>
              <a:gd name="connsiteX120" fmla="*/ 4493623 w 6250578"/>
              <a:gd name="connsiteY120" fmla="*/ 1365094 h 1567568"/>
              <a:gd name="connsiteX121" fmla="*/ 4585063 w 6250578"/>
              <a:gd name="connsiteY121" fmla="*/ 1384688 h 1567568"/>
              <a:gd name="connsiteX122" fmla="*/ 4624252 w 6250578"/>
              <a:gd name="connsiteY122" fmla="*/ 1397751 h 1567568"/>
              <a:gd name="connsiteX123" fmla="*/ 4696098 w 6250578"/>
              <a:gd name="connsiteY123" fmla="*/ 1404282 h 1567568"/>
              <a:gd name="connsiteX124" fmla="*/ 4741818 w 6250578"/>
              <a:gd name="connsiteY124" fmla="*/ 1417345 h 1567568"/>
              <a:gd name="connsiteX125" fmla="*/ 4813663 w 6250578"/>
              <a:gd name="connsiteY125" fmla="*/ 1430408 h 1567568"/>
              <a:gd name="connsiteX126" fmla="*/ 4878978 w 6250578"/>
              <a:gd name="connsiteY126" fmla="*/ 1436940 h 1567568"/>
              <a:gd name="connsiteX127" fmla="*/ 4911635 w 6250578"/>
              <a:gd name="connsiteY127" fmla="*/ 1443471 h 1567568"/>
              <a:gd name="connsiteX128" fmla="*/ 5081452 w 6250578"/>
              <a:gd name="connsiteY128" fmla="*/ 1456534 h 1567568"/>
              <a:gd name="connsiteX129" fmla="*/ 5159829 w 6250578"/>
              <a:gd name="connsiteY129" fmla="*/ 1469597 h 1567568"/>
              <a:gd name="connsiteX130" fmla="*/ 5199018 w 6250578"/>
              <a:gd name="connsiteY130" fmla="*/ 1476128 h 1567568"/>
              <a:gd name="connsiteX131" fmla="*/ 5362303 w 6250578"/>
              <a:gd name="connsiteY131" fmla="*/ 1508785 h 1567568"/>
              <a:gd name="connsiteX132" fmla="*/ 5440680 w 6250578"/>
              <a:gd name="connsiteY132" fmla="*/ 1515317 h 1567568"/>
              <a:gd name="connsiteX133" fmla="*/ 5492932 w 6250578"/>
              <a:gd name="connsiteY133" fmla="*/ 1528380 h 1567568"/>
              <a:gd name="connsiteX134" fmla="*/ 5630092 w 6250578"/>
              <a:gd name="connsiteY134" fmla="*/ 1541442 h 1567568"/>
              <a:gd name="connsiteX135" fmla="*/ 5688875 w 6250578"/>
              <a:gd name="connsiteY135" fmla="*/ 1547974 h 1567568"/>
              <a:gd name="connsiteX136" fmla="*/ 5773783 w 6250578"/>
              <a:gd name="connsiteY136" fmla="*/ 1554505 h 1567568"/>
              <a:gd name="connsiteX137" fmla="*/ 5845629 w 6250578"/>
              <a:gd name="connsiteY137" fmla="*/ 1561037 h 1567568"/>
              <a:gd name="connsiteX138" fmla="*/ 6008915 w 6250578"/>
              <a:gd name="connsiteY138" fmla="*/ 1567568 h 1567568"/>
              <a:gd name="connsiteX139" fmla="*/ 6133012 w 6250578"/>
              <a:gd name="connsiteY139" fmla="*/ 1561037 h 1567568"/>
              <a:gd name="connsiteX140" fmla="*/ 6152606 w 6250578"/>
              <a:gd name="connsiteY140" fmla="*/ 1554505 h 1567568"/>
              <a:gd name="connsiteX141" fmla="*/ 6172200 w 6250578"/>
              <a:gd name="connsiteY141" fmla="*/ 1528380 h 1567568"/>
              <a:gd name="connsiteX142" fmla="*/ 6198326 w 6250578"/>
              <a:gd name="connsiteY142" fmla="*/ 1482660 h 1567568"/>
              <a:gd name="connsiteX143" fmla="*/ 6224452 w 6250578"/>
              <a:gd name="connsiteY143" fmla="*/ 1443471 h 1567568"/>
              <a:gd name="connsiteX144" fmla="*/ 6230983 w 6250578"/>
              <a:gd name="connsiteY144" fmla="*/ 1423877 h 1567568"/>
              <a:gd name="connsiteX145" fmla="*/ 6244046 w 6250578"/>
              <a:gd name="connsiteY145" fmla="*/ 1397751 h 1567568"/>
              <a:gd name="connsiteX146" fmla="*/ 6250578 w 6250578"/>
              <a:gd name="connsiteY146" fmla="*/ 1345500 h 1567568"/>
              <a:gd name="connsiteX147" fmla="*/ 6237515 w 6250578"/>
              <a:gd name="connsiteY147" fmla="*/ 1280185 h 1567568"/>
              <a:gd name="connsiteX148" fmla="*/ 6165669 w 6250578"/>
              <a:gd name="connsiteY148" fmla="*/ 1201808 h 1567568"/>
              <a:gd name="connsiteX149" fmla="*/ 6126480 w 6250578"/>
              <a:gd name="connsiteY149" fmla="*/ 1162620 h 1567568"/>
              <a:gd name="connsiteX150" fmla="*/ 6028509 w 6250578"/>
              <a:gd name="connsiteY150" fmla="*/ 1084242 h 1567568"/>
              <a:gd name="connsiteX151" fmla="*/ 6002383 w 6250578"/>
              <a:gd name="connsiteY151" fmla="*/ 1071180 h 1567568"/>
              <a:gd name="connsiteX152" fmla="*/ 5943600 w 6250578"/>
              <a:gd name="connsiteY152" fmla="*/ 1051585 h 1567568"/>
              <a:gd name="connsiteX153" fmla="*/ 5891349 w 6250578"/>
              <a:gd name="connsiteY153" fmla="*/ 1025460 h 1567568"/>
              <a:gd name="connsiteX154" fmla="*/ 5858692 w 6250578"/>
              <a:gd name="connsiteY154" fmla="*/ 1018928 h 1567568"/>
              <a:gd name="connsiteX155" fmla="*/ 5760720 w 6250578"/>
              <a:gd name="connsiteY155" fmla="*/ 992802 h 1567568"/>
              <a:gd name="connsiteX156" fmla="*/ 5662749 w 6250578"/>
              <a:gd name="connsiteY156" fmla="*/ 966677 h 1567568"/>
              <a:gd name="connsiteX157" fmla="*/ 5597435 w 6250578"/>
              <a:gd name="connsiteY157" fmla="*/ 960145 h 1567568"/>
              <a:gd name="connsiteX158" fmla="*/ 5558246 w 6250578"/>
              <a:gd name="connsiteY158" fmla="*/ 953614 h 1567568"/>
              <a:gd name="connsiteX159" fmla="*/ 5492932 w 6250578"/>
              <a:gd name="connsiteY159" fmla="*/ 947082 h 1567568"/>
              <a:gd name="connsiteX160" fmla="*/ 5336178 w 6250578"/>
              <a:gd name="connsiteY160" fmla="*/ 934020 h 1567568"/>
              <a:gd name="connsiteX161" fmla="*/ 5048795 w 6250578"/>
              <a:gd name="connsiteY161" fmla="*/ 920957 h 1567568"/>
              <a:gd name="connsiteX162" fmla="*/ 5009606 w 6250578"/>
              <a:gd name="connsiteY162" fmla="*/ 914425 h 1567568"/>
              <a:gd name="connsiteX163" fmla="*/ 4245429 w 6250578"/>
              <a:gd name="connsiteY163" fmla="*/ 901362 h 1567568"/>
              <a:gd name="connsiteX164" fmla="*/ 3429000 w 6250578"/>
              <a:gd name="connsiteY164" fmla="*/ 881768 h 1567568"/>
              <a:gd name="connsiteX165" fmla="*/ 3193869 w 6250578"/>
              <a:gd name="connsiteY165" fmla="*/ 868705 h 1567568"/>
              <a:gd name="connsiteX166" fmla="*/ 2932612 w 6250578"/>
              <a:gd name="connsiteY166" fmla="*/ 855642 h 1567568"/>
              <a:gd name="connsiteX167" fmla="*/ 2860766 w 6250578"/>
              <a:gd name="connsiteY167" fmla="*/ 849111 h 1567568"/>
              <a:gd name="connsiteX168" fmla="*/ 2808515 w 6250578"/>
              <a:gd name="connsiteY168" fmla="*/ 842580 h 1567568"/>
              <a:gd name="connsiteX169" fmla="*/ 2736669 w 6250578"/>
              <a:gd name="connsiteY169" fmla="*/ 836048 h 1567568"/>
              <a:gd name="connsiteX170" fmla="*/ 2697480 w 6250578"/>
              <a:gd name="connsiteY170" fmla="*/ 829517 h 1567568"/>
              <a:gd name="connsiteX171" fmla="*/ 2625635 w 6250578"/>
              <a:gd name="connsiteY171" fmla="*/ 822985 h 1567568"/>
              <a:gd name="connsiteX172" fmla="*/ 2586446 w 6250578"/>
              <a:gd name="connsiteY172" fmla="*/ 809922 h 1567568"/>
              <a:gd name="connsiteX173" fmla="*/ 2527663 w 6250578"/>
              <a:gd name="connsiteY173" fmla="*/ 796860 h 1567568"/>
              <a:gd name="connsiteX174" fmla="*/ 2475412 w 6250578"/>
              <a:gd name="connsiteY174" fmla="*/ 757671 h 1567568"/>
              <a:gd name="connsiteX175" fmla="*/ 2436223 w 6250578"/>
              <a:gd name="connsiteY175" fmla="*/ 711951 h 1567568"/>
              <a:gd name="connsiteX176" fmla="*/ 2416629 w 6250578"/>
              <a:gd name="connsiteY176" fmla="*/ 692357 h 1567568"/>
              <a:gd name="connsiteX177" fmla="*/ 2377440 w 6250578"/>
              <a:gd name="connsiteY177" fmla="*/ 640105 h 1567568"/>
              <a:gd name="connsiteX178" fmla="*/ 2370909 w 6250578"/>
              <a:gd name="connsiteY178" fmla="*/ 620511 h 1567568"/>
              <a:gd name="connsiteX179" fmla="*/ 2357846 w 6250578"/>
              <a:gd name="connsiteY179" fmla="*/ 600917 h 1567568"/>
              <a:gd name="connsiteX180" fmla="*/ 2351315 w 6250578"/>
              <a:gd name="connsiteY180" fmla="*/ 574791 h 1567568"/>
              <a:gd name="connsiteX181" fmla="*/ 2338252 w 6250578"/>
              <a:gd name="connsiteY181" fmla="*/ 535602 h 1567568"/>
              <a:gd name="connsiteX182" fmla="*/ 2331720 w 6250578"/>
              <a:gd name="connsiteY182" fmla="*/ 483351 h 1567568"/>
              <a:gd name="connsiteX183" fmla="*/ 2318658 w 6250578"/>
              <a:gd name="connsiteY183" fmla="*/ 372317 h 1567568"/>
              <a:gd name="connsiteX184" fmla="*/ 2305595 w 6250578"/>
              <a:gd name="connsiteY184" fmla="*/ 326597 h 1567568"/>
              <a:gd name="connsiteX185" fmla="*/ 2272938 w 6250578"/>
              <a:gd name="connsiteY185" fmla="*/ 267814 h 1567568"/>
              <a:gd name="connsiteX186" fmla="*/ 2220686 w 6250578"/>
              <a:gd name="connsiteY186" fmla="*/ 215562 h 1567568"/>
              <a:gd name="connsiteX187" fmla="*/ 2188029 w 6250578"/>
              <a:gd name="connsiteY187" fmla="*/ 182905 h 1567568"/>
              <a:gd name="connsiteX188" fmla="*/ 2168435 w 6250578"/>
              <a:gd name="connsiteY188" fmla="*/ 169842 h 1567568"/>
              <a:gd name="connsiteX189" fmla="*/ 2116183 w 6250578"/>
              <a:gd name="connsiteY189" fmla="*/ 124122 h 1567568"/>
              <a:gd name="connsiteX190" fmla="*/ 2037806 w 6250578"/>
              <a:gd name="connsiteY190" fmla="*/ 78402 h 1567568"/>
              <a:gd name="connsiteX191" fmla="*/ 2018212 w 6250578"/>
              <a:gd name="connsiteY191" fmla="*/ 65340 h 1567568"/>
              <a:gd name="connsiteX192" fmla="*/ 1992086 w 6250578"/>
              <a:gd name="connsiteY192" fmla="*/ 52277 h 1567568"/>
              <a:gd name="connsiteX193" fmla="*/ 1965960 w 6250578"/>
              <a:gd name="connsiteY193" fmla="*/ 32682 h 1567568"/>
              <a:gd name="connsiteX194" fmla="*/ 1920240 w 6250578"/>
              <a:gd name="connsiteY194" fmla="*/ 13088 h 1567568"/>
              <a:gd name="connsiteX195" fmla="*/ 1894115 w 6250578"/>
              <a:gd name="connsiteY195" fmla="*/ 25 h 156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6250578" h="1567568">
                <a:moveTo>
                  <a:pt x="1979023" y="26151"/>
                </a:moveTo>
                <a:cubicBezTo>
                  <a:pt x="1955697" y="35482"/>
                  <a:pt x="1941596" y="40073"/>
                  <a:pt x="1920240" y="52277"/>
                </a:cubicBezTo>
                <a:cubicBezTo>
                  <a:pt x="1884789" y="72535"/>
                  <a:pt x="1916977" y="59897"/>
                  <a:pt x="1881052" y="71871"/>
                </a:cubicBezTo>
                <a:cubicBezTo>
                  <a:pt x="1870166" y="80580"/>
                  <a:pt x="1858886" y="88817"/>
                  <a:pt x="1848395" y="97997"/>
                </a:cubicBezTo>
                <a:cubicBezTo>
                  <a:pt x="1841443" y="104080"/>
                  <a:pt x="1835896" y="111678"/>
                  <a:pt x="1828800" y="117591"/>
                </a:cubicBezTo>
                <a:cubicBezTo>
                  <a:pt x="1822770" y="122616"/>
                  <a:pt x="1814757" y="125103"/>
                  <a:pt x="1809206" y="130654"/>
                </a:cubicBezTo>
                <a:cubicBezTo>
                  <a:pt x="1801509" y="138351"/>
                  <a:pt x="1797309" y="149083"/>
                  <a:pt x="1789612" y="156780"/>
                </a:cubicBezTo>
                <a:cubicBezTo>
                  <a:pt x="1784062" y="162330"/>
                  <a:pt x="1775853" y="164591"/>
                  <a:pt x="1770018" y="169842"/>
                </a:cubicBezTo>
                <a:cubicBezTo>
                  <a:pt x="1753998" y="184260"/>
                  <a:pt x="1739538" y="200322"/>
                  <a:pt x="1724298" y="215562"/>
                </a:cubicBezTo>
                <a:cubicBezTo>
                  <a:pt x="1681783" y="258077"/>
                  <a:pt x="1701257" y="236198"/>
                  <a:pt x="1665515" y="280877"/>
                </a:cubicBezTo>
                <a:cubicBezTo>
                  <a:pt x="1654035" y="315312"/>
                  <a:pt x="1666570" y="287447"/>
                  <a:pt x="1639389" y="320065"/>
                </a:cubicBezTo>
                <a:cubicBezTo>
                  <a:pt x="1612175" y="352722"/>
                  <a:pt x="1642654" y="328775"/>
                  <a:pt x="1606732" y="352722"/>
                </a:cubicBezTo>
                <a:cubicBezTo>
                  <a:pt x="1591200" y="399316"/>
                  <a:pt x="1613224" y="342984"/>
                  <a:pt x="1580606" y="391911"/>
                </a:cubicBezTo>
                <a:cubicBezTo>
                  <a:pt x="1576787" y="397639"/>
                  <a:pt x="1577418" y="405487"/>
                  <a:pt x="1574075" y="411505"/>
                </a:cubicBezTo>
                <a:cubicBezTo>
                  <a:pt x="1566451" y="425229"/>
                  <a:pt x="1547949" y="450694"/>
                  <a:pt x="1547949" y="450694"/>
                </a:cubicBezTo>
                <a:cubicBezTo>
                  <a:pt x="1545772" y="459403"/>
                  <a:pt x="1545432" y="468791"/>
                  <a:pt x="1541418" y="476820"/>
                </a:cubicBezTo>
                <a:cubicBezTo>
                  <a:pt x="1534397" y="490862"/>
                  <a:pt x="1520257" y="501114"/>
                  <a:pt x="1515292" y="516008"/>
                </a:cubicBezTo>
                <a:cubicBezTo>
                  <a:pt x="1509980" y="531942"/>
                  <a:pt x="1508357" y="542538"/>
                  <a:pt x="1495698" y="555197"/>
                </a:cubicBezTo>
                <a:cubicBezTo>
                  <a:pt x="1490147" y="560748"/>
                  <a:pt x="1482635" y="563906"/>
                  <a:pt x="1476103" y="568260"/>
                </a:cubicBezTo>
                <a:cubicBezTo>
                  <a:pt x="1453108" y="602752"/>
                  <a:pt x="1474720" y="575044"/>
                  <a:pt x="1436915" y="607448"/>
                </a:cubicBezTo>
                <a:cubicBezTo>
                  <a:pt x="1429902" y="613459"/>
                  <a:pt x="1424836" y="621673"/>
                  <a:pt x="1417320" y="627042"/>
                </a:cubicBezTo>
                <a:cubicBezTo>
                  <a:pt x="1385606" y="649695"/>
                  <a:pt x="1400029" y="632422"/>
                  <a:pt x="1371600" y="646637"/>
                </a:cubicBezTo>
                <a:cubicBezTo>
                  <a:pt x="1320959" y="671958"/>
                  <a:pt x="1381658" y="649816"/>
                  <a:pt x="1332412" y="666231"/>
                </a:cubicBezTo>
                <a:cubicBezTo>
                  <a:pt x="1294754" y="691337"/>
                  <a:pt x="1331084" y="669599"/>
                  <a:pt x="1293223" y="685825"/>
                </a:cubicBezTo>
                <a:cubicBezTo>
                  <a:pt x="1284274" y="689660"/>
                  <a:pt x="1276047" y="695053"/>
                  <a:pt x="1267098" y="698888"/>
                </a:cubicBezTo>
                <a:cubicBezTo>
                  <a:pt x="1260770" y="701600"/>
                  <a:pt x="1253950" y="703003"/>
                  <a:pt x="1247503" y="705420"/>
                </a:cubicBezTo>
                <a:cubicBezTo>
                  <a:pt x="1236525" y="709537"/>
                  <a:pt x="1225824" y="714365"/>
                  <a:pt x="1214846" y="718482"/>
                </a:cubicBezTo>
                <a:cubicBezTo>
                  <a:pt x="1208400" y="720899"/>
                  <a:pt x="1201410" y="721935"/>
                  <a:pt x="1195252" y="725014"/>
                </a:cubicBezTo>
                <a:cubicBezTo>
                  <a:pt x="1188231" y="728525"/>
                  <a:pt x="1182831" y="734889"/>
                  <a:pt x="1175658" y="738077"/>
                </a:cubicBezTo>
                <a:cubicBezTo>
                  <a:pt x="1163075" y="743669"/>
                  <a:pt x="1149254" y="746026"/>
                  <a:pt x="1136469" y="751140"/>
                </a:cubicBezTo>
                <a:cubicBezTo>
                  <a:pt x="1125583" y="755494"/>
                  <a:pt x="1114830" y="760195"/>
                  <a:pt x="1103812" y="764202"/>
                </a:cubicBezTo>
                <a:cubicBezTo>
                  <a:pt x="1090871" y="768908"/>
                  <a:pt x="1076939" y="771107"/>
                  <a:pt x="1064623" y="777265"/>
                </a:cubicBezTo>
                <a:cubicBezTo>
                  <a:pt x="1030469" y="794343"/>
                  <a:pt x="1047944" y="787966"/>
                  <a:pt x="1012372" y="796860"/>
                </a:cubicBezTo>
                <a:cubicBezTo>
                  <a:pt x="1005841" y="801214"/>
                  <a:pt x="999993" y="806830"/>
                  <a:pt x="992778" y="809922"/>
                </a:cubicBezTo>
                <a:cubicBezTo>
                  <a:pt x="984527" y="813458"/>
                  <a:pt x="975250" y="813874"/>
                  <a:pt x="966652" y="816454"/>
                </a:cubicBezTo>
                <a:cubicBezTo>
                  <a:pt x="953463" y="820411"/>
                  <a:pt x="940248" y="824403"/>
                  <a:pt x="927463" y="829517"/>
                </a:cubicBezTo>
                <a:cubicBezTo>
                  <a:pt x="916577" y="833871"/>
                  <a:pt x="905293" y="837337"/>
                  <a:pt x="894806" y="842580"/>
                </a:cubicBezTo>
                <a:cubicBezTo>
                  <a:pt x="887785" y="846090"/>
                  <a:pt x="882427" y="852550"/>
                  <a:pt x="875212" y="855642"/>
                </a:cubicBezTo>
                <a:cubicBezTo>
                  <a:pt x="866961" y="859178"/>
                  <a:pt x="857372" y="858721"/>
                  <a:pt x="849086" y="862174"/>
                </a:cubicBezTo>
                <a:cubicBezTo>
                  <a:pt x="831111" y="869664"/>
                  <a:pt x="814252" y="879591"/>
                  <a:pt x="796835" y="888300"/>
                </a:cubicBezTo>
                <a:cubicBezTo>
                  <a:pt x="783772" y="894831"/>
                  <a:pt x="769798" y="899793"/>
                  <a:pt x="757646" y="907894"/>
                </a:cubicBezTo>
                <a:cubicBezTo>
                  <a:pt x="739514" y="919982"/>
                  <a:pt x="729744" y="925973"/>
                  <a:pt x="711926" y="940551"/>
                </a:cubicBezTo>
                <a:cubicBezTo>
                  <a:pt x="696391" y="953262"/>
                  <a:pt x="682439" y="967934"/>
                  <a:pt x="666206" y="979740"/>
                </a:cubicBezTo>
                <a:cubicBezTo>
                  <a:pt x="658332" y="985467"/>
                  <a:pt x="648429" y="987793"/>
                  <a:pt x="640080" y="992802"/>
                </a:cubicBezTo>
                <a:cubicBezTo>
                  <a:pt x="626618" y="1000879"/>
                  <a:pt x="615786" y="1013963"/>
                  <a:pt x="600892" y="1018928"/>
                </a:cubicBezTo>
                <a:cubicBezTo>
                  <a:pt x="594361" y="1021105"/>
                  <a:pt x="587316" y="1022117"/>
                  <a:pt x="581298" y="1025460"/>
                </a:cubicBezTo>
                <a:cubicBezTo>
                  <a:pt x="567574" y="1033084"/>
                  <a:pt x="557003" y="1046620"/>
                  <a:pt x="542109" y="1051585"/>
                </a:cubicBezTo>
                <a:lnTo>
                  <a:pt x="463732" y="1077711"/>
                </a:lnTo>
                <a:cubicBezTo>
                  <a:pt x="463728" y="1077712"/>
                  <a:pt x="424546" y="1090772"/>
                  <a:pt x="424543" y="1090774"/>
                </a:cubicBezTo>
                <a:cubicBezTo>
                  <a:pt x="393455" y="1111500"/>
                  <a:pt x="417167" y="1098865"/>
                  <a:pt x="378823" y="1110368"/>
                </a:cubicBezTo>
                <a:cubicBezTo>
                  <a:pt x="365634" y="1114325"/>
                  <a:pt x="339635" y="1123431"/>
                  <a:pt x="339635" y="1123431"/>
                </a:cubicBezTo>
                <a:cubicBezTo>
                  <a:pt x="333103" y="1127785"/>
                  <a:pt x="327417" y="1133811"/>
                  <a:pt x="320040" y="1136494"/>
                </a:cubicBezTo>
                <a:cubicBezTo>
                  <a:pt x="303168" y="1142629"/>
                  <a:pt x="267789" y="1149557"/>
                  <a:pt x="267789" y="1149557"/>
                </a:cubicBezTo>
                <a:cubicBezTo>
                  <a:pt x="261258" y="1153911"/>
                  <a:pt x="255410" y="1159528"/>
                  <a:pt x="248195" y="1162620"/>
                </a:cubicBezTo>
                <a:cubicBezTo>
                  <a:pt x="239944" y="1166156"/>
                  <a:pt x="230700" y="1166685"/>
                  <a:pt x="222069" y="1169151"/>
                </a:cubicBezTo>
                <a:cubicBezTo>
                  <a:pt x="215449" y="1171042"/>
                  <a:pt x="208803" y="1172970"/>
                  <a:pt x="202475" y="1175682"/>
                </a:cubicBezTo>
                <a:cubicBezTo>
                  <a:pt x="154655" y="1196176"/>
                  <a:pt x="198394" y="1183233"/>
                  <a:pt x="150223" y="1195277"/>
                </a:cubicBezTo>
                <a:cubicBezTo>
                  <a:pt x="143692" y="1199631"/>
                  <a:pt x="137650" y="1204829"/>
                  <a:pt x="130629" y="1208340"/>
                </a:cubicBezTo>
                <a:cubicBezTo>
                  <a:pt x="101170" y="1223069"/>
                  <a:pt x="119520" y="1204535"/>
                  <a:pt x="91440" y="1227934"/>
                </a:cubicBezTo>
                <a:cubicBezTo>
                  <a:pt x="78534" y="1238689"/>
                  <a:pt x="60434" y="1259628"/>
                  <a:pt x="52252" y="1273654"/>
                </a:cubicBezTo>
                <a:cubicBezTo>
                  <a:pt x="32289" y="1307877"/>
                  <a:pt x="26491" y="1324993"/>
                  <a:pt x="13063" y="1358562"/>
                </a:cubicBezTo>
                <a:cubicBezTo>
                  <a:pt x="10886" y="1375979"/>
                  <a:pt x="9672" y="1393544"/>
                  <a:pt x="6532" y="1410814"/>
                </a:cubicBezTo>
                <a:cubicBezTo>
                  <a:pt x="5300" y="1417588"/>
                  <a:pt x="0" y="1423523"/>
                  <a:pt x="0" y="1430408"/>
                </a:cubicBezTo>
                <a:cubicBezTo>
                  <a:pt x="0" y="1440307"/>
                  <a:pt x="12992" y="1463819"/>
                  <a:pt x="19595" y="1469597"/>
                </a:cubicBezTo>
                <a:cubicBezTo>
                  <a:pt x="31410" y="1479935"/>
                  <a:pt x="45720" y="1487014"/>
                  <a:pt x="58783" y="1495722"/>
                </a:cubicBezTo>
                <a:cubicBezTo>
                  <a:pt x="65315" y="1500076"/>
                  <a:pt x="70931" y="1506303"/>
                  <a:pt x="78378" y="1508785"/>
                </a:cubicBezTo>
                <a:lnTo>
                  <a:pt x="117566" y="1521848"/>
                </a:lnTo>
                <a:lnTo>
                  <a:pt x="137160" y="1528380"/>
                </a:lnTo>
                <a:lnTo>
                  <a:pt x="372292" y="1521848"/>
                </a:lnTo>
                <a:cubicBezTo>
                  <a:pt x="385520" y="1521218"/>
                  <a:pt x="399308" y="1520534"/>
                  <a:pt x="411480" y="1515317"/>
                </a:cubicBezTo>
                <a:cubicBezTo>
                  <a:pt x="430359" y="1507226"/>
                  <a:pt x="463732" y="1482660"/>
                  <a:pt x="463732" y="1482660"/>
                </a:cubicBezTo>
                <a:cubicBezTo>
                  <a:pt x="491701" y="1440706"/>
                  <a:pt x="458576" y="1487618"/>
                  <a:pt x="502920" y="1436940"/>
                </a:cubicBezTo>
                <a:cubicBezTo>
                  <a:pt x="508691" y="1430344"/>
                  <a:pt x="529841" y="1401260"/>
                  <a:pt x="535578" y="1391220"/>
                </a:cubicBezTo>
                <a:cubicBezTo>
                  <a:pt x="540409" y="1382766"/>
                  <a:pt x="543809" y="1373548"/>
                  <a:pt x="548640" y="1365094"/>
                </a:cubicBezTo>
                <a:cubicBezTo>
                  <a:pt x="552534" y="1358278"/>
                  <a:pt x="557808" y="1352315"/>
                  <a:pt x="561703" y="1345500"/>
                </a:cubicBezTo>
                <a:cubicBezTo>
                  <a:pt x="571166" y="1328940"/>
                  <a:pt x="575098" y="1314103"/>
                  <a:pt x="587829" y="1299780"/>
                </a:cubicBezTo>
                <a:cubicBezTo>
                  <a:pt x="600102" y="1285973"/>
                  <a:pt x="613955" y="1273654"/>
                  <a:pt x="627018" y="1260591"/>
                </a:cubicBezTo>
                <a:cubicBezTo>
                  <a:pt x="652163" y="1235446"/>
                  <a:pt x="638927" y="1246121"/>
                  <a:pt x="666206" y="1227934"/>
                </a:cubicBezTo>
                <a:cubicBezTo>
                  <a:pt x="697027" y="1181703"/>
                  <a:pt x="655207" y="1238374"/>
                  <a:pt x="711926" y="1188745"/>
                </a:cubicBezTo>
                <a:cubicBezTo>
                  <a:pt x="784487" y="1125254"/>
                  <a:pt x="669297" y="1199954"/>
                  <a:pt x="764178" y="1143025"/>
                </a:cubicBezTo>
                <a:cubicBezTo>
                  <a:pt x="770709" y="1134317"/>
                  <a:pt x="775410" y="1123869"/>
                  <a:pt x="783772" y="1116900"/>
                </a:cubicBezTo>
                <a:cubicBezTo>
                  <a:pt x="789061" y="1112492"/>
                  <a:pt x="797208" y="1113447"/>
                  <a:pt x="803366" y="1110368"/>
                </a:cubicBezTo>
                <a:cubicBezTo>
                  <a:pt x="823582" y="1100260"/>
                  <a:pt x="828379" y="1089543"/>
                  <a:pt x="849086" y="1077711"/>
                </a:cubicBezTo>
                <a:cubicBezTo>
                  <a:pt x="855064" y="1074295"/>
                  <a:pt x="862149" y="1073357"/>
                  <a:pt x="868680" y="1071180"/>
                </a:cubicBezTo>
                <a:cubicBezTo>
                  <a:pt x="905460" y="1046661"/>
                  <a:pt x="880829" y="1060599"/>
                  <a:pt x="947058" y="1038522"/>
                </a:cubicBezTo>
                <a:lnTo>
                  <a:pt x="966652" y="1031991"/>
                </a:lnTo>
                <a:cubicBezTo>
                  <a:pt x="979715" y="1027637"/>
                  <a:pt x="992258" y="1021191"/>
                  <a:pt x="1005840" y="1018928"/>
                </a:cubicBezTo>
                <a:cubicBezTo>
                  <a:pt x="1066611" y="1008800"/>
                  <a:pt x="1031852" y="1013715"/>
                  <a:pt x="1110343" y="1005865"/>
                </a:cubicBezTo>
                <a:cubicBezTo>
                  <a:pt x="1266171" y="966911"/>
                  <a:pt x="1146572" y="994420"/>
                  <a:pt x="1541418" y="1005865"/>
                </a:cubicBezTo>
                <a:cubicBezTo>
                  <a:pt x="1556806" y="1006311"/>
                  <a:pt x="1571837" y="1010697"/>
                  <a:pt x="1587138" y="1012397"/>
                </a:cubicBezTo>
                <a:cubicBezTo>
                  <a:pt x="1611038" y="1015053"/>
                  <a:pt x="1635055" y="1016535"/>
                  <a:pt x="1658983" y="1018928"/>
                </a:cubicBezTo>
                <a:cubicBezTo>
                  <a:pt x="1678600" y="1020890"/>
                  <a:pt x="1698140" y="1023591"/>
                  <a:pt x="1717766" y="1025460"/>
                </a:cubicBezTo>
                <a:cubicBezTo>
                  <a:pt x="1836770" y="1036794"/>
                  <a:pt x="1783039" y="1029299"/>
                  <a:pt x="1939835" y="1038522"/>
                </a:cubicBezTo>
                <a:cubicBezTo>
                  <a:pt x="1966006" y="1040061"/>
                  <a:pt x="1992036" y="1043600"/>
                  <a:pt x="2018212" y="1045054"/>
                </a:cubicBezTo>
                <a:cubicBezTo>
                  <a:pt x="2109615" y="1050132"/>
                  <a:pt x="2201239" y="1051354"/>
                  <a:pt x="2292532" y="1058117"/>
                </a:cubicBezTo>
                <a:cubicBezTo>
                  <a:pt x="2534052" y="1076008"/>
                  <a:pt x="2409969" y="1069216"/>
                  <a:pt x="2664823" y="1077711"/>
                </a:cubicBezTo>
                <a:cubicBezTo>
                  <a:pt x="2684417" y="1079888"/>
                  <a:pt x="2703944" y="1082803"/>
                  <a:pt x="2723606" y="1084242"/>
                </a:cubicBezTo>
                <a:cubicBezTo>
                  <a:pt x="2793224" y="1089336"/>
                  <a:pt x="2863094" y="1090985"/>
                  <a:pt x="2932612" y="1097305"/>
                </a:cubicBezTo>
                <a:lnTo>
                  <a:pt x="3004458" y="1103837"/>
                </a:lnTo>
                <a:cubicBezTo>
                  <a:pt x="3048211" y="1118421"/>
                  <a:pt x="3001585" y="1104400"/>
                  <a:pt x="3082835" y="1116900"/>
                </a:cubicBezTo>
                <a:cubicBezTo>
                  <a:pt x="3091707" y="1118265"/>
                  <a:pt x="3100031" y="1122507"/>
                  <a:pt x="3108960" y="1123431"/>
                </a:cubicBezTo>
                <a:cubicBezTo>
                  <a:pt x="3163273" y="1129049"/>
                  <a:pt x="3272246" y="1136494"/>
                  <a:pt x="3272246" y="1136494"/>
                </a:cubicBezTo>
                <a:cubicBezTo>
                  <a:pt x="3278777" y="1138671"/>
                  <a:pt x="3285119" y="1141532"/>
                  <a:pt x="3291840" y="1143025"/>
                </a:cubicBezTo>
                <a:cubicBezTo>
                  <a:pt x="3343782" y="1154568"/>
                  <a:pt x="3394750" y="1153097"/>
                  <a:pt x="3448595" y="1156088"/>
                </a:cubicBezTo>
                <a:cubicBezTo>
                  <a:pt x="3527836" y="1171938"/>
                  <a:pt x="3424431" y="1152679"/>
                  <a:pt x="3572692" y="1169151"/>
                </a:cubicBezTo>
                <a:cubicBezTo>
                  <a:pt x="3581614" y="1170142"/>
                  <a:pt x="3589932" y="1174412"/>
                  <a:pt x="3598818" y="1175682"/>
                </a:cubicBezTo>
                <a:cubicBezTo>
                  <a:pt x="3620478" y="1178776"/>
                  <a:pt x="3642386" y="1179798"/>
                  <a:pt x="3664132" y="1182214"/>
                </a:cubicBezTo>
                <a:cubicBezTo>
                  <a:pt x="3681577" y="1184152"/>
                  <a:pt x="3698951" y="1186694"/>
                  <a:pt x="3716383" y="1188745"/>
                </a:cubicBezTo>
                <a:lnTo>
                  <a:pt x="3775166" y="1195277"/>
                </a:lnTo>
                <a:cubicBezTo>
                  <a:pt x="3783875" y="1197454"/>
                  <a:pt x="3792490" y="1200048"/>
                  <a:pt x="3801292" y="1201808"/>
                </a:cubicBezTo>
                <a:cubicBezTo>
                  <a:pt x="3814278" y="1204405"/>
                  <a:pt x="3827633" y="1205128"/>
                  <a:pt x="3840480" y="1208340"/>
                </a:cubicBezTo>
                <a:cubicBezTo>
                  <a:pt x="3853838" y="1211680"/>
                  <a:pt x="3866508" y="1217353"/>
                  <a:pt x="3879669" y="1221402"/>
                </a:cubicBezTo>
                <a:cubicBezTo>
                  <a:pt x="3894818" y="1226063"/>
                  <a:pt x="3910261" y="1229737"/>
                  <a:pt x="3925389" y="1234465"/>
                </a:cubicBezTo>
                <a:cubicBezTo>
                  <a:pt x="3945103" y="1240626"/>
                  <a:pt x="3964271" y="1248532"/>
                  <a:pt x="3984172" y="1254060"/>
                </a:cubicBezTo>
                <a:cubicBezTo>
                  <a:pt x="4003512" y="1259432"/>
                  <a:pt x="4023482" y="1262254"/>
                  <a:pt x="4042955" y="1267122"/>
                </a:cubicBezTo>
                <a:cubicBezTo>
                  <a:pt x="4084452" y="1277496"/>
                  <a:pt x="4125647" y="1289045"/>
                  <a:pt x="4167052" y="1299780"/>
                </a:cubicBezTo>
                <a:cubicBezTo>
                  <a:pt x="4184430" y="1304286"/>
                  <a:pt x="4201489" y="1310615"/>
                  <a:pt x="4219303" y="1312842"/>
                </a:cubicBezTo>
                <a:cubicBezTo>
                  <a:pt x="4250008" y="1316680"/>
                  <a:pt x="4321975" y="1324233"/>
                  <a:pt x="4362995" y="1332437"/>
                </a:cubicBezTo>
                <a:cubicBezTo>
                  <a:pt x="4371797" y="1334197"/>
                  <a:pt x="4380288" y="1337362"/>
                  <a:pt x="4389120" y="1338968"/>
                </a:cubicBezTo>
                <a:cubicBezTo>
                  <a:pt x="4404266" y="1341722"/>
                  <a:pt x="4419694" y="1342746"/>
                  <a:pt x="4434840" y="1345500"/>
                </a:cubicBezTo>
                <a:cubicBezTo>
                  <a:pt x="4491536" y="1355809"/>
                  <a:pt x="4427560" y="1347477"/>
                  <a:pt x="4493623" y="1365094"/>
                </a:cubicBezTo>
                <a:cubicBezTo>
                  <a:pt x="4539102" y="1377222"/>
                  <a:pt x="4548976" y="1373862"/>
                  <a:pt x="4585063" y="1384688"/>
                </a:cubicBezTo>
                <a:cubicBezTo>
                  <a:pt x="4598252" y="1388645"/>
                  <a:pt x="4610692" y="1395358"/>
                  <a:pt x="4624252" y="1397751"/>
                </a:cubicBezTo>
                <a:cubicBezTo>
                  <a:pt x="4647934" y="1401930"/>
                  <a:pt x="4672149" y="1402105"/>
                  <a:pt x="4696098" y="1404282"/>
                </a:cubicBezTo>
                <a:cubicBezTo>
                  <a:pt x="4711338" y="1408636"/>
                  <a:pt x="4726441" y="1413501"/>
                  <a:pt x="4741818" y="1417345"/>
                </a:cubicBezTo>
                <a:cubicBezTo>
                  <a:pt x="4755202" y="1420691"/>
                  <a:pt x="4802006" y="1428951"/>
                  <a:pt x="4813663" y="1430408"/>
                </a:cubicBezTo>
                <a:cubicBezTo>
                  <a:pt x="4835374" y="1433122"/>
                  <a:pt x="4857290" y="1434048"/>
                  <a:pt x="4878978" y="1436940"/>
                </a:cubicBezTo>
                <a:cubicBezTo>
                  <a:pt x="4889982" y="1438407"/>
                  <a:pt x="4900619" y="1442094"/>
                  <a:pt x="4911635" y="1443471"/>
                </a:cubicBezTo>
                <a:cubicBezTo>
                  <a:pt x="4955029" y="1448895"/>
                  <a:pt x="5042574" y="1453942"/>
                  <a:pt x="5081452" y="1456534"/>
                </a:cubicBezTo>
                <a:cubicBezTo>
                  <a:pt x="5169086" y="1469052"/>
                  <a:pt x="5089777" y="1456860"/>
                  <a:pt x="5159829" y="1469597"/>
                </a:cubicBezTo>
                <a:cubicBezTo>
                  <a:pt x="5172859" y="1471966"/>
                  <a:pt x="5186032" y="1473531"/>
                  <a:pt x="5199018" y="1476128"/>
                </a:cubicBezTo>
                <a:cubicBezTo>
                  <a:pt x="5247373" y="1485799"/>
                  <a:pt x="5317571" y="1505057"/>
                  <a:pt x="5362303" y="1508785"/>
                </a:cubicBezTo>
                <a:lnTo>
                  <a:pt x="5440680" y="1515317"/>
                </a:lnTo>
                <a:cubicBezTo>
                  <a:pt x="5458097" y="1519671"/>
                  <a:pt x="5475252" y="1525260"/>
                  <a:pt x="5492932" y="1528380"/>
                </a:cubicBezTo>
                <a:cubicBezTo>
                  <a:pt x="5520311" y="1533212"/>
                  <a:pt x="5608476" y="1539383"/>
                  <a:pt x="5630092" y="1541442"/>
                </a:cubicBezTo>
                <a:cubicBezTo>
                  <a:pt x="5649718" y="1543311"/>
                  <a:pt x="5669241" y="1546189"/>
                  <a:pt x="5688875" y="1547974"/>
                </a:cubicBezTo>
                <a:cubicBezTo>
                  <a:pt x="5717145" y="1550544"/>
                  <a:pt x="5745495" y="1552148"/>
                  <a:pt x="5773783" y="1554505"/>
                </a:cubicBezTo>
                <a:cubicBezTo>
                  <a:pt x="5797747" y="1556502"/>
                  <a:pt x="5821619" y="1559703"/>
                  <a:pt x="5845629" y="1561037"/>
                </a:cubicBezTo>
                <a:cubicBezTo>
                  <a:pt x="5900017" y="1564059"/>
                  <a:pt x="5954486" y="1565391"/>
                  <a:pt x="6008915" y="1567568"/>
                </a:cubicBezTo>
                <a:cubicBezTo>
                  <a:pt x="6050281" y="1565391"/>
                  <a:pt x="6091759" y="1564787"/>
                  <a:pt x="6133012" y="1561037"/>
                </a:cubicBezTo>
                <a:cubicBezTo>
                  <a:pt x="6139868" y="1560414"/>
                  <a:pt x="6147317" y="1558913"/>
                  <a:pt x="6152606" y="1554505"/>
                </a:cubicBezTo>
                <a:cubicBezTo>
                  <a:pt x="6160968" y="1547536"/>
                  <a:pt x="6165873" y="1537238"/>
                  <a:pt x="6172200" y="1528380"/>
                </a:cubicBezTo>
                <a:cubicBezTo>
                  <a:pt x="6200440" y="1488844"/>
                  <a:pt x="6169627" y="1530491"/>
                  <a:pt x="6198326" y="1482660"/>
                </a:cubicBezTo>
                <a:cubicBezTo>
                  <a:pt x="6206404" y="1469198"/>
                  <a:pt x="6224452" y="1443471"/>
                  <a:pt x="6224452" y="1443471"/>
                </a:cubicBezTo>
                <a:cubicBezTo>
                  <a:pt x="6226629" y="1436940"/>
                  <a:pt x="6228271" y="1430205"/>
                  <a:pt x="6230983" y="1423877"/>
                </a:cubicBezTo>
                <a:cubicBezTo>
                  <a:pt x="6234818" y="1414928"/>
                  <a:pt x="6241684" y="1407197"/>
                  <a:pt x="6244046" y="1397751"/>
                </a:cubicBezTo>
                <a:cubicBezTo>
                  <a:pt x="6248303" y="1380723"/>
                  <a:pt x="6248401" y="1362917"/>
                  <a:pt x="6250578" y="1345500"/>
                </a:cubicBezTo>
                <a:cubicBezTo>
                  <a:pt x="6250101" y="1342638"/>
                  <a:pt x="6242153" y="1288534"/>
                  <a:pt x="6237515" y="1280185"/>
                </a:cubicBezTo>
                <a:cubicBezTo>
                  <a:pt x="6223897" y="1255673"/>
                  <a:pt x="6181093" y="1218774"/>
                  <a:pt x="6165669" y="1201808"/>
                </a:cubicBezTo>
                <a:cubicBezTo>
                  <a:pt x="6110055" y="1140633"/>
                  <a:pt x="6177711" y="1202466"/>
                  <a:pt x="6126480" y="1162620"/>
                </a:cubicBezTo>
                <a:cubicBezTo>
                  <a:pt x="6106026" y="1146711"/>
                  <a:pt x="6045527" y="1092750"/>
                  <a:pt x="6028509" y="1084242"/>
                </a:cubicBezTo>
                <a:cubicBezTo>
                  <a:pt x="6019800" y="1079888"/>
                  <a:pt x="6011470" y="1074675"/>
                  <a:pt x="6002383" y="1071180"/>
                </a:cubicBezTo>
                <a:cubicBezTo>
                  <a:pt x="5983105" y="1063766"/>
                  <a:pt x="5962074" y="1060822"/>
                  <a:pt x="5943600" y="1051585"/>
                </a:cubicBezTo>
                <a:cubicBezTo>
                  <a:pt x="5926183" y="1042877"/>
                  <a:pt x="5909524" y="1032450"/>
                  <a:pt x="5891349" y="1025460"/>
                </a:cubicBezTo>
                <a:cubicBezTo>
                  <a:pt x="5880988" y="1021475"/>
                  <a:pt x="5869462" y="1021621"/>
                  <a:pt x="5858692" y="1018928"/>
                </a:cubicBezTo>
                <a:cubicBezTo>
                  <a:pt x="5825903" y="1010730"/>
                  <a:pt x="5792784" y="1003490"/>
                  <a:pt x="5760720" y="992802"/>
                </a:cubicBezTo>
                <a:cubicBezTo>
                  <a:pt x="5720657" y="979448"/>
                  <a:pt x="5708489" y="973899"/>
                  <a:pt x="5662749" y="966677"/>
                </a:cubicBezTo>
                <a:cubicBezTo>
                  <a:pt x="5641137" y="963264"/>
                  <a:pt x="5619146" y="962859"/>
                  <a:pt x="5597435" y="960145"/>
                </a:cubicBezTo>
                <a:cubicBezTo>
                  <a:pt x="5584294" y="958502"/>
                  <a:pt x="5571387" y="955257"/>
                  <a:pt x="5558246" y="953614"/>
                </a:cubicBezTo>
                <a:cubicBezTo>
                  <a:pt x="5536535" y="950900"/>
                  <a:pt x="5514703" y="949259"/>
                  <a:pt x="5492932" y="947082"/>
                </a:cubicBezTo>
                <a:cubicBezTo>
                  <a:pt x="5423689" y="929772"/>
                  <a:pt x="5479763" y="941997"/>
                  <a:pt x="5336178" y="934020"/>
                </a:cubicBezTo>
                <a:cubicBezTo>
                  <a:pt x="5112881" y="921614"/>
                  <a:pt x="5367772" y="932348"/>
                  <a:pt x="5048795" y="920957"/>
                </a:cubicBezTo>
                <a:cubicBezTo>
                  <a:pt x="5035732" y="918780"/>
                  <a:pt x="5022733" y="916175"/>
                  <a:pt x="5009606" y="914425"/>
                </a:cubicBezTo>
                <a:cubicBezTo>
                  <a:pt x="4769525" y="882414"/>
                  <a:pt x="4345496" y="902289"/>
                  <a:pt x="4245429" y="901362"/>
                </a:cubicBezTo>
                <a:lnTo>
                  <a:pt x="3429000" y="881768"/>
                </a:lnTo>
                <a:cubicBezTo>
                  <a:pt x="3111807" y="860623"/>
                  <a:pt x="3606432" y="892974"/>
                  <a:pt x="3193869" y="868705"/>
                </a:cubicBezTo>
                <a:cubicBezTo>
                  <a:pt x="2931070" y="853246"/>
                  <a:pt x="3384418" y="872377"/>
                  <a:pt x="2932612" y="855642"/>
                </a:cubicBezTo>
                <a:lnTo>
                  <a:pt x="2860766" y="849111"/>
                </a:lnTo>
                <a:cubicBezTo>
                  <a:pt x="2843310" y="847274"/>
                  <a:pt x="2825971" y="844418"/>
                  <a:pt x="2808515" y="842580"/>
                </a:cubicBezTo>
                <a:cubicBezTo>
                  <a:pt x="2784600" y="840063"/>
                  <a:pt x="2760552" y="838858"/>
                  <a:pt x="2736669" y="836048"/>
                </a:cubicBezTo>
                <a:cubicBezTo>
                  <a:pt x="2723517" y="834501"/>
                  <a:pt x="2710632" y="831064"/>
                  <a:pt x="2697480" y="829517"/>
                </a:cubicBezTo>
                <a:cubicBezTo>
                  <a:pt x="2673598" y="826707"/>
                  <a:pt x="2649583" y="825162"/>
                  <a:pt x="2625635" y="822985"/>
                </a:cubicBezTo>
                <a:cubicBezTo>
                  <a:pt x="2612572" y="818631"/>
                  <a:pt x="2599635" y="813879"/>
                  <a:pt x="2586446" y="809922"/>
                </a:cubicBezTo>
                <a:cubicBezTo>
                  <a:pt x="2568001" y="804389"/>
                  <a:pt x="2546304" y="800588"/>
                  <a:pt x="2527663" y="796860"/>
                </a:cubicBezTo>
                <a:cubicBezTo>
                  <a:pt x="2510246" y="783797"/>
                  <a:pt x="2490807" y="773066"/>
                  <a:pt x="2475412" y="757671"/>
                </a:cubicBezTo>
                <a:cubicBezTo>
                  <a:pt x="2426793" y="709052"/>
                  <a:pt x="2486496" y="770602"/>
                  <a:pt x="2436223" y="711951"/>
                </a:cubicBezTo>
                <a:cubicBezTo>
                  <a:pt x="2430212" y="704938"/>
                  <a:pt x="2422711" y="699308"/>
                  <a:pt x="2416629" y="692357"/>
                </a:cubicBezTo>
                <a:cubicBezTo>
                  <a:pt x="2394906" y="667531"/>
                  <a:pt x="2392995" y="663438"/>
                  <a:pt x="2377440" y="640105"/>
                </a:cubicBezTo>
                <a:cubicBezTo>
                  <a:pt x="2375263" y="633574"/>
                  <a:pt x="2373988" y="626669"/>
                  <a:pt x="2370909" y="620511"/>
                </a:cubicBezTo>
                <a:cubicBezTo>
                  <a:pt x="2367398" y="613490"/>
                  <a:pt x="2360938" y="608132"/>
                  <a:pt x="2357846" y="600917"/>
                </a:cubicBezTo>
                <a:cubicBezTo>
                  <a:pt x="2354310" y="592666"/>
                  <a:pt x="2353894" y="583389"/>
                  <a:pt x="2351315" y="574791"/>
                </a:cubicBezTo>
                <a:cubicBezTo>
                  <a:pt x="2347358" y="561602"/>
                  <a:pt x="2338252" y="535602"/>
                  <a:pt x="2338252" y="535602"/>
                </a:cubicBezTo>
                <a:cubicBezTo>
                  <a:pt x="2336075" y="518185"/>
                  <a:pt x="2333658" y="500796"/>
                  <a:pt x="2331720" y="483351"/>
                </a:cubicBezTo>
                <a:cubicBezTo>
                  <a:pt x="2329163" y="460336"/>
                  <a:pt x="2324409" y="399157"/>
                  <a:pt x="2318658" y="372317"/>
                </a:cubicBezTo>
                <a:cubicBezTo>
                  <a:pt x="2315337" y="356819"/>
                  <a:pt x="2311012" y="341493"/>
                  <a:pt x="2305595" y="326597"/>
                </a:cubicBezTo>
                <a:cubicBezTo>
                  <a:pt x="2301652" y="315754"/>
                  <a:pt x="2278249" y="274090"/>
                  <a:pt x="2272938" y="267814"/>
                </a:cubicBezTo>
                <a:cubicBezTo>
                  <a:pt x="2257027" y="249010"/>
                  <a:pt x="2238103" y="232979"/>
                  <a:pt x="2220686" y="215562"/>
                </a:cubicBezTo>
                <a:cubicBezTo>
                  <a:pt x="2209800" y="204676"/>
                  <a:pt x="2200838" y="191445"/>
                  <a:pt x="2188029" y="182905"/>
                </a:cubicBezTo>
                <a:cubicBezTo>
                  <a:pt x="2181498" y="178551"/>
                  <a:pt x="2174395" y="174951"/>
                  <a:pt x="2168435" y="169842"/>
                </a:cubicBezTo>
                <a:cubicBezTo>
                  <a:pt x="2139570" y="145101"/>
                  <a:pt x="2147779" y="143080"/>
                  <a:pt x="2116183" y="124122"/>
                </a:cubicBezTo>
                <a:cubicBezTo>
                  <a:pt x="1983067" y="44251"/>
                  <a:pt x="2175023" y="169879"/>
                  <a:pt x="2037806" y="78402"/>
                </a:cubicBezTo>
                <a:cubicBezTo>
                  <a:pt x="2031275" y="74048"/>
                  <a:pt x="2025233" y="68850"/>
                  <a:pt x="2018212" y="65340"/>
                </a:cubicBezTo>
                <a:cubicBezTo>
                  <a:pt x="2009503" y="60986"/>
                  <a:pt x="2000343" y="57437"/>
                  <a:pt x="1992086" y="52277"/>
                </a:cubicBezTo>
                <a:cubicBezTo>
                  <a:pt x="1982855" y="46507"/>
                  <a:pt x="1975191" y="38452"/>
                  <a:pt x="1965960" y="32682"/>
                </a:cubicBezTo>
                <a:cubicBezTo>
                  <a:pt x="1911604" y="-1291"/>
                  <a:pt x="1964680" y="35309"/>
                  <a:pt x="1920240" y="13088"/>
                </a:cubicBezTo>
                <a:cubicBezTo>
                  <a:pt x="1891700" y="-1183"/>
                  <a:pt x="1910475" y="25"/>
                  <a:pt x="1894115" y="2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18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>
            <a:extLst>
              <a:ext uri="{FF2B5EF4-FFF2-40B4-BE49-F238E27FC236}">
                <a16:creationId xmlns:a16="http://schemas.microsoft.com/office/drawing/2014/main" id="{085DBB6E-FA53-B64E-A4E7-61739DE4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Combine</a:t>
            </a:r>
            <a:r>
              <a:rPr lang="en-US" altLang="zh-TW" sz="2800" dirty="0"/>
              <a:t>, then combine for its parent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27</a:t>
            </a:fld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124575" y="1725352"/>
            <a:ext cx="2113004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60    300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181077" y="1491104"/>
            <a:ext cx="0" cy="23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 flipH="1">
            <a:off x="663264" y="2108412"/>
            <a:ext cx="2461311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DC88213-D5F5-4242-B766-6F9A0D6076A1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 bwMode="auto">
          <a:xfrm>
            <a:off x="4181077" y="2491471"/>
            <a:ext cx="422461" cy="225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C5400A-8700-E342-A834-A4F62DC65B86}"/>
              </a:ext>
            </a:extLst>
          </p:cNvPr>
          <p:cNvSpPr txBox="1"/>
          <p:nvPr/>
        </p:nvSpPr>
        <p:spPr>
          <a:xfrm>
            <a:off x="3124580" y="588129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173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A2B2E6D-16CC-8148-905E-A736D223D063}"/>
              </a:ext>
            </a:extLst>
          </p:cNvPr>
          <p:cNvSpPr/>
          <p:nvPr/>
        </p:nvSpPr>
        <p:spPr bwMode="auto">
          <a:xfrm>
            <a:off x="72397" y="2717202"/>
            <a:ext cx="1181733" cy="76611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50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31944A3-2A24-184C-B0FA-454286AF7EB3}"/>
              </a:ext>
            </a:extLst>
          </p:cNvPr>
          <p:cNvSpPr/>
          <p:nvPr/>
        </p:nvSpPr>
        <p:spPr bwMode="auto">
          <a:xfrm>
            <a:off x="2711025" y="2717202"/>
            <a:ext cx="3785025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150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180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220  280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25BB0AA-0902-6A4C-BB96-3977CDA14B63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72397" y="3100262"/>
            <a:ext cx="0" cy="99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E6B99-8E24-EC40-AC19-4CE4932B855A}"/>
              </a:ext>
            </a:extLst>
          </p:cNvPr>
          <p:cNvCxnSpPr>
            <a:cxnSpLocks/>
            <a:stCxn id="29" idx="4"/>
          </p:cNvCxnSpPr>
          <p:nvPr/>
        </p:nvCxnSpPr>
        <p:spPr bwMode="auto">
          <a:xfrm>
            <a:off x="663264" y="3483321"/>
            <a:ext cx="0" cy="608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73DECE8-23C2-9749-A485-0AD279281F80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>
            <a:off x="1254130" y="3100262"/>
            <a:ext cx="0" cy="880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D94D1AF-7F7A-3C48-805E-72E9E32335FA}"/>
              </a:ext>
            </a:extLst>
          </p:cNvPr>
          <p:cNvCxnSpPr>
            <a:cxnSpLocks/>
            <a:stCxn id="31" idx="6"/>
          </p:cNvCxnSpPr>
          <p:nvPr/>
        </p:nvCxnSpPr>
        <p:spPr bwMode="auto">
          <a:xfrm>
            <a:off x="6496050" y="3100262"/>
            <a:ext cx="2384686" cy="779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C89E60-6FBE-CE43-B4B3-F0E57BD4AD49}"/>
              </a:ext>
            </a:extLst>
          </p:cNvPr>
          <p:cNvCxnSpPr>
            <a:cxnSpLocks/>
          </p:cNvCxnSpPr>
          <p:nvPr/>
        </p:nvCxnSpPr>
        <p:spPr bwMode="auto">
          <a:xfrm>
            <a:off x="5293255" y="3478596"/>
            <a:ext cx="2782285" cy="48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8AD88FC-0DB6-8D45-AB72-38B472BB51C2}"/>
              </a:ext>
            </a:extLst>
          </p:cNvPr>
          <p:cNvCxnSpPr>
            <a:cxnSpLocks/>
            <a:stCxn id="31" idx="2"/>
            <a:endCxn id="59" idx="0"/>
          </p:cNvCxnSpPr>
          <p:nvPr/>
        </p:nvCxnSpPr>
        <p:spPr bwMode="auto">
          <a:xfrm flipH="1">
            <a:off x="1862649" y="3100262"/>
            <a:ext cx="848376" cy="9436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83CB2B5-A35A-4348-9B69-C61DB817850D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 flipH="1">
            <a:off x="3403440" y="3478596"/>
            <a:ext cx="526009" cy="984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25D1191-74C7-BA4C-993C-33C007133DA4}"/>
              </a:ext>
            </a:extLst>
          </p:cNvPr>
          <p:cNvCxnSpPr>
            <a:cxnSpLocks/>
            <a:stCxn id="31" idx="4"/>
            <a:endCxn id="54" idx="0"/>
          </p:cNvCxnSpPr>
          <p:nvPr/>
        </p:nvCxnSpPr>
        <p:spPr bwMode="auto">
          <a:xfrm>
            <a:off x="4603538" y="3483321"/>
            <a:ext cx="1806872" cy="1001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CB0310-EAEA-8049-813D-A0B78CD2D308}"/>
              </a:ext>
            </a:extLst>
          </p:cNvPr>
          <p:cNvGrpSpPr/>
          <p:nvPr/>
        </p:nvGrpSpPr>
        <p:grpSpPr>
          <a:xfrm>
            <a:off x="1942842" y="4462638"/>
            <a:ext cx="2921195" cy="1206328"/>
            <a:chOff x="3468614" y="4449238"/>
            <a:chExt cx="1181733" cy="1206328"/>
          </a:xfrm>
          <a:solidFill>
            <a:srgbClr val="FFC000"/>
          </a:solidFill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305EC47-DC44-2B4C-BB4B-16E63866E4F8}"/>
                </a:ext>
              </a:extLst>
            </p:cNvPr>
            <p:cNvSpPr/>
            <p:nvPr/>
          </p:nvSpPr>
          <p:spPr bwMode="auto">
            <a:xfrm>
              <a:off x="3468614" y="4449238"/>
              <a:ext cx="1181733" cy="76611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153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162  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170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178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FC1D6B3-F6BD-D748-B571-E44C79858894}"/>
                </a:ext>
              </a:extLst>
            </p:cNvPr>
            <p:cNvCxnSpPr>
              <a:cxnSpLocks/>
              <a:stCxn id="52" idx="2"/>
            </p:cNvCxnSpPr>
            <p:nvPr/>
          </p:nvCxnSpPr>
          <p:spPr bwMode="auto">
            <a:xfrm>
              <a:off x="3468614" y="4832298"/>
              <a:ext cx="0" cy="80333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90501CA-A8B9-C74F-BCA5-8F683B601057}"/>
                </a:ext>
              </a:extLst>
            </p:cNvPr>
            <p:cNvCxnSpPr>
              <a:cxnSpLocks/>
              <a:stCxn id="52" idx="4"/>
            </p:cNvCxnSpPr>
            <p:nvPr/>
          </p:nvCxnSpPr>
          <p:spPr bwMode="auto">
            <a:xfrm>
              <a:off x="4059481" y="5215357"/>
              <a:ext cx="0" cy="44020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5BB87ED-2BD8-B942-8DF1-A4B0920CB1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0346" y="4832297"/>
              <a:ext cx="1" cy="715887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E9744F-34F8-AE4E-86AA-3E1A1D228FAA}"/>
              </a:ext>
            </a:extLst>
          </p:cNvPr>
          <p:cNvGrpSpPr/>
          <p:nvPr/>
        </p:nvGrpSpPr>
        <p:grpSpPr>
          <a:xfrm>
            <a:off x="5819543" y="4485316"/>
            <a:ext cx="1181733" cy="1166890"/>
            <a:chOff x="7190372" y="4451606"/>
            <a:chExt cx="1181733" cy="116689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DC03326-2BEF-1347-87ED-2FD5CC00DEDF}"/>
                </a:ext>
              </a:extLst>
            </p:cNvPr>
            <p:cNvSpPr/>
            <p:nvPr/>
          </p:nvSpPr>
          <p:spPr bwMode="auto">
            <a:xfrm>
              <a:off x="7190372" y="4451606"/>
              <a:ext cx="1181733" cy="766119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187</a:t>
              </a: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 202</a:t>
              </a: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D4AB9FC3-4E39-2647-B7A9-46F8BC2B3609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7190372" y="4834666"/>
              <a:ext cx="0" cy="713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54E5339-FEEC-754C-BCDF-2E86B31ADFC4}"/>
                </a:ext>
              </a:extLst>
            </p:cNvPr>
            <p:cNvCxnSpPr>
              <a:cxnSpLocks/>
              <a:stCxn id="54" idx="4"/>
            </p:cNvCxnSpPr>
            <p:nvPr/>
          </p:nvCxnSpPr>
          <p:spPr bwMode="auto">
            <a:xfrm flipH="1">
              <a:off x="7781238" y="5217725"/>
              <a:ext cx="1" cy="4007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D70A72B-43B4-754E-90F2-B30ECDEA0AF8}"/>
                </a:ext>
              </a:extLst>
            </p:cNvPr>
            <p:cNvCxnSpPr>
              <a:cxnSpLocks/>
              <a:stCxn id="54" idx="6"/>
            </p:cNvCxnSpPr>
            <p:nvPr/>
          </p:nvCxnSpPr>
          <p:spPr bwMode="auto">
            <a:xfrm>
              <a:off x="8372105" y="4834666"/>
              <a:ext cx="0" cy="619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FC37F3A-E0FD-5B4E-9163-CEA00A8081A0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37579" y="2108412"/>
            <a:ext cx="3370781" cy="208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4185B41-06C0-9141-9257-2A092101932F}"/>
              </a:ext>
            </a:extLst>
          </p:cNvPr>
          <p:cNvCxnSpPr>
            <a:cxnSpLocks/>
          </p:cNvCxnSpPr>
          <p:nvPr/>
        </p:nvCxnSpPr>
        <p:spPr bwMode="auto">
          <a:xfrm>
            <a:off x="2789723" y="5208823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6B87437-7337-7049-97CE-F9E32A43F27B}"/>
              </a:ext>
            </a:extLst>
          </p:cNvPr>
          <p:cNvCxnSpPr>
            <a:cxnSpLocks/>
          </p:cNvCxnSpPr>
          <p:nvPr/>
        </p:nvCxnSpPr>
        <p:spPr bwMode="auto">
          <a:xfrm>
            <a:off x="4041874" y="5208823"/>
            <a:ext cx="0" cy="44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C8A7761-BBF8-BD4B-ADE8-2C718B1BB8DD}"/>
              </a:ext>
            </a:extLst>
          </p:cNvPr>
          <p:cNvSpPr txBox="1"/>
          <p:nvPr/>
        </p:nvSpPr>
        <p:spPr>
          <a:xfrm>
            <a:off x="-74487" y="4136617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</a:t>
            </a:r>
            <a:endParaRPr kumimoji="1" lang="zh-TW" altLang="en-US" sz="20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1E90535-4070-5C41-A287-4BC21F6FFAE5}"/>
              </a:ext>
            </a:extLst>
          </p:cNvPr>
          <p:cNvSpPr txBox="1"/>
          <p:nvPr/>
        </p:nvSpPr>
        <p:spPr>
          <a:xfrm>
            <a:off x="465023" y="412136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B</a:t>
            </a:r>
            <a:endParaRPr kumimoji="1" lang="zh-TW" altLang="en-US" sz="2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F7360A7-DDF3-1446-86C8-4FB1FC968245}"/>
              </a:ext>
            </a:extLst>
          </p:cNvPr>
          <p:cNvSpPr txBox="1"/>
          <p:nvPr/>
        </p:nvSpPr>
        <p:spPr>
          <a:xfrm>
            <a:off x="1012700" y="3992789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</a:t>
            </a:r>
            <a:endParaRPr kumimoji="1" lang="zh-TW" altLang="en-US" sz="2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9EB51F7-4C39-754B-AC1B-8C8D64ABE7AE}"/>
              </a:ext>
            </a:extLst>
          </p:cNvPr>
          <p:cNvSpPr txBox="1"/>
          <p:nvPr/>
        </p:nvSpPr>
        <p:spPr>
          <a:xfrm>
            <a:off x="1677341" y="404392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D</a:t>
            </a:r>
            <a:endParaRPr kumimoji="1" lang="zh-TW" altLang="en-US" sz="2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095EE00-26F0-3143-B215-15910827DE93}"/>
              </a:ext>
            </a:extLst>
          </p:cNvPr>
          <p:cNvSpPr txBox="1"/>
          <p:nvPr/>
        </p:nvSpPr>
        <p:spPr>
          <a:xfrm>
            <a:off x="7900003" y="398509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E</a:t>
            </a:r>
            <a:endParaRPr kumimoji="1" lang="zh-TW" altLang="en-US" sz="2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A5D540A-327C-B849-9260-B5E8A0F3E2D0}"/>
              </a:ext>
            </a:extLst>
          </p:cNvPr>
          <p:cNvSpPr txBox="1"/>
          <p:nvPr/>
        </p:nvSpPr>
        <p:spPr>
          <a:xfrm>
            <a:off x="8717546" y="3960486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</a:t>
            </a:r>
            <a:endParaRPr kumimoji="1" lang="zh-TW" altLang="en-US" sz="2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FDF13C3-5592-F34D-93D1-6DF2D50A6C20}"/>
              </a:ext>
            </a:extLst>
          </p:cNvPr>
          <p:cNvSpPr txBox="1"/>
          <p:nvPr/>
        </p:nvSpPr>
        <p:spPr>
          <a:xfrm>
            <a:off x="8640432" y="2175518"/>
            <a:ext cx="37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G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367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</a:t>
            </a:r>
            <a:r>
              <a:rPr lang="zh-TW" altLang="en-US" dirty="0"/>
              <a:t> </a:t>
            </a:r>
            <a:r>
              <a:rPr lang="en-US" altLang="zh-TW" dirty="0"/>
              <a:t>in a B-tree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The combination process may be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done up to the root</a:t>
                </a:r>
              </a:p>
              <a:p>
                <a:r>
                  <a:rPr lang="en-US" altLang="zh-TW" sz="2800" dirty="0"/>
                  <a:t>If the root has more than one key</a:t>
                </a:r>
              </a:p>
              <a:p>
                <a:pPr lvl="1"/>
                <a:r>
                  <a:rPr lang="en-US" altLang="zh-TW" sz="2400" dirty="0"/>
                  <a:t>Done </a:t>
                </a:r>
              </a:p>
              <a:p>
                <a:r>
                  <a:rPr lang="en-US" altLang="zh-TW" sz="2800" dirty="0"/>
                  <a:t>If the root has only one key</a:t>
                </a:r>
              </a:p>
              <a:p>
                <a:pPr lvl="1"/>
                <a:r>
                  <a:rPr lang="en-US" altLang="zh-TW" sz="2400" dirty="0"/>
                  <a:t>Remove the root</a:t>
                </a:r>
              </a:p>
              <a:p>
                <a:pPr lvl="1"/>
                <a:r>
                  <a:rPr lang="en-US" altLang="zh-TW" sz="2400" dirty="0"/>
                  <a:t>The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height</a:t>
                </a:r>
                <a:r>
                  <a:rPr lang="en-US" altLang="zh-TW" sz="2400" dirty="0"/>
                  <a:t> of the tree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decreases by 1</a:t>
                </a: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Insertion, deletion or searching in a B-tree</a:t>
                </a:r>
              </a:p>
              <a:p>
                <a:r>
                  <a:rPr lang="en-US" altLang="zh-TW" sz="2800" dirty="0"/>
                  <a:t>Require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800" dirty="0"/>
                  <a:t> time, where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dirty="0"/>
                  <a:t> denotes the number of elements in the B-tree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295" t="-973" r="-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40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56CF3-0EDF-3D49-A832-D5FA1EEC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2484F-8F28-5E46-8939-C945E118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11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87EA1-FC74-A94B-98B0-6B4CAB2C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0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algn="ctr"/>
            <a:r>
              <a:rPr lang="en-US" altLang="zh-TW" i="1" dirty="0"/>
              <a:t>m</a:t>
            </a:r>
            <a:r>
              <a:rPr lang="en-US" altLang="zh-TW" dirty="0"/>
              <a:t>-Way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Definition: An </a:t>
                </a:r>
                <a:r>
                  <a:rPr lang="en-US" altLang="zh-TW" sz="2800" i="1" dirty="0">
                    <a:solidFill>
                      <a:srgbClr val="C00000"/>
                    </a:solidFill>
                  </a:rPr>
                  <a:t>m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-way search tree</a:t>
                </a:r>
                <a:r>
                  <a:rPr lang="en-US" altLang="zh-TW" sz="2800" dirty="0"/>
                  <a:t>, either is empty or satisfies the following properties:</a:t>
                </a:r>
              </a:p>
              <a:p>
                <a:r>
                  <a:rPr lang="en-US" altLang="zh-TW" sz="2800" dirty="0">
                    <a:solidFill>
                      <a:srgbClr val="C00000"/>
                    </a:solidFill>
                  </a:rPr>
                  <a:t>The root has at most </a:t>
                </a:r>
                <a:r>
                  <a:rPr lang="en-US" altLang="zh-TW" sz="2800" i="1" dirty="0">
                    <a:solidFill>
                      <a:srgbClr val="C00000"/>
                    </a:solidFill>
                  </a:rPr>
                  <a:t>m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 subtrees </a:t>
                </a:r>
                <a:r>
                  <a:rPr lang="en-US" altLang="zh-TW" sz="2800" dirty="0"/>
                  <a:t>and has the following structures:</a:t>
                </a:r>
                <a:br>
                  <a:rPr lang="en-US" altLang="zh-TW" sz="2800" dirty="0"/>
                </a:b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800" dirty="0"/>
                  <a:t>, is a pointer to a subtree,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800" dirty="0"/>
                  <a:t>, is a key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All key values in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/>
                  <a:t> and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The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/>
                  <a:t>, are also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m-way search trees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295" t="-973" r="-1770" b="-11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37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B</a:t>
            </a:r>
            <a:r>
              <a:rPr lang="en-US" altLang="zh-TW" baseline="30000" dirty="0"/>
              <a:t>+</a:t>
            </a:r>
            <a:r>
              <a:rPr lang="en-US" altLang="zh-TW" dirty="0"/>
              <a:t>-trees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C656C17-E60E-D543-89CA-279C033D4C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631" y="979317"/>
            <a:ext cx="8600303" cy="5211418"/>
          </a:xfrm>
        </p:spPr>
        <p:txBody>
          <a:bodyPr/>
          <a:lstStyle/>
          <a:p>
            <a:r>
              <a:rPr lang="en-US" altLang="zh-TW" sz="2800" dirty="0">
                <a:solidFill>
                  <a:srgbClr val="C00000"/>
                </a:solidFill>
              </a:rPr>
              <a:t>Index node: internal node</a:t>
            </a:r>
            <a:r>
              <a:rPr lang="en-US" altLang="zh-TW" sz="2800" dirty="0"/>
              <a:t>, storing keys (not elements) and pointers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Data node: external node</a:t>
            </a:r>
            <a:r>
              <a:rPr lang="en-US" altLang="zh-TW" sz="2800" dirty="0"/>
              <a:t>, storing elements (with their keys)</a:t>
            </a:r>
          </a:p>
          <a:p>
            <a:r>
              <a:rPr lang="en-US" altLang="zh-TW" sz="2800" dirty="0"/>
              <a:t>Data nodes are linked together to form a </a:t>
            </a:r>
            <a:r>
              <a:rPr lang="en-US" altLang="zh-TW" sz="2800" dirty="0">
                <a:solidFill>
                  <a:srgbClr val="C00000"/>
                </a:solidFill>
              </a:rPr>
              <a:t>doubly linked list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30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39038"/>
              </p:ext>
            </p:extLst>
          </p:nvPr>
        </p:nvGraphicFramePr>
        <p:xfrm>
          <a:off x="3486358" y="3515948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09714"/>
              </p:ext>
            </p:extLst>
          </p:nvPr>
        </p:nvGraphicFramePr>
        <p:xfrm>
          <a:off x="1566936" y="4407904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11205"/>
              </p:ext>
            </p:extLst>
          </p:nvPr>
        </p:nvGraphicFramePr>
        <p:xfrm>
          <a:off x="5982429" y="4407904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121513" y="3996284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513600" y="3982219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2497" y="4864122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098489" y="4878821"/>
            <a:ext cx="222619" cy="359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747737" y="4864278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475428" y="4864122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6999360" y="4878821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863308" y="34360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032647" y="41748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273202" y="407173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6730815" y="393252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67395"/>
              </p:ext>
            </p:extLst>
          </p:nvPr>
        </p:nvGraphicFramePr>
        <p:xfrm>
          <a:off x="3815638" y="4421621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999979" y="3973148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225355" y="5224634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2068215" y="523835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417509" y="5211796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177806" y="521009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456022" y="521916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255517" y="521916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001408" y="521009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BFF90C6-A35C-4A4E-838B-208D3DE167E5}"/>
              </a:ext>
            </a:extLst>
          </p:cNvPr>
          <p:cNvSpPr txBox="1"/>
          <p:nvPr/>
        </p:nvSpPr>
        <p:spPr>
          <a:xfrm>
            <a:off x="5668590" y="3327951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50"/>
                </a:solidFill>
              </a:rPr>
              <a:t>index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F62A7EB-2653-B74E-8CA6-6E035997B19C}"/>
              </a:ext>
            </a:extLst>
          </p:cNvPr>
          <p:cNvGrpSpPr/>
          <p:nvPr/>
        </p:nvGrpSpPr>
        <p:grpSpPr>
          <a:xfrm>
            <a:off x="4164620" y="3558784"/>
            <a:ext cx="2511663" cy="1029365"/>
            <a:chOff x="4164620" y="3558784"/>
            <a:chExt cx="2511663" cy="1029365"/>
          </a:xfrm>
        </p:grpSpPr>
        <p:cxnSp>
          <p:nvCxnSpPr>
            <p:cNvPr id="42" name="直線箭頭接點 41">
              <a:extLst>
                <a:ext uri="{FF2B5EF4-FFF2-40B4-BE49-F238E27FC236}">
                  <a16:creationId xmlns:a16="http://schemas.microsoft.com/office/drawing/2014/main" id="{ADAF2945-CE8F-9F44-A7EB-B276E6254F80}"/>
                </a:ext>
              </a:extLst>
            </p:cNvPr>
            <p:cNvCxnSpPr>
              <a:cxnSpLocks/>
              <a:stCxn id="40" idx="1"/>
            </p:cNvCxnSpPr>
            <p:nvPr/>
          </p:nvCxnSpPr>
          <p:spPr bwMode="auto">
            <a:xfrm flipH="1">
              <a:off x="4353722" y="3558784"/>
              <a:ext cx="1314868" cy="430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9997F881-FD3E-4441-9C70-E7EA9B43D4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64620" y="3701153"/>
              <a:ext cx="1730961" cy="8869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51467CB2-C1BE-0B40-8BB1-CE09E1E6A9E9}"/>
                </a:ext>
              </a:extLst>
            </p:cNvPr>
            <p:cNvCxnSpPr>
              <a:cxnSpLocks/>
              <a:stCxn id="40" idx="2"/>
            </p:cNvCxnSpPr>
            <p:nvPr/>
          </p:nvCxnSpPr>
          <p:spPr bwMode="auto">
            <a:xfrm>
              <a:off x="6102363" y="3789616"/>
              <a:ext cx="153154" cy="68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箭頭接點 51">
              <a:extLst>
                <a:ext uri="{FF2B5EF4-FFF2-40B4-BE49-F238E27FC236}">
                  <a16:creationId xmlns:a16="http://schemas.microsoft.com/office/drawing/2014/main" id="{B7CF24A5-C2B6-C443-A42B-1D63D1251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82406" y="3744548"/>
              <a:ext cx="393877" cy="7409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D209B22-F188-CB4B-B0D8-4EF776BC127E}"/>
              </a:ext>
            </a:extLst>
          </p:cNvPr>
          <p:cNvSpPr txBox="1"/>
          <p:nvPr/>
        </p:nvSpPr>
        <p:spPr>
          <a:xfrm>
            <a:off x="174226" y="4515103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data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02FD29E9-F514-0845-B37B-1510EB06959F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522238" y="4976768"/>
            <a:ext cx="747201" cy="50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BE56FA0E-7356-8D4A-AB5A-D9398197B928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>
            <a:off x="870250" y="4745936"/>
            <a:ext cx="1220609" cy="633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1731140" y="5803986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2574000" y="5791148"/>
            <a:ext cx="843509" cy="26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923294" y="5789443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670402" y="4871962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329259" y="4878821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683591" y="5789443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961807" y="5798514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761302" y="5789443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43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31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3082"/>
              </p:ext>
            </p:extLst>
          </p:nvPr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70784"/>
              </p:ext>
            </p:extLst>
          </p:nvPr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93761"/>
              </p:ext>
            </p:extLst>
          </p:nvPr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381463" y="3204442"/>
            <a:ext cx="222619" cy="359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7282334" y="3204442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3999"/>
              </p:ext>
            </p:extLst>
          </p:nvPr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508329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2351189" y="3563972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284382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2014114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2856974" y="4116769"/>
            <a:ext cx="843509" cy="26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7044276" y="4115064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323901" y="5526568"/>
            <a:ext cx="235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insert 14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3237208-9F27-604F-AF6F-4C26AA764C38}"/>
                  </a:ext>
                </a:extLst>
              </p:cNvPr>
              <p:cNvSpPr txBox="1"/>
              <p:nvPr/>
            </p:nvSpPr>
            <p:spPr>
              <a:xfrm>
                <a:off x="-11112" y="4939290"/>
                <a:ext cx="37220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Assume the max size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zh-TW" sz="2400" dirty="0">
                  <a:solidFill>
                    <a:srgbClr val="00B050"/>
                  </a:solidFill>
                </a:endParaRPr>
              </a:p>
              <a:p>
                <a:r>
                  <a:rPr lang="en-US" altLang="zh-TW" sz="2400" dirty="0">
                    <a:solidFill>
                      <a:srgbClr val="00B050"/>
                    </a:solidFill>
                    <a:sym typeface="Wingdings" pitchFamily="2" charset="2"/>
                  </a:rPr>
                  <a:t> split</a:t>
                </a:r>
                <a:endParaRPr kumimoji="1"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3237208-9F27-604F-AF6F-4C26AA76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2" y="4939290"/>
                <a:ext cx="3722045" cy="830997"/>
              </a:xfrm>
              <a:prstGeom prst="rect">
                <a:avLst/>
              </a:prstGeom>
              <a:blipFill>
                <a:blip r:embed="rId2"/>
                <a:stretch>
                  <a:fillRect l="-2048" t="-606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32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8549"/>
              </p:ext>
            </p:extLst>
          </p:nvPr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2245735" y="3190725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7282334" y="3204442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149982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992842" y="3563972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0000"/>
                </a:solidFill>
              </a:rPr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284382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1655767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3240847" y="4116769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7044276" y="4115064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616599" y="5526568"/>
            <a:ext cx="377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14 is inserted, insert 86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2735062" y="3544783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964998" y="3174703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2511862" y="4120444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277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33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31250"/>
              </p:ext>
            </p:extLst>
          </p:nvPr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2245735" y="3190725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7282334" y="3204442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149982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992842" y="356397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284382" y="3535712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1655767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3240847" y="4116769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7044276" y="4115064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616599" y="5526568"/>
            <a:ext cx="377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14 is inserted, insert 86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2735062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964998" y="3174703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2511862" y="4120444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5414D1F-9DE6-4C4A-9F9E-F36DA04007AB}"/>
              </a:ext>
            </a:extLst>
          </p:cNvPr>
          <p:cNvSpPr txBox="1"/>
          <p:nvPr/>
        </p:nvSpPr>
        <p:spPr>
          <a:xfrm>
            <a:off x="5964812" y="164472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The parent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node is full</a:t>
            </a:r>
          </a:p>
        </p:txBody>
      </p:sp>
    </p:spTree>
    <p:extLst>
      <p:ext uri="{BB962C8B-B14F-4D97-AF65-F5344CB8AC3E}">
        <p14:creationId xmlns:p14="http://schemas.microsoft.com/office/powerpoint/2010/main" val="151470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34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43395"/>
              </p:ext>
            </p:extLst>
          </p:nvPr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1863"/>
              </p:ext>
            </p:extLst>
          </p:nvPr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65480"/>
              </p:ext>
            </p:extLst>
          </p:nvPr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27976"/>
              </p:ext>
            </p:extLst>
          </p:nvPr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227343" y="552656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86 is inserted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79883"/>
              </p:ext>
            </p:extLst>
          </p:nvPr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28070"/>
              </p:ext>
            </p:extLst>
          </p:nvPr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6128"/>
              </p:ext>
            </p:extLst>
          </p:nvPr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C32CA8F1-B606-2543-869F-EF0087E3CC4B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773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1)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35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381463" y="3204442"/>
            <a:ext cx="222619" cy="359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7282334" y="3204442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508329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2351189" y="356397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284382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2014114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2856974" y="4116769"/>
            <a:ext cx="843509" cy="26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7044276" y="4115064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299054" y="5526568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71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A2A0245-C4ED-1F44-8BFE-3FF91F8B3F3A}"/>
                  </a:ext>
                </a:extLst>
              </p:cNvPr>
              <p:cNvSpPr txBox="1"/>
              <p:nvPr/>
            </p:nvSpPr>
            <p:spPr>
              <a:xfrm>
                <a:off x="6658767" y="4805881"/>
                <a:ext cx="2262799" cy="9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# elements &lt;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endParaRPr lang="en-US" altLang="zh-TW" sz="2400" dirty="0">
                  <a:solidFill>
                    <a:srgbClr val="00B050"/>
                  </a:solidFill>
                </a:endParaRPr>
              </a:p>
              <a:p>
                <a:r>
                  <a:rPr lang="en-US" altLang="zh-TW" sz="2400" dirty="0">
                    <a:solidFill>
                      <a:srgbClr val="00B050"/>
                    </a:solidFill>
                    <a:sym typeface="Wingdings" pitchFamily="2" charset="2"/>
                  </a:rPr>
                  <a:t> Borrow</a:t>
                </a:r>
                <a:endParaRPr kumimoji="1"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A2A0245-C4ED-1F44-8BFE-3FF91F8B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67" y="4805881"/>
                <a:ext cx="2262799" cy="953915"/>
              </a:xfrm>
              <a:prstGeom prst="rect">
                <a:avLst/>
              </a:prstGeom>
              <a:blipFill>
                <a:blip r:embed="rId2"/>
                <a:stretch>
                  <a:fillRect l="-1676" b="-129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1)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36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43959"/>
              </p:ext>
            </p:extLst>
          </p:nvPr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82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381463" y="3204442"/>
            <a:ext cx="222619" cy="359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</p:cNvCxnSpPr>
          <p:nvPr/>
        </p:nvCxnSpPr>
        <p:spPr bwMode="auto">
          <a:xfrm>
            <a:off x="7282334" y="3204442"/>
            <a:ext cx="241699" cy="297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508329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2351189" y="356397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80</a:t>
            </a:r>
          </a:p>
          <a:p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7284382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2014114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2856974" y="4116769"/>
            <a:ext cx="843509" cy="26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7044276" y="4115064"/>
            <a:ext cx="240106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1972192" y="5526568"/>
            <a:ext cx="506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71 (borrow), delete 80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EB03641-65E9-F74E-9433-FDADFE692301}"/>
                  </a:ext>
                </a:extLst>
              </p:cNvPr>
              <p:cNvSpPr txBox="1"/>
              <p:nvPr/>
            </p:nvSpPr>
            <p:spPr>
              <a:xfrm>
                <a:off x="6830088" y="4694416"/>
                <a:ext cx="2367956" cy="1323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# elements &lt;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endParaRPr lang="en-US" altLang="zh-TW" sz="24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Wingdings" pitchFamily="2" charset="2"/>
                  <a:buChar char="è"/>
                </a:pPr>
                <a:r>
                  <a:rPr lang="en-US" altLang="zh-TW" sz="2400" dirty="0">
                    <a:solidFill>
                      <a:srgbClr val="00B050"/>
                    </a:solidFill>
                    <a:sym typeface="Wingdings" pitchFamily="2" charset="2"/>
                  </a:rPr>
                  <a:t>Cannot borrow</a:t>
                </a:r>
              </a:p>
              <a:p>
                <a:pPr marL="342900" indent="-342900">
                  <a:buFont typeface="Wingdings" pitchFamily="2" charset="2"/>
                  <a:buChar char="è"/>
                </a:pPr>
                <a:r>
                  <a:rPr lang="en-US" altLang="zh-TW" sz="2400" dirty="0">
                    <a:solidFill>
                      <a:srgbClr val="00B050"/>
                    </a:solidFill>
                    <a:sym typeface="Wingdings" pitchFamily="2" charset="2"/>
                  </a:rPr>
                  <a:t>Combine</a:t>
                </a:r>
                <a:endParaRPr kumimoji="1"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EB03641-65E9-F74E-9433-FDADFE6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88" y="4694416"/>
                <a:ext cx="2367956" cy="1323247"/>
              </a:xfrm>
              <a:prstGeom prst="rect">
                <a:avLst/>
              </a:prstGeom>
              <a:blipFill>
                <a:blip r:embed="rId2"/>
                <a:stretch>
                  <a:fillRect l="-3209" t="-952" r="-3743"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36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from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1)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37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3769332" y="184156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849910" y="2733525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56650"/>
              </p:ext>
            </p:extLst>
          </p:nvPr>
        </p:nvGraphicFramePr>
        <p:xfrm>
          <a:off x="6265403" y="2733525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404487" y="2321905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796574" y="2307840"/>
            <a:ext cx="1982450" cy="42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5471" y="3189743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381463" y="3204442"/>
            <a:ext cx="222619" cy="359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0711" y="3189899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6758402" y="3189743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3146282" y="17616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1315621" y="25004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3556176" y="23973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7013789" y="22581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4098612" y="274724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4282953" y="2298769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1508329" y="355025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2351189" y="356397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18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700483" y="353741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4460780" y="3535712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5738996" y="354478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6538491" y="3544783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r>
              <a:rPr lang="en-US" altLang="zh-TW" sz="2400" dirty="0"/>
              <a:t>82</a:t>
            </a:r>
          </a:p>
          <a:p>
            <a:r>
              <a:rPr lang="en-US" altLang="zh-TW" sz="2400" dirty="0"/>
              <a:t>84</a:t>
            </a: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2014114" y="4129607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2856974" y="4116769"/>
            <a:ext cx="843509" cy="26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4206268" y="4115064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953376" y="3197583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4612233" y="3204442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966565" y="4115064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6244781" y="4124135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523628" y="5526568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80 (combine)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11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2)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38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344"/>
              </p:ext>
            </p:extLst>
          </p:nvPr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299064" y="5526568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32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30496"/>
              </p:ext>
            </p:extLst>
          </p:nvPr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2285"/>
              </p:ext>
            </p:extLst>
          </p:nvPr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07786"/>
              </p:ext>
            </p:extLst>
          </p:nvPr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BF71AAD-5DD8-CA40-AA2C-DB5A96879EA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6760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2)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39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C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1038"/>
              </p:ext>
            </p:extLst>
          </p:nvPr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 bwMode="auto">
          <a:xfrm>
            <a:off x="3417936" y="4209387"/>
            <a:ext cx="1532728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297610" y="5526568"/>
            <a:ext cx="441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32, C is deficient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/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BFC03E58-924D-3445-A9FC-3F227A9FFC09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959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Searching an </a:t>
            </a:r>
            <a:r>
              <a:rPr lang="en-US" altLang="zh-TW" i="1" dirty="0"/>
              <a:t>m</a:t>
            </a:r>
            <a:r>
              <a:rPr lang="en-US" altLang="zh-TW" dirty="0"/>
              <a:t>-Way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Suppose to search an </a:t>
                </a:r>
                <a:r>
                  <a:rPr lang="en-US" altLang="zh-TW" sz="2800" i="1" dirty="0"/>
                  <a:t>m</a:t>
                </a:r>
                <a:r>
                  <a:rPr lang="en-US" altLang="zh-TW" sz="2800" dirty="0"/>
                  <a:t>-way search tree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800" dirty="0"/>
                  <a:t> for the key value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Search the keys of the root, we determine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800" b="0" dirty="0"/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, the search is complete</a:t>
                </a:r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 must be in a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2800" dirty="0">
                  <a:solidFill>
                    <a:srgbClr val="00B050"/>
                  </a:solidFill>
                </a:endParaRPr>
              </a:p>
              <a:p>
                <a:r>
                  <a:rPr lang="en-US" altLang="zh-TW" sz="2800" dirty="0"/>
                  <a:t>We proceed to search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/>
                  <a:t> in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 and continue the search until we find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/>
                  <a:t> or determine that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/>
                  <a:t> is not in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Maximum number of nodes in a tree of degree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800" dirty="0"/>
                  <a:t> and height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Maximum number of keys: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295" t="-973" b="-14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EC7BB36-CEDE-404E-AC12-934377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0673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2)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40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C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 bwMode="auto">
          <a:xfrm>
            <a:off x="3417936" y="4209387"/>
            <a:ext cx="1532728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297607" y="5526568"/>
            <a:ext cx="4410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After deletion of 32, C is deficient</a:t>
            </a:r>
          </a:p>
          <a:p>
            <a:r>
              <a:rPr lang="en-US" altLang="zh-TW" sz="2400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altLang="zh-TW" sz="2400" dirty="0">
                <a:solidFill>
                  <a:srgbClr val="C00000"/>
                </a:solidFill>
              </a:rPr>
              <a:t>Borrow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/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弧形向下箭號 1">
            <a:extLst>
              <a:ext uri="{FF2B5EF4-FFF2-40B4-BE49-F238E27FC236}">
                <a16:creationId xmlns:a16="http://schemas.microsoft.com/office/drawing/2014/main" id="{055CDD4E-439F-D543-8572-ABDB80C62D9A}"/>
              </a:ext>
            </a:extLst>
          </p:cNvPr>
          <p:cNvSpPr/>
          <p:nvPr/>
        </p:nvSpPr>
        <p:spPr bwMode="auto">
          <a:xfrm>
            <a:off x="2279732" y="2744893"/>
            <a:ext cx="790508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7A12499-D238-AF4D-9134-59F8EC2F64C5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428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2)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41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95601"/>
              </p:ext>
            </p:extLst>
          </p:nvPr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78533"/>
              </p:ext>
            </p:extLst>
          </p:nvPr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C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17266"/>
              </p:ext>
            </p:extLst>
          </p:nvPr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zh-TW" alt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3468108" y="3642873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3083185" y="4222225"/>
            <a:ext cx="384923" cy="33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 bwMode="auto">
          <a:xfrm flipH="1">
            <a:off x="3721001" y="3297060"/>
            <a:ext cx="102900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 bwMode="auto">
          <a:xfrm flipV="1">
            <a:off x="3973893" y="4216753"/>
            <a:ext cx="976771" cy="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927589" y="5526568"/>
            <a:ext cx="315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borrowing from B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2577400" y="3676627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 flipH="1">
            <a:off x="2830293" y="3283343"/>
            <a:ext cx="443178" cy="393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 bwMode="auto">
          <a:xfrm>
            <a:off x="1710295" y="4235942"/>
            <a:ext cx="867105" cy="2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/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C90759-1E55-CF4B-8C60-407572F48C2B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4000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3)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42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299063" y="5526568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Initially, delete 86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/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C86CE39B-7B55-E344-8F7E-C38365A269EA}"/>
              </a:ext>
            </a:extLst>
          </p:cNvPr>
          <p:cNvSpPr/>
          <p:nvPr/>
        </p:nvSpPr>
        <p:spPr bwMode="auto">
          <a:xfrm>
            <a:off x="7782529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60B783A-105C-AE40-819C-3158A093E542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 bwMode="auto">
          <a:xfrm>
            <a:off x="7494962" y="4207682"/>
            <a:ext cx="287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</a:t>
            </a:r>
            <a:endParaRPr kumimoji="1"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3EA7DA2-F3FE-2E43-AD70-7B31A23BDD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 bwMode="auto">
          <a:xfrm>
            <a:off x="7813946" y="3288572"/>
            <a:ext cx="221476" cy="339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BB6300E-4482-3E4A-9264-853CB87095DE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720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3)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43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84</a:t>
            </a: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306429" y="5526568"/>
            <a:ext cx="4392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86, E is deficient</a:t>
            </a:r>
          </a:p>
          <a:p>
            <a:r>
              <a:rPr lang="en-US" altLang="zh-TW" sz="2400" dirty="0">
                <a:solidFill>
                  <a:srgbClr val="C00000"/>
                </a:solidFill>
                <a:sym typeface="Wingdings" pitchFamily="2" charset="2"/>
              </a:rPr>
              <a:t> Borrow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16805"/>
              </p:ext>
            </p:extLst>
          </p:nvPr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C999B0C-6AF7-8543-AFCA-DAE45C6957CF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307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3)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44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7242070" y="3267321"/>
            <a:ext cx="58255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84</a:t>
            </a: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2234967" y="5526568"/>
            <a:ext cx="453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86, E is deficient</a:t>
            </a:r>
          </a:p>
          <a:p>
            <a:r>
              <a:rPr lang="en-US" altLang="zh-TW" sz="2400" dirty="0">
                <a:solidFill>
                  <a:srgbClr val="C00000"/>
                </a:solidFill>
                <a:sym typeface="Wingdings" pitchFamily="2" charset="2"/>
              </a:rPr>
              <a:t> We cannot borrow  Combine 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04376CF-4FA4-ED42-ADE3-8A25ED025302}"/>
              </a:ext>
            </a:extLst>
          </p:cNvPr>
          <p:cNvGraphicFramePr>
            <a:graphicFrameLocks noGrp="1"/>
          </p:cNvGraphicFramePr>
          <p:nvPr/>
        </p:nvGraphicFramePr>
        <p:xfrm>
          <a:off x="7300325" y="2831372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/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FA728E2-A7C6-644A-BC74-D165D7883499}"/>
              </a:ext>
            </a:extLst>
          </p:cNvPr>
          <p:cNvSpPr txBox="1"/>
          <p:nvPr/>
        </p:nvSpPr>
        <p:spPr>
          <a:xfrm>
            <a:off x="8066111" y="24084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F</a:t>
            </a:r>
            <a:endParaRPr kumimoji="1"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C999B0C-6AF7-8543-AFCA-DAE45C6957CF}"/>
              </a:ext>
            </a:extLst>
          </p:cNvPr>
          <p:cNvCxnSpPr>
            <a:cxnSpLocks/>
          </p:cNvCxnSpPr>
          <p:nvPr/>
        </p:nvCxnSpPr>
        <p:spPr bwMode="auto">
          <a:xfrm>
            <a:off x="6786704" y="2315939"/>
            <a:ext cx="1027242" cy="515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095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3)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45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/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15697"/>
              </p:ext>
            </p:extLst>
          </p:nvPr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5990692" y="2315939"/>
            <a:ext cx="282393" cy="51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6496050" y="3267321"/>
            <a:ext cx="746020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5338146" y="2425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84</a:t>
            </a: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1806965" y="5526568"/>
            <a:ext cx="5391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86, F is deficient</a:t>
            </a:r>
          </a:p>
          <a:p>
            <a:r>
              <a:rPr lang="en-US" altLang="zh-TW" sz="2400" dirty="0">
                <a:solidFill>
                  <a:srgbClr val="C00000"/>
                </a:solidFill>
                <a:sym typeface="Wingdings" pitchFamily="2" charset="2"/>
              </a:rPr>
              <a:t> We cannot borrow  Combine again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D27620F0-D7AE-064A-9997-E0202C0F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66590"/>
              </p:ext>
            </p:extLst>
          </p:nvPr>
        </p:nvGraphicFramePr>
        <p:xfrm>
          <a:off x="6273083" y="1858739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7032B45-2426-C944-A14B-A1E45AF55052}"/>
              </a:ext>
            </a:extLst>
          </p:cNvPr>
          <p:cNvGraphicFramePr>
            <a:graphicFrameLocks noGrp="1"/>
          </p:cNvGraphicFramePr>
          <p:nvPr/>
        </p:nvGraphicFramePr>
        <p:xfrm>
          <a:off x="4337522" y="1064376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6C9F99-ED39-544F-B825-1F49A01B3D8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94621" y="1505233"/>
            <a:ext cx="814763" cy="428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E3A2582-154D-974A-8930-EB9F7749D3D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 bwMode="auto">
          <a:xfrm>
            <a:off x="4851143" y="1521576"/>
            <a:ext cx="1935561" cy="337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6F0519-10FF-CF47-BD21-FF4CEC66860D}"/>
              </a:ext>
            </a:extLst>
          </p:cNvPr>
          <p:cNvSpPr txBox="1"/>
          <p:nvPr/>
        </p:nvSpPr>
        <p:spPr>
          <a:xfrm>
            <a:off x="7084347" y="142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F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58AFDD-4058-A440-A18D-1F9B34F9ADE8}"/>
              </a:ext>
            </a:extLst>
          </p:cNvPr>
          <p:cNvSpPr txBox="1"/>
          <p:nvPr/>
        </p:nvSpPr>
        <p:spPr>
          <a:xfrm>
            <a:off x="5355348" y="894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G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1509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Deletion into a B</a:t>
            </a:r>
            <a:r>
              <a:rPr lang="en-US" altLang="zh-TW" baseline="30000" dirty="0"/>
              <a:t>+</a:t>
            </a:r>
            <a:r>
              <a:rPr lang="en-US" altLang="zh-TW" dirty="0"/>
              <a:t>-trees (Case 3)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46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3EDB3A-48A3-254A-8E23-150E8E8B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98563"/>
              </p:ext>
            </p:extLst>
          </p:nvPr>
        </p:nvGraphicFramePr>
        <p:xfrm>
          <a:off x="2981000" y="1934187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161F0D-B1B6-9442-9DD4-676D42CC649B}"/>
              </a:ext>
            </a:extLst>
          </p:cNvPr>
          <p:cNvGraphicFramePr>
            <a:graphicFrameLocks noGrp="1"/>
          </p:cNvGraphicFramePr>
          <p:nvPr/>
        </p:nvGraphicFramePr>
        <p:xfrm>
          <a:off x="1061578" y="2826143"/>
          <a:ext cx="1109154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16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A6925F-AFA1-AB47-B7DF-4E9ECE82C4BB}"/>
              </a:ext>
            </a:extLst>
          </p:cNvPr>
          <p:cNvGraphicFramePr>
            <a:graphicFrameLocks noGrp="1"/>
          </p:cNvGraphicFramePr>
          <p:nvPr/>
        </p:nvGraphicFramePr>
        <p:xfrm>
          <a:off x="5477071" y="2826143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F7ACDB-F652-614F-A227-44E0D90C2C47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1616155" y="2414523"/>
            <a:ext cx="1346614" cy="411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79AA1AB-BF68-4747-85E7-525AF867F3D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4008242" y="2391387"/>
            <a:ext cx="1982450" cy="434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5FB5E7-E0C7-324C-8DDB-209A45CA5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17139" y="3282361"/>
            <a:ext cx="144439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8BABC8-B2BC-4A44-8958-E9B539EF34C3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 flipH="1">
            <a:off x="1457403" y="3283343"/>
            <a:ext cx="158752" cy="373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8C9E649-5892-D442-B70A-36DCF9B370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2379" y="3282517"/>
            <a:ext cx="234691" cy="34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388F5-D85A-C344-9C72-238BB60E7B1B}"/>
              </a:ext>
            </a:extLst>
          </p:cNvPr>
          <p:cNvCxnSpPr>
            <a:cxnSpLocks/>
          </p:cNvCxnSpPr>
          <p:nvPr/>
        </p:nvCxnSpPr>
        <p:spPr bwMode="auto">
          <a:xfrm>
            <a:off x="5970070" y="3282361"/>
            <a:ext cx="20622" cy="360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3879540-00CE-0740-8A30-40D19FF04A2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6496050" y="3267321"/>
            <a:ext cx="746020" cy="361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197FDE-8519-1740-A79B-91947558C949}"/>
              </a:ext>
            </a:extLst>
          </p:cNvPr>
          <p:cNvSpPr txBox="1"/>
          <p:nvPr/>
        </p:nvSpPr>
        <p:spPr>
          <a:xfrm>
            <a:off x="2357950" y="18542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55BEC2-9069-7445-A853-747561700A53}"/>
              </a:ext>
            </a:extLst>
          </p:cNvPr>
          <p:cNvSpPr txBox="1"/>
          <p:nvPr/>
        </p:nvSpPr>
        <p:spPr>
          <a:xfrm>
            <a:off x="527289" y="25930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1F659-EDE8-B249-9B4E-CB2DF736C7FD}"/>
              </a:ext>
            </a:extLst>
          </p:cNvPr>
          <p:cNvSpPr txBox="1"/>
          <p:nvPr/>
        </p:nvSpPr>
        <p:spPr>
          <a:xfrm>
            <a:off x="2767844" y="2489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2A44F5-004C-494A-9268-C2C122715069}"/>
              </a:ext>
            </a:extLst>
          </p:cNvPr>
          <p:cNvSpPr txBox="1"/>
          <p:nvPr/>
        </p:nvSpPr>
        <p:spPr>
          <a:xfrm>
            <a:off x="6300571" y="23778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E52CFC-5D60-2943-AB74-9974CD1254BC}"/>
              </a:ext>
            </a:extLst>
          </p:cNvPr>
          <p:cNvGraphicFramePr>
            <a:graphicFrameLocks noGrp="1"/>
          </p:cNvGraphicFramePr>
          <p:nvPr/>
        </p:nvGraphicFramePr>
        <p:xfrm>
          <a:off x="3310280" y="2839860"/>
          <a:ext cx="1027242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307A8E-F9FE-D245-82FE-81A5463A549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 bwMode="auto">
          <a:xfrm>
            <a:off x="3494621" y="2391387"/>
            <a:ext cx="329280" cy="4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06B51C-A876-E149-BD38-47F46399F664}"/>
              </a:ext>
            </a:extLst>
          </p:cNvPr>
          <p:cNvSpPr/>
          <p:nvPr/>
        </p:nvSpPr>
        <p:spPr bwMode="auto">
          <a:xfrm>
            <a:off x="361650" y="3642873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7E012-0E6A-F64F-95A5-7AA09E0CDDB3}"/>
              </a:ext>
            </a:extLst>
          </p:cNvPr>
          <p:cNvSpPr/>
          <p:nvPr/>
        </p:nvSpPr>
        <p:spPr bwMode="auto">
          <a:xfrm>
            <a:off x="1204510" y="365659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A106AA-F399-954A-9484-B5C37D4DE46D}"/>
              </a:ext>
            </a:extLst>
          </p:cNvPr>
          <p:cNvSpPr/>
          <p:nvPr/>
        </p:nvSpPr>
        <p:spPr bwMode="auto">
          <a:xfrm>
            <a:off x="2912151" y="3630035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25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A1F02-DEC0-2F49-9827-390A6B6FDF12}"/>
              </a:ext>
            </a:extLst>
          </p:cNvPr>
          <p:cNvSpPr/>
          <p:nvPr/>
        </p:nvSpPr>
        <p:spPr bwMode="auto">
          <a:xfrm>
            <a:off x="3672448" y="3628330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36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8A0621-2664-3D40-923D-9BE7F0F1B487}"/>
              </a:ext>
            </a:extLst>
          </p:cNvPr>
          <p:cNvSpPr/>
          <p:nvPr/>
        </p:nvSpPr>
        <p:spPr bwMode="auto">
          <a:xfrm>
            <a:off x="4950664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50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AD9FBC-EBE3-1E40-A9B6-B09565E6F22A}"/>
              </a:ext>
            </a:extLst>
          </p:cNvPr>
          <p:cNvSpPr/>
          <p:nvPr/>
        </p:nvSpPr>
        <p:spPr bwMode="auto">
          <a:xfrm>
            <a:off x="5750159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71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72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1EEE4E-20F4-AB43-9BE1-7B2D850063D8}"/>
              </a:ext>
            </a:extLst>
          </p:cNvPr>
          <p:cNvSpPr/>
          <p:nvPr/>
        </p:nvSpPr>
        <p:spPr bwMode="auto">
          <a:xfrm>
            <a:off x="6989177" y="3628330"/>
            <a:ext cx="505785" cy="11587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80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84</a:t>
            </a: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4C291BC7-8163-8642-8BE6-297AD229054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 bwMode="auto">
          <a:xfrm>
            <a:off x="867435" y="4222225"/>
            <a:ext cx="337075" cy="13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83C15B43-95B7-1347-BF2D-B8B069DFB876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 bwMode="auto">
          <a:xfrm flipV="1">
            <a:off x="2452515" y="4209387"/>
            <a:ext cx="459636" cy="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14540B0-E92C-2549-B28B-184E6D10A08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3417936" y="4207682"/>
            <a:ext cx="254512" cy="1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B74E99-165C-3646-B33A-FEED09182775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3165044" y="3290201"/>
            <a:ext cx="147232" cy="339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1CB0A0B-13CC-EE4A-B902-41544977E147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 bwMode="auto">
          <a:xfrm>
            <a:off x="3823901" y="3297060"/>
            <a:ext cx="101440" cy="33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403A785F-58C9-1449-B1D9-FE8066AD731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178233" y="4207682"/>
            <a:ext cx="772431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7B1D3A95-63CC-8842-8C20-F2C2BE5B84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456449" y="4216753"/>
            <a:ext cx="293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377F0D5D-F3A2-D147-A321-843B6C4DF5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 bwMode="auto">
          <a:xfrm flipV="1">
            <a:off x="6255944" y="4207682"/>
            <a:ext cx="733233" cy="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BF3B94-0852-8740-AC44-70A3CCC18E57}"/>
              </a:ext>
            </a:extLst>
          </p:cNvPr>
          <p:cNvSpPr txBox="1"/>
          <p:nvPr/>
        </p:nvSpPr>
        <p:spPr>
          <a:xfrm>
            <a:off x="3193690" y="5526568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After deletion of 86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D8A0CE-E86A-9149-9060-AD707B2AF4B3}"/>
              </a:ext>
            </a:extLst>
          </p:cNvPr>
          <p:cNvSpPr/>
          <p:nvPr/>
        </p:nvSpPr>
        <p:spPr bwMode="auto">
          <a:xfrm>
            <a:off x="1946730" y="3637401"/>
            <a:ext cx="505785" cy="11587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74098F9-44D2-4A49-A1CB-DC2E836AF214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176666" y="3267321"/>
            <a:ext cx="22957" cy="37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0EEBDBA-8DDD-1B4F-83F8-A414219A0F06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1723530" y="4213062"/>
            <a:ext cx="223200" cy="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6172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17A52-7274-164A-A073-6AD239E2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End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07739-2408-E74A-9CBD-5FFABC5E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11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DFBF4-BB00-814F-8FCE-B23CBBA9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F1E2-FD4B-DF48-8615-C0ECBD7B10F4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2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:r>
                  <a:rPr lang="en-US" altLang="zh-TW" sz="2800" dirty="0"/>
                  <a:t>Definition: A 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B-tree of order m </a:t>
                </a:r>
                <a:r>
                  <a:rPr lang="en-US" altLang="zh-TW" sz="2800" dirty="0"/>
                  <a:t>is an m-way search tree that either is empty or satisfies the following properties:</a:t>
                </a:r>
              </a:p>
              <a:p>
                <a:pPr marL="0" indent="0">
                  <a:buNone/>
                </a:pPr>
                <a:r>
                  <a:rPr lang="en-US" altLang="zh-TW" sz="2800" dirty="0"/>
                  <a:t>(1)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2≤</m:t>
                    </m:r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 # children of root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800" dirty="0"/>
                  <a:t>(2) All nodes other than the root node and external nodes: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 # children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(3) </a:t>
                </a:r>
                <a:r>
                  <a:rPr lang="en-US" altLang="zh-TW" sz="2800" dirty="0">
                    <a:solidFill>
                      <a:srgbClr val="0070C0"/>
                    </a:solidFill>
                  </a:rPr>
                  <a:t>All external nodes are at the same level</a:t>
                </a:r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2-3 tree </a:t>
                </a:r>
                <a:r>
                  <a:rPr lang="en-US" altLang="zh-TW" sz="2800" dirty="0"/>
                  <a:t>is a B-tree of order 3 and </a:t>
                </a:r>
                <a:r>
                  <a:rPr lang="en-US" altLang="zh-TW" sz="2800" dirty="0">
                    <a:solidFill>
                      <a:srgbClr val="00B050"/>
                    </a:solidFill>
                  </a:rPr>
                  <a:t>2-3-4 tree</a:t>
                </a:r>
                <a:r>
                  <a:rPr lang="en-US" altLang="zh-TW" sz="2800" dirty="0"/>
                  <a:t> is a B-tree of order 4</a:t>
                </a:r>
              </a:p>
              <a:p>
                <a:r>
                  <a:rPr lang="en-US" altLang="zh-TW" sz="2800" dirty="0"/>
                  <a:t>All B-trees of order 2 are full binary trees</a:t>
                </a:r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2"/>
                <a:stretch>
                  <a:fillRect l="-1327" t="-973" r="-147" b="-3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9DBC98D8-AEF7-7042-909C-D5D68BEE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584D208-5E8F-DA44-95EA-B917E9D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428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-259494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8A6D81-707C-A94D-886D-F5FE6C3EE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99662"/>
              </p:ext>
            </p:extLst>
          </p:nvPr>
        </p:nvGraphicFramePr>
        <p:xfrm>
          <a:off x="7858795" y="396095"/>
          <a:ext cx="1194486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7243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97243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F07D4A-1FA2-FC44-BBB6-73094DE0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27967"/>
              </p:ext>
            </p:extLst>
          </p:nvPr>
        </p:nvGraphicFramePr>
        <p:xfrm>
          <a:off x="5815807" y="1376392"/>
          <a:ext cx="1194486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7243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97243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20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5951E2-964E-3147-B411-B5400249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488"/>
              </p:ext>
            </p:extLst>
          </p:nvPr>
        </p:nvGraphicFramePr>
        <p:xfrm>
          <a:off x="7858795" y="1376392"/>
          <a:ext cx="1194486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7243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97243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4C10DC4-C1F5-2542-BB7F-602E34E0819B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6413050" y="853295"/>
            <a:ext cx="1445641" cy="523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31962E9-6E3E-BD4F-BDDD-44BCC771174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456038" y="853295"/>
            <a:ext cx="0" cy="523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C26EB8-F0FD-864D-9574-E0AD921E5831}"/>
              </a:ext>
            </a:extLst>
          </p:cNvPr>
          <p:cNvSpPr txBox="1"/>
          <p:nvPr/>
        </p:nvSpPr>
        <p:spPr>
          <a:xfrm>
            <a:off x="7689602" y="-226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DEC71B-0D2C-014F-90FF-3FBA2576EFE1}"/>
              </a:ext>
            </a:extLst>
          </p:cNvPr>
          <p:cNvSpPr txBox="1"/>
          <p:nvPr/>
        </p:nvSpPr>
        <p:spPr>
          <a:xfrm>
            <a:off x="5755618" y="8584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endParaRPr kumimoji="1"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B6B59-D3B9-4C40-B67F-4F1A16D3C234}"/>
              </a:ext>
            </a:extLst>
          </p:cNvPr>
          <p:cNvSpPr/>
          <p:nvPr/>
        </p:nvSpPr>
        <p:spPr bwMode="auto">
          <a:xfrm>
            <a:off x="5480985" y="2173400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978FA0C-174A-3843-B482-6E13A29B363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5715764" y="1841728"/>
            <a:ext cx="98438" cy="331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E17952E-2171-444C-9642-723D795877A5}"/>
              </a:ext>
            </a:extLst>
          </p:cNvPr>
          <p:cNvSpPr/>
          <p:nvPr/>
        </p:nvSpPr>
        <p:spPr bwMode="auto">
          <a:xfrm>
            <a:off x="6178167" y="2173400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43024C-9880-C44F-A831-9A1F588F572F}"/>
              </a:ext>
            </a:extLst>
          </p:cNvPr>
          <p:cNvSpPr/>
          <p:nvPr/>
        </p:nvSpPr>
        <p:spPr bwMode="auto">
          <a:xfrm>
            <a:off x="6882504" y="2152189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20EB111-6C9D-B44B-BA95-57DFFF91D93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 bwMode="auto">
          <a:xfrm flipH="1">
            <a:off x="6412946" y="1833592"/>
            <a:ext cx="104" cy="33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F26183-370C-1843-8562-6D41F9B3A244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7001634" y="1838900"/>
            <a:ext cx="115649" cy="313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6340746-7ADB-5C4B-9953-12E1DE04A32B}"/>
              </a:ext>
            </a:extLst>
          </p:cNvPr>
          <p:cNvSpPr/>
          <p:nvPr/>
        </p:nvSpPr>
        <p:spPr bwMode="auto">
          <a:xfrm>
            <a:off x="7479537" y="2152189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28A0954-4B3D-2840-9D45-FAC8698FE777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7714316" y="1843490"/>
            <a:ext cx="144375" cy="308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F56587B-71F9-D344-A8A7-BCA83DE0B262}"/>
              </a:ext>
            </a:extLst>
          </p:cNvPr>
          <p:cNvSpPr/>
          <p:nvPr/>
        </p:nvSpPr>
        <p:spPr bwMode="auto">
          <a:xfrm>
            <a:off x="8214936" y="2152189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A3A2A0A-D977-8C47-A8A4-8A95938E5D9D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 bwMode="auto">
          <a:xfrm flipH="1">
            <a:off x="8449715" y="1833592"/>
            <a:ext cx="6323" cy="318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2C3AA01-3BD7-6642-B2A1-3E0F09EE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06484"/>
              </p:ext>
            </p:extLst>
          </p:nvPr>
        </p:nvGraphicFramePr>
        <p:xfrm>
          <a:off x="3189097" y="3084875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1838769894"/>
                    </a:ext>
                  </a:extLst>
                </a:gridCol>
              </a:tblGrid>
              <a:tr h="394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50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4343632D-CDE6-8242-8C00-2324BA30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55653"/>
              </p:ext>
            </p:extLst>
          </p:nvPr>
        </p:nvGraphicFramePr>
        <p:xfrm>
          <a:off x="1269675" y="3855110"/>
          <a:ext cx="1663731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39772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10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16398662-E723-104C-A0AB-F32809459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79792"/>
              </p:ext>
            </p:extLst>
          </p:nvPr>
        </p:nvGraphicFramePr>
        <p:xfrm>
          <a:off x="5685168" y="3855110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361470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65E0D00-1A66-734C-8F9E-CE63EDABA88B}"/>
              </a:ext>
            </a:extLst>
          </p:cNvPr>
          <p:cNvCxnSpPr>
            <a:cxnSpLocks/>
            <a:endCxn id="46" idx="0"/>
          </p:cNvCxnSpPr>
          <p:nvPr/>
        </p:nvCxnSpPr>
        <p:spPr bwMode="auto">
          <a:xfrm flipH="1">
            <a:off x="2101540" y="3542075"/>
            <a:ext cx="1095554" cy="313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832A9D5-9BF7-2041-B388-6F61B68D57DD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3721918" y="3556496"/>
            <a:ext cx="2733681" cy="298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F4E7C4F-ADC9-B44D-9F43-7FF19C38B487}"/>
              </a:ext>
            </a:extLst>
          </p:cNvPr>
          <p:cNvSpPr/>
          <p:nvPr/>
        </p:nvSpPr>
        <p:spPr bwMode="auto">
          <a:xfrm>
            <a:off x="2174443" y="6009502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F0FE848-FCBB-B544-AFAF-356D36C974D8}"/>
              </a:ext>
            </a:extLst>
          </p:cNvPr>
          <p:cNvCxnSpPr>
            <a:cxnSpLocks/>
          </p:cNvCxnSpPr>
          <p:nvPr/>
        </p:nvCxnSpPr>
        <p:spPr bwMode="auto">
          <a:xfrm>
            <a:off x="2409222" y="5493299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A7824FC-E084-B345-B573-1D073DA673CE}"/>
              </a:ext>
            </a:extLst>
          </p:cNvPr>
          <p:cNvSpPr txBox="1"/>
          <p:nvPr/>
        </p:nvSpPr>
        <p:spPr>
          <a:xfrm>
            <a:off x="8766247" y="828914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6B73A1D-61B2-C847-AD07-C6D1DF19E649}"/>
              </a:ext>
            </a:extLst>
          </p:cNvPr>
          <p:cNvSpPr txBox="1"/>
          <p:nvPr/>
        </p:nvSpPr>
        <p:spPr>
          <a:xfrm>
            <a:off x="3584468" y="846968"/>
            <a:ext cx="206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</a:rPr>
              <a:t>2-3 tree</a:t>
            </a:r>
            <a:r>
              <a:rPr kumimoji="1" lang="en-US" altLang="zh-TW" sz="2400" dirty="0"/>
              <a:t>: B-tree</a:t>
            </a:r>
            <a:br>
              <a:rPr kumimoji="1" lang="en-US" altLang="zh-TW" sz="2400" dirty="0"/>
            </a:br>
            <a:r>
              <a:rPr kumimoji="1" lang="en-US" altLang="zh-TW" sz="2400" dirty="0"/>
              <a:t>of order 3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24E9E08-52C5-4E4A-86D3-4A0FB7622E87}"/>
              </a:ext>
            </a:extLst>
          </p:cNvPr>
          <p:cNvSpPr txBox="1"/>
          <p:nvPr/>
        </p:nvSpPr>
        <p:spPr>
          <a:xfrm>
            <a:off x="39023" y="2587527"/>
            <a:ext cx="2318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</a:rPr>
              <a:t>2-3-4 tree</a:t>
            </a:r>
            <a:r>
              <a:rPr kumimoji="1" lang="en-US" altLang="zh-TW" sz="2400" dirty="0"/>
              <a:t>: B-tree</a:t>
            </a:r>
          </a:p>
          <a:p>
            <a:r>
              <a:rPr kumimoji="1" lang="en-US" altLang="zh-TW" sz="2400" dirty="0"/>
              <a:t>of order 4</a:t>
            </a:r>
            <a:endParaRPr kumimoji="1" lang="zh-TW" altLang="en-US" sz="2400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5E78C39D-16C2-C44C-9671-E0F67279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34601"/>
              </p:ext>
            </p:extLst>
          </p:nvPr>
        </p:nvGraphicFramePr>
        <p:xfrm>
          <a:off x="232354" y="5029241"/>
          <a:ext cx="1663731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577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54577">
                  <a:extLst>
                    <a:ext uri="{9D8B030D-6E8A-4147-A177-3AD203B41FA5}">
                      <a16:colId xmlns:a16="http://schemas.microsoft.com/office/drawing/2014/main" val="39772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5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9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4ED4D466-9218-E54C-9971-211B74A79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6955"/>
              </p:ext>
            </p:extLst>
          </p:nvPr>
        </p:nvGraphicFramePr>
        <p:xfrm>
          <a:off x="2409222" y="5032352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361470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30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40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1501798-A239-3640-A056-9287D100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96637"/>
              </p:ext>
            </p:extLst>
          </p:nvPr>
        </p:nvGraphicFramePr>
        <p:xfrm>
          <a:off x="4117139" y="5016884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361470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60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4192DDF5-BBFA-8149-839A-5E405A6BC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74772"/>
              </p:ext>
            </p:extLst>
          </p:nvPr>
        </p:nvGraphicFramePr>
        <p:xfrm>
          <a:off x="5773926" y="5032352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361470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75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4902963E-3B50-CD42-A861-7B9D3E1F5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199"/>
              </p:ext>
            </p:extLst>
          </p:nvPr>
        </p:nvGraphicFramePr>
        <p:xfrm>
          <a:off x="7442464" y="5029241"/>
          <a:ext cx="1540863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621">
                  <a:extLst>
                    <a:ext uri="{9D8B030D-6E8A-4147-A177-3AD203B41FA5}">
                      <a16:colId xmlns:a16="http://schemas.microsoft.com/office/drawing/2014/main" val="1974887678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2476285767"/>
                    </a:ext>
                  </a:extLst>
                </a:gridCol>
                <a:gridCol w="513621">
                  <a:extLst>
                    <a:ext uri="{9D8B030D-6E8A-4147-A177-3AD203B41FA5}">
                      <a16:colId xmlns:a16="http://schemas.microsoft.com/office/drawing/2014/main" val="361470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85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90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92</a:t>
                      </a:r>
                      <a:endParaRPr lang="zh-TW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53939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6198F3CB-D8E5-124D-89BF-2C7F5C7A44CF}"/>
              </a:ext>
            </a:extLst>
          </p:cNvPr>
          <p:cNvSpPr/>
          <p:nvPr/>
        </p:nvSpPr>
        <p:spPr bwMode="auto">
          <a:xfrm>
            <a:off x="2685769" y="6019472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22CC6ABB-73CF-C64D-B0BB-1509B1E57C47}"/>
              </a:ext>
            </a:extLst>
          </p:cNvPr>
          <p:cNvCxnSpPr>
            <a:cxnSpLocks/>
          </p:cNvCxnSpPr>
          <p:nvPr/>
        </p:nvCxnSpPr>
        <p:spPr bwMode="auto">
          <a:xfrm>
            <a:off x="2920548" y="5503269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43FBDF69-422E-FA47-A92E-9A9D3EB1D1DA}"/>
              </a:ext>
            </a:extLst>
          </p:cNvPr>
          <p:cNvSpPr/>
          <p:nvPr/>
        </p:nvSpPr>
        <p:spPr bwMode="auto">
          <a:xfrm>
            <a:off x="3197094" y="5998897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CE3BB42B-4532-514E-9B68-E6BD842B8E08}"/>
              </a:ext>
            </a:extLst>
          </p:cNvPr>
          <p:cNvCxnSpPr>
            <a:cxnSpLocks/>
          </p:cNvCxnSpPr>
          <p:nvPr/>
        </p:nvCxnSpPr>
        <p:spPr bwMode="auto">
          <a:xfrm>
            <a:off x="3431873" y="548269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8B3656E-C611-9F4F-BBA8-736D85851A29}"/>
              </a:ext>
            </a:extLst>
          </p:cNvPr>
          <p:cNvSpPr/>
          <p:nvPr/>
        </p:nvSpPr>
        <p:spPr bwMode="auto">
          <a:xfrm>
            <a:off x="3882360" y="6019040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ACAC26EC-3937-F748-98E0-961B6C6B02E7}"/>
              </a:ext>
            </a:extLst>
          </p:cNvPr>
          <p:cNvCxnSpPr>
            <a:cxnSpLocks/>
          </p:cNvCxnSpPr>
          <p:nvPr/>
        </p:nvCxnSpPr>
        <p:spPr bwMode="auto">
          <a:xfrm>
            <a:off x="4117139" y="5502837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B8DA803-2BAC-9C4E-8686-C85AA064565A}"/>
              </a:ext>
            </a:extLst>
          </p:cNvPr>
          <p:cNvSpPr/>
          <p:nvPr/>
        </p:nvSpPr>
        <p:spPr bwMode="auto">
          <a:xfrm>
            <a:off x="4375088" y="6018738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BC67DC-8654-B54C-A741-2902805FAA88}"/>
              </a:ext>
            </a:extLst>
          </p:cNvPr>
          <p:cNvCxnSpPr>
            <a:cxnSpLocks/>
            <a:endCxn id="93" idx="0"/>
          </p:cNvCxnSpPr>
          <p:nvPr/>
        </p:nvCxnSpPr>
        <p:spPr bwMode="auto">
          <a:xfrm>
            <a:off x="4609867" y="5490178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F00BAA9A-1792-3847-8796-B4981F4F2A10}"/>
              </a:ext>
            </a:extLst>
          </p:cNvPr>
          <p:cNvSpPr/>
          <p:nvPr/>
        </p:nvSpPr>
        <p:spPr bwMode="auto">
          <a:xfrm>
            <a:off x="5528386" y="6035214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3712C44C-CCA5-964F-A348-0A251EB62EEA}"/>
              </a:ext>
            </a:extLst>
          </p:cNvPr>
          <p:cNvCxnSpPr>
            <a:cxnSpLocks/>
            <a:endCxn id="95" idx="0"/>
          </p:cNvCxnSpPr>
          <p:nvPr/>
        </p:nvCxnSpPr>
        <p:spPr bwMode="auto">
          <a:xfrm>
            <a:off x="5763165" y="550665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99BA702-749B-7F40-B097-302D9EFB3D05}"/>
              </a:ext>
            </a:extLst>
          </p:cNvPr>
          <p:cNvSpPr/>
          <p:nvPr/>
        </p:nvSpPr>
        <p:spPr bwMode="auto">
          <a:xfrm>
            <a:off x="6039497" y="6045000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28671027-E0FC-2F4F-B314-3855E9868DC3}"/>
              </a:ext>
            </a:extLst>
          </p:cNvPr>
          <p:cNvCxnSpPr>
            <a:cxnSpLocks/>
            <a:endCxn id="97" idx="0"/>
          </p:cNvCxnSpPr>
          <p:nvPr/>
        </p:nvCxnSpPr>
        <p:spPr bwMode="auto">
          <a:xfrm>
            <a:off x="6274276" y="5516440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5392C47-2A7E-E64F-933D-594E66142CB7}"/>
              </a:ext>
            </a:extLst>
          </p:cNvPr>
          <p:cNvSpPr/>
          <p:nvPr/>
        </p:nvSpPr>
        <p:spPr bwMode="auto">
          <a:xfrm>
            <a:off x="7207685" y="6011254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6E3C592-1903-3C43-99E8-29CCE7A1DDEC}"/>
              </a:ext>
            </a:extLst>
          </p:cNvPr>
          <p:cNvCxnSpPr>
            <a:cxnSpLocks/>
            <a:endCxn id="99" idx="0"/>
          </p:cNvCxnSpPr>
          <p:nvPr/>
        </p:nvCxnSpPr>
        <p:spPr bwMode="auto">
          <a:xfrm>
            <a:off x="7442464" y="548269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47089DC3-8E35-7F4D-9D30-22045B274FEA}"/>
              </a:ext>
            </a:extLst>
          </p:cNvPr>
          <p:cNvSpPr/>
          <p:nvPr/>
        </p:nvSpPr>
        <p:spPr bwMode="auto">
          <a:xfrm>
            <a:off x="7710027" y="6031397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A6128B71-007D-1741-91D1-5A33A36936D2}"/>
              </a:ext>
            </a:extLst>
          </p:cNvPr>
          <p:cNvCxnSpPr>
            <a:cxnSpLocks/>
            <a:endCxn id="101" idx="0"/>
          </p:cNvCxnSpPr>
          <p:nvPr/>
        </p:nvCxnSpPr>
        <p:spPr bwMode="auto">
          <a:xfrm>
            <a:off x="7944806" y="5502837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1DF880DE-0832-8E48-B8FB-7583B0006740}"/>
              </a:ext>
            </a:extLst>
          </p:cNvPr>
          <p:cNvSpPr/>
          <p:nvPr/>
        </p:nvSpPr>
        <p:spPr bwMode="auto">
          <a:xfrm>
            <a:off x="8227080" y="6020287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7B338CE4-147C-2C45-873A-8F86A2B51234}"/>
              </a:ext>
            </a:extLst>
          </p:cNvPr>
          <p:cNvCxnSpPr>
            <a:cxnSpLocks/>
            <a:endCxn id="103" idx="0"/>
          </p:cNvCxnSpPr>
          <p:nvPr/>
        </p:nvCxnSpPr>
        <p:spPr bwMode="auto">
          <a:xfrm>
            <a:off x="8461859" y="5491727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644109E3-B56F-9142-8DDB-A2AB5B2381F7}"/>
              </a:ext>
            </a:extLst>
          </p:cNvPr>
          <p:cNvSpPr/>
          <p:nvPr/>
        </p:nvSpPr>
        <p:spPr bwMode="auto">
          <a:xfrm>
            <a:off x="8742382" y="6011254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2451721-7937-F34D-8CCE-3D6901E244EE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>
            <a:off x="8977161" y="548269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A4512F2F-EAD5-B849-84C4-B6B5EE448676}"/>
              </a:ext>
            </a:extLst>
          </p:cNvPr>
          <p:cNvSpPr/>
          <p:nvPr/>
        </p:nvSpPr>
        <p:spPr bwMode="auto">
          <a:xfrm>
            <a:off x="-610" y="5998897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ACBAC39-9178-EB41-AA50-7CD05C9355EA}"/>
              </a:ext>
            </a:extLst>
          </p:cNvPr>
          <p:cNvCxnSpPr>
            <a:cxnSpLocks/>
          </p:cNvCxnSpPr>
          <p:nvPr/>
        </p:nvCxnSpPr>
        <p:spPr bwMode="auto">
          <a:xfrm>
            <a:off x="234169" y="548269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5038388-C7D2-A54C-A889-6CD482805B72}"/>
              </a:ext>
            </a:extLst>
          </p:cNvPr>
          <p:cNvSpPr/>
          <p:nvPr/>
        </p:nvSpPr>
        <p:spPr bwMode="auto">
          <a:xfrm>
            <a:off x="551588" y="6006381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6A058D5A-B594-5B4B-97B8-6CC7A611D035}"/>
              </a:ext>
            </a:extLst>
          </p:cNvPr>
          <p:cNvCxnSpPr>
            <a:cxnSpLocks/>
          </p:cNvCxnSpPr>
          <p:nvPr/>
        </p:nvCxnSpPr>
        <p:spPr bwMode="auto">
          <a:xfrm>
            <a:off x="786367" y="5490178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69623F4-F274-544F-8CAC-6CA148C51D87}"/>
              </a:ext>
            </a:extLst>
          </p:cNvPr>
          <p:cNvSpPr/>
          <p:nvPr/>
        </p:nvSpPr>
        <p:spPr bwMode="auto">
          <a:xfrm>
            <a:off x="1087363" y="5998897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9395106-8256-704A-A327-FE277A156E2D}"/>
              </a:ext>
            </a:extLst>
          </p:cNvPr>
          <p:cNvCxnSpPr>
            <a:cxnSpLocks/>
          </p:cNvCxnSpPr>
          <p:nvPr/>
        </p:nvCxnSpPr>
        <p:spPr bwMode="auto">
          <a:xfrm>
            <a:off x="1322142" y="5482694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ACF2C32C-25B6-A24C-920A-95FA0A616A36}"/>
              </a:ext>
            </a:extLst>
          </p:cNvPr>
          <p:cNvSpPr/>
          <p:nvPr/>
        </p:nvSpPr>
        <p:spPr bwMode="auto">
          <a:xfrm>
            <a:off x="1648968" y="6016361"/>
            <a:ext cx="469558" cy="4721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B830334D-D904-A840-97BA-C4FF21830219}"/>
              </a:ext>
            </a:extLst>
          </p:cNvPr>
          <p:cNvCxnSpPr>
            <a:cxnSpLocks/>
          </p:cNvCxnSpPr>
          <p:nvPr/>
        </p:nvCxnSpPr>
        <p:spPr bwMode="auto">
          <a:xfrm>
            <a:off x="1883747" y="5500158"/>
            <a:ext cx="0" cy="528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0B50F0C7-0E32-964C-BF46-6025F9F7867F}"/>
              </a:ext>
            </a:extLst>
          </p:cNvPr>
          <p:cNvCxnSpPr>
            <a:cxnSpLocks/>
            <a:endCxn id="73" idx="0"/>
          </p:cNvCxnSpPr>
          <p:nvPr/>
        </p:nvCxnSpPr>
        <p:spPr bwMode="auto">
          <a:xfrm flipH="1">
            <a:off x="1064219" y="4311328"/>
            <a:ext cx="205456" cy="717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CEC4E215-ADBD-3A49-B820-AF8DE669F69A}"/>
              </a:ext>
            </a:extLst>
          </p:cNvPr>
          <p:cNvCxnSpPr>
            <a:cxnSpLocks/>
            <a:endCxn id="74" idx="0"/>
          </p:cNvCxnSpPr>
          <p:nvPr/>
        </p:nvCxnSpPr>
        <p:spPr bwMode="auto">
          <a:xfrm>
            <a:off x="1801228" y="4326027"/>
            <a:ext cx="1378425" cy="7063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D884FA1-6C2D-6C4E-BBD6-18C2419D5B40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570" y="4326027"/>
            <a:ext cx="758681" cy="703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EABE0BC0-E5EB-7A4D-B718-A6ACFEF054FE}"/>
              </a:ext>
            </a:extLst>
          </p:cNvPr>
          <p:cNvCxnSpPr>
            <a:cxnSpLocks/>
            <a:endCxn id="76" idx="0"/>
          </p:cNvCxnSpPr>
          <p:nvPr/>
        </p:nvCxnSpPr>
        <p:spPr bwMode="auto">
          <a:xfrm>
            <a:off x="6178167" y="4311328"/>
            <a:ext cx="366190" cy="721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7C91CE9-B654-9D4E-B3D0-71CC72F63FB5}"/>
              </a:ext>
            </a:extLst>
          </p:cNvPr>
          <p:cNvCxnSpPr>
            <a:cxnSpLocks/>
            <a:endCxn id="77" idx="0"/>
          </p:cNvCxnSpPr>
          <p:nvPr/>
        </p:nvCxnSpPr>
        <p:spPr bwMode="auto">
          <a:xfrm>
            <a:off x="6702099" y="4326027"/>
            <a:ext cx="1510796" cy="703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410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Number of Elements in B-trees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: # of keys in a B-tree of order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and height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br>
                  <a:rPr lang="en-US" altLang="zh-TW" sz="2800" dirty="0">
                    <a:solidFill>
                      <a:schemeClr val="tx1"/>
                    </a:solidFill>
                  </a:rPr>
                </a:br>
                <a:r>
                  <a:rPr lang="en-US" altLang="zh-TW" sz="2800" dirty="0">
                    <a:solidFill>
                      <a:srgbClr val="00B050"/>
                    </a:solidFill>
                  </a:rPr>
                  <a:t>External (failure) nodes are in the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800" dirty="0">
                    <a:solidFill>
                      <a:srgbClr val="00B050"/>
                    </a:solidFill>
                  </a:rPr>
                  <a:t> level</a:t>
                </a:r>
              </a:p>
              <a:p>
                <a:pPr marL="0" indent="0">
                  <a:buNone/>
                </a:pPr>
                <a:r>
                  <a:rPr lang="en-US" altLang="zh-TW" sz="28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TW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≤1+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⌈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⌉</m:t>
                              </m:r>
                            </m:sub>
                          </m:sSub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sz="2400" dirty="0">
                    <a:solidFill>
                      <a:srgbClr val="C00000"/>
                    </a:solidFill>
                  </a:rPr>
                  <a:t>Reason: root has at least 2 children, and each other node has at least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TW" sz="2400" dirty="0">
                    <a:solidFill>
                      <a:srgbClr val="C00000"/>
                    </a:solidFill>
                  </a:rPr>
                  <a:t> keys</a:t>
                </a:r>
              </a:p>
              <a:p>
                <a:r>
                  <a:rPr lang="en-US" altLang="zh-TW" sz="2800" dirty="0"/>
                  <a:t>For example, a B-tree of order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with # of keys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will have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An </a:t>
                </a:r>
                <a:r>
                  <a:rPr lang="en-US" altLang="zh-TW" sz="2800" dirty="0"/>
                  <a:t>AVL tree with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nodes will have 28 levels</a:t>
                </a:r>
              </a:p>
            </p:txBody>
          </p:sp>
        </mc:Choice>
        <mc:Fallback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DC656C17-E60E-D543-89CA-279C033D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3631" y="979317"/>
                <a:ext cx="8600303" cy="5211418"/>
              </a:xfrm>
              <a:blipFill>
                <a:blip r:embed="rId3"/>
                <a:stretch>
                  <a:fillRect l="-295" t="-973" r="-1475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D938CD56-B21B-3246-ACF7-4D59FF6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D5110BDA-283F-AB41-A966-9292AC8E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25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8</a:t>
            </a:fld>
            <a:endParaRPr lang="en-US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16991A5-C35F-B84D-9CA3-C3A776F35F62}"/>
              </a:ext>
            </a:extLst>
          </p:cNvPr>
          <p:cNvSpPr/>
          <p:nvPr/>
        </p:nvSpPr>
        <p:spPr bwMode="auto">
          <a:xfrm>
            <a:off x="3793524" y="1143000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320     540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793523" y="2308654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430     480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446F170-8F84-E74A-95FF-C87CD016CED5}"/>
              </a:ext>
            </a:extLst>
          </p:cNvPr>
          <p:cNvSpPr/>
          <p:nvPr/>
        </p:nvSpPr>
        <p:spPr bwMode="auto">
          <a:xfrm>
            <a:off x="3793522" y="4252291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451     472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8C17AB2-581D-C24A-A086-3AA800D63316}"/>
              </a:ext>
            </a:extLst>
          </p:cNvPr>
          <p:cNvSpPr/>
          <p:nvPr/>
        </p:nvSpPr>
        <p:spPr bwMode="auto">
          <a:xfrm>
            <a:off x="6211325" y="4311522"/>
            <a:ext cx="2128966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493  506  511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57D0712-A31E-D749-A766-ED1DB0482D42}"/>
              </a:ext>
            </a:extLst>
          </p:cNvPr>
          <p:cNvSpPr/>
          <p:nvPr/>
        </p:nvSpPr>
        <p:spPr bwMode="auto">
          <a:xfrm>
            <a:off x="509201" y="4311522"/>
            <a:ext cx="2557849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380  395  406 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stCxn id="6" idx="4"/>
            <a:endCxn id="9" idx="0"/>
          </p:cNvCxnSpPr>
          <p:nvPr/>
        </p:nvCxnSpPr>
        <p:spPr bwMode="auto">
          <a:xfrm flipH="1">
            <a:off x="4639189" y="1909119"/>
            <a:ext cx="1" cy="399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 bwMode="auto">
          <a:xfrm flipH="1">
            <a:off x="4639188" y="3074773"/>
            <a:ext cx="1" cy="1177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 flipH="1">
            <a:off x="1788126" y="2691714"/>
            <a:ext cx="2005397" cy="161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2B6603A-79B9-DD40-955D-9596BD703023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484853" y="2759923"/>
            <a:ext cx="1790955" cy="1551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F9665EC-4FA5-2A47-B4B8-B3FFFC953ABE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09201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93CC1FB-7013-D84C-A6F9-CB9B272BB150}"/>
              </a:ext>
            </a:extLst>
          </p:cNvPr>
          <p:cNvCxnSpPr>
            <a:cxnSpLocks/>
          </p:cNvCxnSpPr>
          <p:nvPr/>
        </p:nvCxnSpPr>
        <p:spPr bwMode="auto">
          <a:xfrm>
            <a:off x="1136822" y="5018410"/>
            <a:ext cx="0" cy="579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8A0E8B4-3F8D-0B4B-9517-71BE6D3F64F2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>
            <a:off x="1788126" y="5077641"/>
            <a:ext cx="0" cy="60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995D2AE-5A5C-CA44-BC0C-B24C704221E4}"/>
              </a:ext>
            </a:extLst>
          </p:cNvPr>
          <p:cNvCxnSpPr>
            <a:cxnSpLocks/>
          </p:cNvCxnSpPr>
          <p:nvPr/>
        </p:nvCxnSpPr>
        <p:spPr bwMode="auto">
          <a:xfrm>
            <a:off x="2397211" y="5018410"/>
            <a:ext cx="0" cy="579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948D451-7981-F745-BFAF-A3227AD50B86}"/>
              </a:ext>
            </a:extLst>
          </p:cNvPr>
          <p:cNvCxnSpPr>
            <a:cxnSpLocks/>
            <a:stCxn id="12" idx="6"/>
          </p:cNvCxnSpPr>
          <p:nvPr/>
        </p:nvCxnSpPr>
        <p:spPr bwMode="auto">
          <a:xfrm>
            <a:off x="3067050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BBD15DB-6846-9C40-A06B-42140F57FB9E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>
            <a:off x="3793522" y="4635351"/>
            <a:ext cx="0" cy="962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12E0268-47FE-F94B-80C6-CAA92D42C3ED}"/>
              </a:ext>
            </a:extLst>
          </p:cNvPr>
          <p:cNvCxnSpPr>
            <a:cxnSpLocks/>
            <a:stCxn id="10" idx="4"/>
          </p:cNvCxnSpPr>
          <p:nvPr/>
        </p:nvCxnSpPr>
        <p:spPr bwMode="auto">
          <a:xfrm>
            <a:off x="4639188" y="5018410"/>
            <a:ext cx="0" cy="6656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66CA7D5-9E67-CB4D-8F57-E01A66AEE373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5484853" y="4635351"/>
            <a:ext cx="0" cy="962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5A732DA-8E09-4543-9037-1A9C22A33844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211325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C45DAD73-CABE-9241-A47F-ECF2F1975837}"/>
              </a:ext>
            </a:extLst>
          </p:cNvPr>
          <p:cNvCxnSpPr>
            <a:cxnSpLocks/>
          </p:cNvCxnSpPr>
          <p:nvPr/>
        </p:nvCxnSpPr>
        <p:spPr bwMode="auto">
          <a:xfrm>
            <a:off x="6944497" y="5077641"/>
            <a:ext cx="0" cy="60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2574E55-031B-AF41-B59D-B138DB0699C2}"/>
              </a:ext>
            </a:extLst>
          </p:cNvPr>
          <p:cNvCxnSpPr>
            <a:cxnSpLocks/>
          </p:cNvCxnSpPr>
          <p:nvPr/>
        </p:nvCxnSpPr>
        <p:spPr bwMode="auto">
          <a:xfrm>
            <a:off x="7611762" y="5077641"/>
            <a:ext cx="1" cy="60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D0619E2-47CA-994D-8FC1-0BF11EC1D311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>
            <a:off x="8340291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3378057" y="5862442"/>
            <a:ext cx="251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Initially,</a:t>
            </a:r>
            <a:r>
              <a:rPr lang="en-US" altLang="zh-TW" sz="2400" dirty="0">
                <a:sym typeface="Wingdings" pitchFamily="2" charset="2"/>
              </a:rPr>
              <a:t> insert 382</a:t>
            </a:r>
            <a:endParaRPr kumimoji="1" lang="zh-TW" altLang="en-US" sz="2400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BA40FEC-A179-8249-A57D-D254C7AB0544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2187146" y="1526060"/>
            <a:ext cx="1606378" cy="970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611319A-D858-0B46-A720-CFA6CE94E675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>
            <a:off x="5484855" y="1526060"/>
            <a:ext cx="1459642" cy="782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F792A-77B6-2746-ABBE-6F3B45DCE488}"/>
              </a:ext>
            </a:extLst>
          </p:cNvPr>
          <p:cNvSpPr txBox="1"/>
          <p:nvPr/>
        </p:nvSpPr>
        <p:spPr>
          <a:xfrm>
            <a:off x="223231" y="5784529"/>
            <a:ext cx="271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50"/>
                </a:solidFill>
              </a:rPr>
              <a:t>Insert 382</a:t>
            </a:r>
            <a:br>
              <a:rPr kumimoji="1" lang="en-US" altLang="zh-TW" sz="2400" dirty="0">
                <a:solidFill>
                  <a:srgbClr val="00B050"/>
                </a:solidFill>
              </a:rPr>
            </a:br>
            <a:r>
              <a:rPr kumimoji="1" lang="en-US" altLang="zh-TW" sz="2400" dirty="0">
                <a:solidFill>
                  <a:srgbClr val="00B050"/>
                </a:solidFill>
                <a:sym typeface="Wingdings" pitchFamily="2" charset="2"/>
              </a:rPr>
              <a:t> # of children &gt; 5 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5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46552-A8AC-8943-BE88-7BCBCB49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91" y="0"/>
            <a:ext cx="8097582" cy="1143000"/>
          </a:xfrm>
        </p:spPr>
        <p:txBody>
          <a:bodyPr/>
          <a:lstStyle/>
          <a:p>
            <a:pPr algn="ctr"/>
            <a:r>
              <a:rPr lang="en-US" altLang="zh-TW" dirty="0"/>
              <a:t>Insertion into a B-tree of Order 5</a:t>
            </a:r>
          </a:p>
        </p:txBody>
      </p:sp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BF613B3A-9781-0344-A44A-8415AF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0" y="6383338"/>
            <a:ext cx="2895600" cy="457200"/>
          </a:xfrm>
        </p:spPr>
        <p:txBody>
          <a:bodyPr/>
          <a:lstStyle/>
          <a:p>
            <a:r>
              <a:rPr lang="en-US" altLang="zh-TW" dirty="0"/>
              <a:t>CHAPTER 11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CB260780-AE28-C64F-A471-7DC379C3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050" y="6383338"/>
            <a:ext cx="1905000" cy="457200"/>
          </a:xfrm>
        </p:spPr>
        <p:txBody>
          <a:bodyPr/>
          <a:lstStyle/>
          <a:p>
            <a:fld id="{B388743D-D12A-1F42-ACA7-AA1ABA83C4E8}" type="slidenum">
              <a:rPr lang="en-US" altLang="zh-TW"/>
              <a:pPr/>
              <a:t>9</a:t>
            </a:fld>
            <a:endParaRPr lang="en-US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16991A5-C35F-B84D-9CA3-C3A776F35F62}"/>
              </a:ext>
            </a:extLst>
          </p:cNvPr>
          <p:cNvSpPr/>
          <p:nvPr/>
        </p:nvSpPr>
        <p:spPr bwMode="auto">
          <a:xfrm>
            <a:off x="3793524" y="1143000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320     540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07DF838-4E28-F645-9E42-0D8931247AFC}"/>
              </a:ext>
            </a:extLst>
          </p:cNvPr>
          <p:cNvSpPr/>
          <p:nvPr/>
        </p:nvSpPr>
        <p:spPr bwMode="auto">
          <a:xfrm>
            <a:off x="3509319" y="2308654"/>
            <a:ext cx="2248930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395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430   480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446F170-8F84-E74A-95FF-C87CD016CED5}"/>
              </a:ext>
            </a:extLst>
          </p:cNvPr>
          <p:cNvSpPr/>
          <p:nvPr/>
        </p:nvSpPr>
        <p:spPr bwMode="auto">
          <a:xfrm>
            <a:off x="3793522" y="4252291"/>
            <a:ext cx="1691331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451     472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8C17AB2-581D-C24A-A086-3AA800D63316}"/>
              </a:ext>
            </a:extLst>
          </p:cNvPr>
          <p:cNvSpPr/>
          <p:nvPr/>
        </p:nvSpPr>
        <p:spPr bwMode="auto">
          <a:xfrm>
            <a:off x="6211325" y="4311522"/>
            <a:ext cx="2128966" cy="766119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493  506  511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82B2585-BC93-0345-92C0-BC68C0F59AC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auto">
          <a:xfrm flipH="1">
            <a:off x="4633784" y="1909119"/>
            <a:ext cx="5406" cy="399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1427F6-01BC-E640-A7E6-F2EC08C17B64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 bwMode="auto">
          <a:xfrm>
            <a:off x="4633784" y="3074773"/>
            <a:ext cx="5404" cy="1177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EFEB0FF-7CE1-8444-B98B-1CE727FB641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 bwMode="auto">
          <a:xfrm flipH="1">
            <a:off x="971678" y="2691714"/>
            <a:ext cx="2537641" cy="161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2B6603A-79B9-DD40-955D-9596BD703023}"/>
              </a:ext>
            </a:extLst>
          </p:cNvPr>
          <p:cNvCxnSpPr>
            <a:cxnSpLocks/>
            <a:stCxn id="9" idx="6"/>
            <a:endCxn id="11" idx="0"/>
          </p:cNvCxnSpPr>
          <p:nvPr/>
        </p:nvCxnSpPr>
        <p:spPr bwMode="auto">
          <a:xfrm>
            <a:off x="5758249" y="2691714"/>
            <a:ext cx="1517559" cy="161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F9665EC-4FA5-2A47-B4B8-B3FFFC953ABE}"/>
              </a:ext>
            </a:extLst>
          </p:cNvPr>
          <p:cNvCxnSpPr>
            <a:cxnSpLocks/>
            <a:stCxn id="45" idx="4"/>
          </p:cNvCxnSpPr>
          <p:nvPr/>
        </p:nvCxnSpPr>
        <p:spPr bwMode="auto">
          <a:xfrm>
            <a:off x="2803246" y="5077641"/>
            <a:ext cx="0" cy="519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93CC1FB-7013-D84C-A6F9-CB9B272BB150}"/>
              </a:ext>
            </a:extLst>
          </p:cNvPr>
          <p:cNvCxnSpPr>
            <a:cxnSpLocks/>
            <a:stCxn id="34" idx="2"/>
          </p:cNvCxnSpPr>
          <p:nvPr/>
        </p:nvCxnSpPr>
        <p:spPr bwMode="auto">
          <a:xfrm>
            <a:off x="126012" y="4694582"/>
            <a:ext cx="0" cy="912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8A0E8B4-3F8D-0B4B-9517-71BE6D3F64F2}"/>
              </a:ext>
            </a:extLst>
          </p:cNvPr>
          <p:cNvCxnSpPr>
            <a:cxnSpLocks/>
            <a:stCxn id="34" idx="4"/>
          </p:cNvCxnSpPr>
          <p:nvPr/>
        </p:nvCxnSpPr>
        <p:spPr bwMode="auto">
          <a:xfrm>
            <a:off x="971678" y="5077641"/>
            <a:ext cx="4375" cy="615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995D2AE-5A5C-CA44-BC0C-B24C704221E4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1817343" y="4694582"/>
            <a:ext cx="4374" cy="912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948D451-7981-F745-BFAF-A3227AD50B86}"/>
              </a:ext>
            </a:extLst>
          </p:cNvPr>
          <p:cNvCxnSpPr>
            <a:cxnSpLocks/>
            <a:stCxn id="45" idx="2"/>
          </p:cNvCxnSpPr>
          <p:nvPr/>
        </p:nvCxnSpPr>
        <p:spPr bwMode="auto">
          <a:xfrm>
            <a:off x="1957580" y="4694582"/>
            <a:ext cx="4374" cy="912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BBD15DB-6846-9C40-A06B-42140F57FB9E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>
            <a:off x="3793522" y="4635351"/>
            <a:ext cx="0" cy="962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12E0268-47FE-F94B-80C6-CAA92D42C3ED}"/>
              </a:ext>
            </a:extLst>
          </p:cNvPr>
          <p:cNvCxnSpPr>
            <a:cxnSpLocks/>
            <a:stCxn id="10" idx="4"/>
          </p:cNvCxnSpPr>
          <p:nvPr/>
        </p:nvCxnSpPr>
        <p:spPr bwMode="auto">
          <a:xfrm>
            <a:off x="4639188" y="5018410"/>
            <a:ext cx="0" cy="6656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66CA7D5-9E67-CB4D-8F57-E01A66AEE373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5484853" y="4635351"/>
            <a:ext cx="0" cy="962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5A732DA-8E09-4543-9037-1A9C22A33844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211325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C45DAD73-CABE-9241-A47F-ECF2F1975837}"/>
              </a:ext>
            </a:extLst>
          </p:cNvPr>
          <p:cNvCxnSpPr>
            <a:cxnSpLocks/>
          </p:cNvCxnSpPr>
          <p:nvPr/>
        </p:nvCxnSpPr>
        <p:spPr bwMode="auto">
          <a:xfrm>
            <a:off x="6944497" y="5077641"/>
            <a:ext cx="0" cy="60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2574E55-031B-AF41-B59D-B138DB0699C2}"/>
              </a:ext>
            </a:extLst>
          </p:cNvPr>
          <p:cNvCxnSpPr>
            <a:cxnSpLocks/>
          </p:cNvCxnSpPr>
          <p:nvPr/>
        </p:nvCxnSpPr>
        <p:spPr bwMode="auto">
          <a:xfrm>
            <a:off x="7611762" y="5077641"/>
            <a:ext cx="1" cy="60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D0619E2-47CA-994D-8FC1-0BF11EC1D311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>
            <a:off x="8340291" y="4694582"/>
            <a:ext cx="0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EC5B5DE-2D99-BC41-86A9-A08A309BC258}"/>
              </a:ext>
            </a:extLst>
          </p:cNvPr>
          <p:cNvSpPr txBox="1"/>
          <p:nvPr/>
        </p:nvSpPr>
        <p:spPr>
          <a:xfrm>
            <a:off x="907458" y="5862442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After inserting 382 (Split the full node), insert 518 and 508</a:t>
            </a:r>
            <a:endParaRPr kumimoji="1" lang="zh-TW" altLang="en-US" sz="24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3574B2-C7E2-BF41-BE76-1CF8849BB7BC}"/>
              </a:ext>
            </a:extLst>
          </p:cNvPr>
          <p:cNvSpPr/>
          <p:nvPr/>
        </p:nvSpPr>
        <p:spPr bwMode="auto">
          <a:xfrm>
            <a:off x="126012" y="4311522"/>
            <a:ext cx="1691331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380     </a:t>
            </a: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382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177915F-68FC-1B40-A6A4-D9E6D892E88D}"/>
              </a:ext>
            </a:extLst>
          </p:cNvPr>
          <p:cNvSpPr/>
          <p:nvPr/>
        </p:nvSpPr>
        <p:spPr bwMode="auto">
          <a:xfrm>
            <a:off x="1957580" y="4311522"/>
            <a:ext cx="1691331" cy="766119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406     412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CA0EA6B-1951-1E44-90D4-C63C2797416E}"/>
              </a:ext>
            </a:extLst>
          </p:cNvPr>
          <p:cNvCxnSpPr>
            <a:cxnSpLocks/>
            <a:stCxn id="45" idx="6"/>
          </p:cNvCxnSpPr>
          <p:nvPr/>
        </p:nvCxnSpPr>
        <p:spPr bwMode="auto">
          <a:xfrm>
            <a:off x="3648911" y="4694582"/>
            <a:ext cx="8747" cy="903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F4488DC-0389-C747-A97C-92145D7F0E9A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 flipH="1">
            <a:off x="2803246" y="3074773"/>
            <a:ext cx="1336268" cy="1236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A0CD39-E742-7041-BF2F-394B230D7A81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2187146" y="1526060"/>
            <a:ext cx="1606378" cy="970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8962245-E6C7-874A-A063-1F6244293611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>
            <a:off x="5484855" y="1526060"/>
            <a:ext cx="1459642" cy="782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0912090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5162</TotalTime>
  <Words>2712</Words>
  <Application>Microsoft Macintosh PowerPoint</Application>
  <PresentationFormat>On-screen Show (4:3)</PresentationFormat>
  <Paragraphs>1023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Monotype Sorts</vt:lpstr>
      <vt:lpstr>Times New Roman</vt:lpstr>
      <vt:lpstr>Wingdings</vt:lpstr>
      <vt:lpstr>Dads Tie.pot</vt:lpstr>
      <vt:lpstr>CHAPTER 11</vt:lpstr>
      <vt:lpstr>A Three-Way Search Tree</vt:lpstr>
      <vt:lpstr>m-Way Search Trees</vt:lpstr>
      <vt:lpstr>Searching an m-Way Search Trees</vt:lpstr>
      <vt:lpstr>B-trees</vt:lpstr>
      <vt:lpstr>Example</vt:lpstr>
      <vt:lpstr>Number of Elements in B-trees</vt:lpstr>
      <vt:lpstr>Insertion into a B-tree of Order 5</vt:lpstr>
      <vt:lpstr>Insertion into a B-tree of Order 5</vt:lpstr>
      <vt:lpstr>Insertion into a B-tree of Order 5</vt:lpstr>
      <vt:lpstr>Insertion into a B-tree of Order 4 (2-3-4 Tree)</vt:lpstr>
      <vt:lpstr>Insertion into a B-tree of Order 4 (2-3-4 Tree)</vt:lpstr>
      <vt:lpstr>Insertion into a B-tree of Order 4 (2-3-4 Tree)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from a B-tree of Order 5</vt:lpstr>
      <vt:lpstr>Deletion in a B-tree</vt:lpstr>
      <vt:lpstr>PowerPoint Presentation</vt:lpstr>
      <vt:lpstr>B+-trees</vt:lpstr>
      <vt:lpstr>Insertion into a B+-trees</vt:lpstr>
      <vt:lpstr>Insertion into a B+-trees</vt:lpstr>
      <vt:lpstr>Insertion into a B+-trees</vt:lpstr>
      <vt:lpstr>Insertion into a B+-trees</vt:lpstr>
      <vt:lpstr>Deletion from a B+-trees (Case 1)</vt:lpstr>
      <vt:lpstr>Deletion from a B+-trees (Case 1)</vt:lpstr>
      <vt:lpstr>Deletion from a B+-trees (Case 1)</vt:lpstr>
      <vt:lpstr>Deletion into a B+-trees (Case 2)</vt:lpstr>
      <vt:lpstr>Deletion into a B+-trees (Case 2)</vt:lpstr>
      <vt:lpstr>Deletion into a B+-trees (Case 2)</vt:lpstr>
      <vt:lpstr>Deletion into a B+-trees (Case 2)</vt:lpstr>
      <vt:lpstr>Deletion into a B+-trees (Case 3)</vt:lpstr>
      <vt:lpstr>Deletion into a B+-trees (Case 3)</vt:lpstr>
      <vt:lpstr>Deletion into a B+-trees (Case 3)</vt:lpstr>
      <vt:lpstr>Deletion into a B+-trees (Case 3)</vt:lpstr>
      <vt:lpstr>Deletion into a B+-trees (Case 3)</vt:lpstr>
      <vt:lpstr>The End</vt:lpstr>
    </vt:vector>
  </TitlesOfParts>
  <Company>SONA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JESSY</dc:creator>
  <cp:lastModifiedBy>Microsoft Office User</cp:lastModifiedBy>
  <cp:revision>534</cp:revision>
  <cp:lastPrinted>1999-05-06T02:23:02Z</cp:lastPrinted>
  <dcterms:created xsi:type="dcterms:W3CDTF">1998-08-05T06:12:02Z</dcterms:created>
  <dcterms:modified xsi:type="dcterms:W3CDTF">2020-01-02T05:45:59Z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D:\temp</vt:lpwstr>
  </property>
  <property fmtid="{D5CDD505-2E9C-101B-9397-08002B2CF9AE}" pid="22" name="EncodingType">
    <vt:i4>5</vt:i4>
  </property>
</Properties>
</file>