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3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4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5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6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7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8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9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0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21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22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23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24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25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26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27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28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29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30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31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32.xml" ContentType="application/vnd.openxmlformats-officedocument.presentationml.notesSlide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33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34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35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notesSlides/notesSlide36.xml" ContentType="application/vnd.openxmlformats-officedocument.presentationml.notesSlide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notesSlides/notesSlide37.xml" ContentType="application/vnd.openxmlformats-officedocument.presentationml.notesSlide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notesSlides/notesSlide38.xml" ContentType="application/vnd.openxmlformats-officedocument.presentationml.notesSlide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notesSlides/notesSlide39.xml" ContentType="application/vnd.openxmlformats-officedocument.presentationml.notesSlide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notesSlides/notesSlide40.xml" ContentType="application/vnd.openxmlformats-officedocument.presentationml.notesSlide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notesSlides/notesSlide41.xml" ContentType="application/vnd.openxmlformats-officedocument.presentationml.notesSlide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notesSlides/notesSlide42.xml" ContentType="application/vnd.openxmlformats-officedocument.presentationml.notesSlide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notesSlides/notesSlide43.xml" ContentType="application/vnd.openxmlformats-officedocument.presentationml.notesSlide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notesSlides/notesSlide44.xml" ContentType="application/vnd.openxmlformats-officedocument.presentationml.notesSlide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notesSlides/notesSlide45.xml" ContentType="application/vnd.openxmlformats-officedocument.presentationml.notesSlide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notesSlides/notesSlide46.xml" ContentType="application/vnd.openxmlformats-officedocument.presentationml.notesSlide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notesSlides/notesSlide47.xml" ContentType="application/vnd.openxmlformats-officedocument.presentationml.notesSlide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notesSlides/notesSlide48.xml" ContentType="application/vnd.openxmlformats-officedocument.presentationml.notesSlide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notesSlides/notesSlide49.xml" ContentType="application/vnd.openxmlformats-officedocument.presentationml.notesSlide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notesSlides/notesSlide50.xml" ContentType="application/vnd.openxmlformats-officedocument.presentationml.notesSlide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notesSlides/notesSlide51.xml" ContentType="application/vnd.openxmlformats-officedocument.presentationml.notesSlide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notesSlides/notesSlide52.xml" ContentType="application/vnd.openxmlformats-officedocument.presentationml.notesSlide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notesSlides/notesSlide53.xml" ContentType="application/vnd.openxmlformats-officedocument.presentationml.notesSlide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notesSlides/notesSlide54.xml" ContentType="application/vnd.openxmlformats-officedocument.presentationml.notesSlide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62"/>
  </p:notesMasterIdLst>
  <p:handoutMasterIdLst>
    <p:handoutMasterId r:id="rId63"/>
  </p:handoutMasterIdLst>
  <p:sldIdLst>
    <p:sldId id="302" r:id="rId2"/>
    <p:sldId id="337" r:id="rId3"/>
    <p:sldId id="340" r:id="rId4"/>
    <p:sldId id="338" r:id="rId5"/>
    <p:sldId id="335" r:id="rId6"/>
    <p:sldId id="409" r:id="rId7"/>
    <p:sldId id="392" r:id="rId8"/>
    <p:sldId id="407" r:id="rId9"/>
    <p:sldId id="342" r:id="rId10"/>
    <p:sldId id="344" r:id="rId11"/>
    <p:sldId id="345" r:id="rId12"/>
    <p:sldId id="346" r:id="rId13"/>
    <p:sldId id="347" r:id="rId14"/>
    <p:sldId id="348" r:id="rId15"/>
    <p:sldId id="349" r:id="rId16"/>
    <p:sldId id="406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8" r:id="rId25"/>
    <p:sldId id="408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1" r:id="rId47"/>
    <p:sldId id="395" r:id="rId48"/>
    <p:sldId id="396" r:id="rId49"/>
    <p:sldId id="397" r:id="rId50"/>
    <p:sldId id="398" r:id="rId51"/>
    <p:sldId id="399" r:id="rId52"/>
    <p:sldId id="400" r:id="rId53"/>
    <p:sldId id="401" r:id="rId54"/>
    <p:sldId id="402" r:id="rId55"/>
    <p:sldId id="403" r:id="rId56"/>
    <p:sldId id="404" r:id="rId57"/>
    <p:sldId id="331" r:id="rId58"/>
    <p:sldId id="332" r:id="rId59"/>
    <p:sldId id="274" r:id="rId60"/>
    <p:sldId id="318" r:id="rId61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2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87795"/>
  </p:normalViewPr>
  <p:slideViewPr>
    <p:cSldViewPr>
      <p:cViewPr varScale="1">
        <p:scale>
          <a:sx n="95" d="100"/>
          <a:sy n="95" d="100"/>
        </p:scale>
        <p:origin x="10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notesViewPr>
    <p:cSldViewPr>
      <p:cViewPr varScale="1">
        <p:scale>
          <a:sx n="40" d="100"/>
          <a:sy n="40" d="100"/>
        </p:scale>
        <p:origin x="-1380" y="-90"/>
      </p:cViewPr>
      <p:guideLst>
        <p:guide orient="horz" pos="2202"/>
        <p:guide pos="29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0.xml"/><Relationship Id="rId2" Type="http://schemas.openxmlformats.org/officeDocument/2006/relationships/slide" Target="slides/slide58.xml"/><Relationship Id="rId1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041DA9-CC5C-9D4E-9CB0-6A1854A802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Data Structures, Algorithms, &amp; Applications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FE70AD-019F-7A46-9B2F-9D3AD35EB6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3031815-AB3E-A248-93E2-F549764179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Sartaj Sahni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9B1A3E2-1263-374E-AD30-80D00EC98E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fld id="{A33B28A3-010E-924D-957F-0FCFF84E3C2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762724-A96B-634C-9D8C-C33A7493C8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DC107E-AA5E-DD40-8F75-F608CB3D8E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F4CA9E2-8359-CB49-A9C6-AC9530C0FB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94C89FB-859F-CF4E-9F64-90D6161E8D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545BCCF-4AE7-6D4E-B573-49A18D247E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E5B57B-B017-D743-879D-1CE707BC0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/>
            </a:lvl1pPr>
          </a:lstStyle>
          <a:p>
            <a:fld id="{BB2F6880-9DFD-354D-8392-B2167B7FC4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14068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11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00113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52892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317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14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9782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15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48651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16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1815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17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9045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18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81359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19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68493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20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301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70724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21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0768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5784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94184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24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97664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25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3430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26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4173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27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1336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28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166122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29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158960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30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7773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4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8611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31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68329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5708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416787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34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9711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35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2195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36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576555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37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72898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38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558755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39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000029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40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76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5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836178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41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277298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42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54537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43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37770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44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796217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45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91349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46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8229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47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81971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48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76975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49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94289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50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0187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6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461809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51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856853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52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082520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53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005895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54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362925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55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2623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56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69473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57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44059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58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87093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59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4285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60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557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7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7599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8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9763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9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9220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10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7373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1B739-A59D-1B4E-9A4B-EA4DE707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641BE0-FBBA-3949-A47D-D749EC59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0CC997-7705-3B46-84F6-1FED153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1A409-2A38-B945-A103-BA4E73E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94746-58D5-C04D-A4A7-C99A5AC8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B6AC-0B9D-6C4C-B317-378EA7A878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0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9CFB-B87E-4045-A90E-C72A0349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A13343-DBE2-CB46-B9D8-256AEF13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304E3-9853-B241-AB05-D4BA4EB2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030D22-3BE6-C44B-8D0D-6699B5B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698BC7-8018-DE4A-A43E-FBCD75D5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5E52-BBF5-DF49-B128-D5F9507F60F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A23176-3A80-6D48-97AF-5DAE4B1A5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488935-DC3C-1547-85DA-B5C0DBF0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2C7F8-B1BC-FB4F-B150-17F98D18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53001-7F3D-BC47-9DE6-5D3AD44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1FD6C-18B2-5A42-8CE4-DFD11DA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40D-D534-6040-8690-B0F1115C79D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8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6F207-0E0D-6A40-9D0E-672DC234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673E0-89CB-AC44-BE16-4173C3F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1DECA-D702-2B42-8F09-F087218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96CA9-DD91-E548-B5B8-11D19BF9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9E279-8973-FF42-A473-22D46101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38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86A0F-E428-9D4E-ABFE-4968E172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882611-B1E3-7F46-AB80-0DF07DE7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7D973-18EA-C947-AF12-F648FCC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8D515-3275-E94F-BD1F-59E77AA0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A7CA9-2889-2046-B620-E7025992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1BF7D-AFD8-DF45-8337-08D0EDEE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C98B5-DD6F-1D4D-B838-E508667A5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B7C38D-EDDC-1D48-BA67-C60EA974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3B798-D87C-2B41-A219-D66B8028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13197D-EE1B-5747-AF94-429092B0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0C328B-1573-CB4F-8431-D1E596F9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7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054F7-C420-4A4A-844F-E3DD8C7B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DECDFE-E13C-224C-A83E-F0D911CB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619BF4-308D-0240-893C-AA60BD15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049376-79E5-1B4B-BC6A-9B0F811AE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2FCB30-F892-F747-BBD0-97EAF536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0EDB7D-6316-1F4B-A98B-E8ECFB86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7B7F6B-2CD1-0E45-8717-9FAFA615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049E1-8635-1B4F-AFA7-564993C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6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5BC62-3AF7-4C48-9C85-5F871E03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9DD7C6-8D2A-C546-8931-73EABA55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34E04F-8A62-E94B-9C27-6F4ED92B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49DD3F-5583-F244-89C8-A40FC790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56A1-69EF-4446-B4EC-8478690B816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5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5EAD06-45D4-914A-BA75-FF451CB8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140EEE-5CE2-EA48-A67B-324A05C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95D83-E2C9-D044-A01C-443EFA2B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7A45-DF70-D646-9571-84627D499C5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5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71F0-8AA8-3A49-9A54-8330CF05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ADE0A-E957-1F47-B2E8-FEE0BC2A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7AB13D-4D5E-7447-A787-3F6F7FFF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91DD4-01F0-6444-B900-940D1E1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FB5D4-450A-F04E-9A37-7E06FBED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518F84-D266-ED4F-B228-A799F112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DCB-7055-4E40-9BCE-932DE6F42FD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4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099D-0F64-2443-B0AA-6E4B3B06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8FA42E-086C-B447-926B-FDB6B4E28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70DE35-B318-134A-9FD9-2890FA19B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B0A2F7-218D-B64E-9A36-2B2AA7D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AF250-152B-EE4E-A434-13FFE968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FFAD4E-38E2-2A48-9100-42FC2BE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AB8E-DDD2-FE4A-AA7E-87609D7D890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03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1F55AA-125B-BC4F-BE60-6FE2B245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321E6-498C-2341-9705-7797C0D0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6571-BC2B-D249-8F2B-255C84690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E568D-66A6-4B4E-A1A5-7AF71046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5A3AD-C4E8-8745-B53F-0E3EFAE9F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8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9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96.xml"/><Relationship Id="rId9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10" Type="http://schemas.openxmlformats.org/officeDocument/2006/relationships/notesSlide" Target="../notesSlides/notesSlide18.xml"/><Relationship Id="rId4" Type="http://schemas.openxmlformats.org/officeDocument/2006/relationships/tags" Target="../tags/tag104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notesSlide" Target="../notesSlides/notesSlide19.xml"/><Relationship Id="rId5" Type="http://schemas.openxmlformats.org/officeDocument/2006/relationships/tags" Target="../tags/tag11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12.xml"/><Relationship Id="rId9" Type="http://schemas.openxmlformats.org/officeDocument/2006/relationships/tags" Target="../tags/tag1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notesSlide" Target="../notesSlides/notesSlide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22.xml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notesSlide" Target="../notesSlides/notesSlide21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notesSlide" Target="../notesSlides/notesSlide22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0" Type="http://schemas.openxmlformats.org/officeDocument/2006/relationships/tags" Target="../tags/tag147.xml"/><Relationship Id="rId4" Type="http://schemas.openxmlformats.org/officeDocument/2006/relationships/tags" Target="../tags/tag141.xml"/><Relationship Id="rId9" Type="http://schemas.openxmlformats.org/officeDocument/2006/relationships/tags" Target="../tags/tag14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5" Type="http://schemas.openxmlformats.org/officeDocument/2006/relationships/tags" Target="../tags/tag153.xml"/><Relationship Id="rId10" Type="http://schemas.openxmlformats.org/officeDocument/2006/relationships/tags" Target="../tags/tag158.xml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5" Type="http://schemas.openxmlformats.org/officeDocument/2006/relationships/tags" Target="../tags/tag177.xml"/><Relationship Id="rId10" Type="http://schemas.openxmlformats.org/officeDocument/2006/relationships/tags" Target="../tags/tag182.xml"/><Relationship Id="rId4" Type="http://schemas.openxmlformats.org/officeDocument/2006/relationships/tags" Target="../tags/tag176.xml"/><Relationship Id="rId9" Type="http://schemas.openxmlformats.org/officeDocument/2006/relationships/tags" Target="../tags/tag181.xml"/><Relationship Id="rId1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tags" Target="../tags/tag197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5" Type="http://schemas.openxmlformats.org/officeDocument/2006/relationships/tags" Target="../tags/tag189.xml"/><Relationship Id="rId15" Type="http://schemas.openxmlformats.org/officeDocument/2006/relationships/notesSlide" Target="../notesSlides/notesSlide26.xml"/><Relationship Id="rId10" Type="http://schemas.openxmlformats.org/officeDocument/2006/relationships/tags" Target="../tags/tag194.xml"/><Relationship Id="rId4" Type="http://schemas.openxmlformats.org/officeDocument/2006/relationships/tags" Target="../tags/tag188.xml"/><Relationship Id="rId9" Type="http://schemas.openxmlformats.org/officeDocument/2006/relationships/tags" Target="../tags/tag193.xml"/><Relationship Id="rId1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13" Type="http://schemas.openxmlformats.org/officeDocument/2006/relationships/tags" Target="../tags/tag210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12" Type="http://schemas.openxmlformats.org/officeDocument/2006/relationships/tags" Target="../tags/tag209.xml"/><Relationship Id="rId2" Type="http://schemas.openxmlformats.org/officeDocument/2006/relationships/tags" Target="../tags/tag199.xml"/><Relationship Id="rId16" Type="http://schemas.openxmlformats.org/officeDocument/2006/relationships/notesSlide" Target="../notesSlides/notesSlide27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tags" Target="../tags/tag208.xml"/><Relationship Id="rId5" Type="http://schemas.openxmlformats.org/officeDocument/2006/relationships/tags" Target="../tags/tag202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07.xml"/><Relationship Id="rId4" Type="http://schemas.openxmlformats.org/officeDocument/2006/relationships/tags" Target="../tags/tag201.xml"/><Relationship Id="rId9" Type="http://schemas.openxmlformats.org/officeDocument/2006/relationships/tags" Target="../tags/tag206.xml"/><Relationship Id="rId14" Type="http://schemas.openxmlformats.org/officeDocument/2006/relationships/tags" Target="../tags/tag2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2" Type="http://schemas.openxmlformats.org/officeDocument/2006/relationships/tags" Target="../tags/tag213.xml"/><Relationship Id="rId16" Type="http://schemas.openxmlformats.org/officeDocument/2006/relationships/notesSlide" Target="../notesSlides/notesSlide28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5" Type="http://schemas.openxmlformats.org/officeDocument/2006/relationships/tags" Target="../tags/tag21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21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notesSlide" Target="../notesSlides/notesSlide29.xml"/><Relationship Id="rId2" Type="http://schemas.openxmlformats.org/officeDocument/2006/relationships/tags" Target="../tags/tag227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tags" Target="../tags/tag240.xml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13" Type="http://schemas.openxmlformats.org/officeDocument/2006/relationships/tags" Target="../tags/tag253.xml"/><Relationship Id="rId18" Type="http://schemas.openxmlformats.org/officeDocument/2006/relationships/notesSlide" Target="../notesSlides/notesSlide30.xml"/><Relationship Id="rId3" Type="http://schemas.openxmlformats.org/officeDocument/2006/relationships/tags" Target="../tags/tag243.xml"/><Relationship Id="rId7" Type="http://schemas.openxmlformats.org/officeDocument/2006/relationships/tags" Target="../tags/tag247.xml"/><Relationship Id="rId12" Type="http://schemas.openxmlformats.org/officeDocument/2006/relationships/tags" Target="../tags/tag25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42.xml"/><Relationship Id="rId16" Type="http://schemas.openxmlformats.org/officeDocument/2006/relationships/tags" Target="../tags/tag256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tags" Target="../tags/tag251.xml"/><Relationship Id="rId5" Type="http://schemas.openxmlformats.org/officeDocument/2006/relationships/tags" Target="../tags/tag245.xml"/><Relationship Id="rId15" Type="http://schemas.openxmlformats.org/officeDocument/2006/relationships/tags" Target="../tags/tag255.xml"/><Relationship Id="rId10" Type="http://schemas.openxmlformats.org/officeDocument/2006/relationships/tags" Target="../tags/tag250.xml"/><Relationship Id="rId4" Type="http://schemas.openxmlformats.org/officeDocument/2006/relationships/tags" Target="../tags/tag244.xml"/><Relationship Id="rId9" Type="http://schemas.openxmlformats.org/officeDocument/2006/relationships/tags" Target="../tags/tag249.xml"/><Relationship Id="rId14" Type="http://schemas.openxmlformats.org/officeDocument/2006/relationships/tags" Target="../tags/tag25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13" Type="http://schemas.openxmlformats.org/officeDocument/2006/relationships/tags" Target="../tags/tag269.xml"/><Relationship Id="rId18" Type="http://schemas.openxmlformats.org/officeDocument/2006/relationships/notesSlide" Target="../notesSlides/notesSlide31.xml"/><Relationship Id="rId3" Type="http://schemas.openxmlformats.org/officeDocument/2006/relationships/tags" Target="../tags/tag259.xml"/><Relationship Id="rId7" Type="http://schemas.openxmlformats.org/officeDocument/2006/relationships/tags" Target="../tags/tag263.xml"/><Relationship Id="rId12" Type="http://schemas.openxmlformats.org/officeDocument/2006/relationships/tags" Target="../tags/tag26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58.xml"/><Relationship Id="rId16" Type="http://schemas.openxmlformats.org/officeDocument/2006/relationships/tags" Target="../tags/tag272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tags" Target="../tags/tag267.xml"/><Relationship Id="rId5" Type="http://schemas.openxmlformats.org/officeDocument/2006/relationships/tags" Target="../tags/tag261.xml"/><Relationship Id="rId15" Type="http://schemas.openxmlformats.org/officeDocument/2006/relationships/tags" Target="../tags/tag271.xml"/><Relationship Id="rId10" Type="http://schemas.openxmlformats.org/officeDocument/2006/relationships/tags" Target="../tags/tag266.xml"/><Relationship Id="rId4" Type="http://schemas.openxmlformats.org/officeDocument/2006/relationships/tags" Target="../tags/tag260.xml"/><Relationship Id="rId9" Type="http://schemas.openxmlformats.org/officeDocument/2006/relationships/tags" Target="../tags/tag265.xml"/><Relationship Id="rId14" Type="http://schemas.openxmlformats.org/officeDocument/2006/relationships/tags" Target="../tags/tag27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80.xml"/><Relationship Id="rId13" Type="http://schemas.openxmlformats.org/officeDocument/2006/relationships/tags" Target="../tags/tag285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75.xml"/><Relationship Id="rId7" Type="http://schemas.openxmlformats.org/officeDocument/2006/relationships/tags" Target="../tags/tag279.xml"/><Relationship Id="rId12" Type="http://schemas.openxmlformats.org/officeDocument/2006/relationships/tags" Target="../tags/tag284.xml"/><Relationship Id="rId17" Type="http://schemas.openxmlformats.org/officeDocument/2006/relationships/tags" Target="../tags/tag289.xml"/><Relationship Id="rId2" Type="http://schemas.openxmlformats.org/officeDocument/2006/relationships/tags" Target="../tags/tag274.xml"/><Relationship Id="rId16" Type="http://schemas.openxmlformats.org/officeDocument/2006/relationships/tags" Target="../tags/tag288.xml"/><Relationship Id="rId1" Type="http://schemas.openxmlformats.org/officeDocument/2006/relationships/tags" Target="../tags/tag273.xml"/><Relationship Id="rId6" Type="http://schemas.openxmlformats.org/officeDocument/2006/relationships/tags" Target="../tags/tag278.xml"/><Relationship Id="rId11" Type="http://schemas.openxmlformats.org/officeDocument/2006/relationships/tags" Target="../tags/tag283.xml"/><Relationship Id="rId5" Type="http://schemas.openxmlformats.org/officeDocument/2006/relationships/tags" Target="../tags/tag277.xml"/><Relationship Id="rId15" Type="http://schemas.openxmlformats.org/officeDocument/2006/relationships/tags" Target="../tags/tag287.xml"/><Relationship Id="rId10" Type="http://schemas.openxmlformats.org/officeDocument/2006/relationships/tags" Target="../tags/tag282.xml"/><Relationship Id="rId19" Type="http://schemas.openxmlformats.org/officeDocument/2006/relationships/notesSlide" Target="../notesSlides/notesSlide32.xml"/><Relationship Id="rId4" Type="http://schemas.openxmlformats.org/officeDocument/2006/relationships/tags" Target="../tags/tag276.xml"/><Relationship Id="rId9" Type="http://schemas.openxmlformats.org/officeDocument/2006/relationships/tags" Target="../tags/tag281.xml"/><Relationship Id="rId14" Type="http://schemas.openxmlformats.org/officeDocument/2006/relationships/tags" Target="../tags/tag28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97.xml"/><Relationship Id="rId13" Type="http://schemas.openxmlformats.org/officeDocument/2006/relationships/tags" Target="../tags/tag302.xml"/><Relationship Id="rId18" Type="http://schemas.openxmlformats.org/officeDocument/2006/relationships/tags" Target="../tags/tag307.xml"/><Relationship Id="rId3" Type="http://schemas.openxmlformats.org/officeDocument/2006/relationships/tags" Target="../tags/tag292.xml"/><Relationship Id="rId7" Type="http://schemas.openxmlformats.org/officeDocument/2006/relationships/tags" Target="../tags/tag296.xml"/><Relationship Id="rId12" Type="http://schemas.openxmlformats.org/officeDocument/2006/relationships/tags" Target="../tags/tag301.xml"/><Relationship Id="rId17" Type="http://schemas.openxmlformats.org/officeDocument/2006/relationships/tags" Target="../tags/tag306.xml"/><Relationship Id="rId2" Type="http://schemas.openxmlformats.org/officeDocument/2006/relationships/tags" Target="../tags/tag291.xml"/><Relationship Id="rId16" Type="http://schemas.openxmlformats.org/officeDocument/2006/relationships/tags" Target="../tags/tag305.xml"/><Relationship Id="rId20" Type="http://schemas.openxmlformats.org/officeDocument/2006/relationships/notesSlide" Target="../notesSlides/notesSlide33.xml"/><Relationship Id="rId1" Type="http://schemas.openxmlformats.org/officeDocument/2006/relationships/tags" Target="../tags/tag290.xml"/><Relationship Id="rId6" Type="http://schemas.openxmlformats.org/officeDocument/2006/relationships/tags" Target="../tags/tag295.xml"/><Relationship Id="rId11" Type="http://schemas.openxmlformats.org/officeDocument/2006/relationships/tags" Target="../tags/tag300.xml"/><Relationship Id="rId5" Type="http://schemas.openxmlformats.org/officeDocument/2006/relationships/tags" Target="../tags/tag294.xml"/><Relationship Id="rId15" Type="http://schemas.openxmlformats.org/officeDocument/2006/relationships/tags" Target="../tags/tag304.xml"/><Relationship Id="rId10" Type="http://schemas.openxmlformats.org/officeDocument/2006/relationships/tags" Target="../tags/tag299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93.xml"/><Relationship Id="rId9" Type="http://schemas.openxmlformats.org/officeDocument/2006/relationships/tags" Target="../tags/tag298.xml"/><Relationship Id="rId14" Type="http://schemas.openxmlformats.org/officeDocument/2006/relationships/tags" Target="../tags/tag30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315.xml"/><Relationship Id="rId13" Type="http://schemas.openxmlformats.org/officeDocument/2006/relationships/tags" Target="../tags/tag320.xml"/><Relationship Id="rId18" Type="http://schemas.openxmlformats.org/officeDocument/2006/relationships/tags" Target="../tags/tag325.xml"/><Relationship Id="rId3" Type="http://schemas.openxmlformats.org/officeDocument/2006/relationships/tags" Target="../tags/tag310.xml"/><Relationship Id="rId7" Type="http://schemas.openxmlformats.org/officeDocument/2006/relationships/tags" Target="../tags/tag314.xml"/><Relationship Id="rId12" Type="http://schemas.openxmlformats.org/officeDocument/2006/relationships/tags" Target="../tags/tag319.xml"/><Relationship Id="rId17" Type="http://schemas.openxmlformats.org/officeDocument/2006/relationships/tags" Target="../tags/tag324.xml"/><Relationship Id="rId2" Type="http://schemas.openxmlformats.org/officeDocument/2006/relationships/tags" Target="../tags/tag309.xml"/><Relationship Id="rId16" Type="http://schemas.openxmlformats.org/officeDocument/2006/relationships/tags" Target="../tags/tag323.xml"/><Relationship Id="rId20" Type="http://schemas.openxmlformats.org/officeDocument/2006/relationships/notesSlide" Target="../notesSlides/notesSlide34.xml"/><Relationship Id="rId1" Type="http://schemas.openxmlformats.org/officeDocument/2006/relationships/tags" Target="../tags/tag308.xml"/><Relationship Id="rId6" Type="http://schemas.openxmlformats.org/officeDocument/2006/relationships/tags" Target="../tags/tag313.xml"/><Relationship Id="rId11" Type="http://schemas.openxmlformats.org/officeDocument/2006/relationships/tags" Target="../tags/tag318.xml"/><Relationship Id="rId5" Type="http://schemas.openxmlformats.org/officeDocument/2006/relationships/tags" Target="../tags/tag312.xml"/><Relationship Id="rId15" Type="http://schemas.openxmlformats.org/officeDocument/2006/relationships/tags" Target="../tags/tag322.xml"/><Relationship Id="rId10" Type="http://schemas.openxmlformats.org/officeDocument/2006/relationships/tags" Target="../tags/tag317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311.xml"/><Relationship Id="rId9" Type="http://schemas.openxmlformats.org/officeDocument/2006/relationships/tags" Target="../tags/tag316.xml"/><Relationship Id="rId14" Type="http://schemas.openxmlformats.org/officeDocument/2006/relationships/tags" Target="../tags/tag32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333.xml"/><Relationship Id="rId13" Type="http://schemas.openxmlformats.org/officeDocument/2006/relationships/tags" Target="../tags/tag338.xml"/><Relationship Id="rId18" Type="http://schemas.openxmlformats.org/officeDocument/2006/relationships/tags" Target="../tags/tag343.xml"/><Relationship Id="rId3" Type="http://schemas.openxmlformats.org/officeDocument/2006/relationships/tags" Target="../tags/tag328.xml"/><Relationship Id="rId7" Type="http://schemas.openxmlformats.org/officeDocument/2006/relationships/tags" Target="../tags/tag332.xml"/><Relationship Id="rId12" Type="http://schemas.openxmlformats.org/officeDocument/2006/relationships/tags" Target="../tags/tag337.xml"/><Relationship Id="rId17" Type="http://schemas.openxmlformats.org/officeDocument/2006/relationships/tags" Target="../tags/tag342.xml"/><Relationship Id="rId2" Type="http://schemas.openxmlformats.org/officeDocument/2006/relationships/tags" Target="../tags/tag327.xml"/><Relationship Id="rId16" Type="http://schemas.openxmlformats.org/officeDocument/2006/relationships/tags" Target="../tags/tag341.xml"/><Relationship Id="rId20" Type="http://schemas.openxmlformats.org/officeDocument/2006/relationships/notesSlide" Target="../notesSlides/notesSlide35.xml"/><Relationship Id="rId1" Type="http://schemas.openxmlformats.org/officeDocument/2006/relationships/tags" Target="../tags/tag326.xml"/><Relationship Id="rId6" Type="http://schemas.openxmlformats.org/officeDocument/2006/relationships/tags" Target="../tags/tag331.xml"/><Relationship Id="rId11" Type="http://schemas.openxmlformats.org/officeDocument/2006/relationships/tags" Target="../tags/tag336.xml"/><Relationship Id="rId5" Type="http://schemas.openxmlformats.org/officeDocument/2006/relationships/tags" Target="../tags/tag330.xml"/><Relationship Id="rId15" Type="http://schemas.openxmlformats.org/officeDocument/2006/relationships/tags" Target="../tags/tag340.xml"/><Relationship Id="rId10" Type="http://schemas.openxmlformats.org/officeDocument/2006/relationships/tags" Target="../tags/tag335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329.xml"/><Relationship Id="rId9" Type="http://schemas.openxmlformats.org/officeDocument/2006/relationships/tags" Target="../tags/tag334.xml"/><Relationship Id="rId14" Type="http://schemas.openxmlformats.org/officeDocument/2006/relationships/tags" Target="../tags/tag33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13" Type="http://schemas.openxmlformats.org/officeDocument/2006/relationships/tags" Target="../tags/tag356.xml"/><Relationship Id="rId18" Type="http://schemas.openxmlformats.org/officeDocument/2006/relationships/tags" Target="../tags/tag361.xml"/><Relationship Id="rId3" Type="http://schemas.openxmlformats.org/officeDocument/2006/relationships/tags" Target="../tags/tag346.xml"/><Relationship Id="rId21" Type="http://schemas.openxmlformats.org/officeDocument/2006/relationships/notesSlide" Target="../notesSlides/notesSlide36.xml"/><Relationship Id="rId7" Type="http://schemas.openxmlformats.org/officeDocument/2006/relationships/tags" Target="../tags/tag350.xml"/><Relationship Id="rId12" Type="http://schemas.openxmlformats.org/officeDocument/2006/relationships/tags" Target="../tags/tag355.xml"/><Relationship Id="rId17" Type="http://schemas.openxmlformats.org/officeDocument/2006/relationships/tags" Target="../tags/tag360.xml"/><Relationship Id="rId2" Type="http://schemas.openxmlformats.org/officeDocument/2006/relationships/tags" Target="../tags/tag345.xml"/><Relationship Id="rId16" Type="http://schemas.openxmlformats.org/officeDocument/2006/relationships/tags" Target="../tags/tag359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344.xml"/><Relationship Id="rId6" Type="http://schemas.openxmlformats.org/officeDocument/2006/relationships/tags" Target="../tags/tag349.xml"/><Relationship Id="rId11" Type="http://schemas.openxmlformats.org/officeDocument/2006/relationships/tags" Target="../tags/tag354.xml"/><Relationship Id="rId5" Type="http://schemas.openxmlformats.org/officeDocument/2006/relationships/tags" Target="../tags/tag348.xml"/><Relationship Id="rId15" Type="http://schemas.openxmlformats.org/officeDocument/2006/relationships/tags" Target="../tags/tag358.xml"/><Relationship Id="rId10" Type="http://schemas.openxmlformats.org/officeDocument/2006/relationships/tags" Target="../tags/tag353.xml"/><Relationship Id="rId19" Type="http://schemas.openxmlformats.org/officeDocument/2006/relationships/tags" Target="../tags/tag362.xml"/><Relationship Id="rId4" Type="http://schemas.openxmlformats.org/officeDocument/2006/relationships/tags" Target="../tags/tag347.xml"/><Relationship Id="rId9" Type="http://schemas.openxmlformats.org/officeDocument/2006/relationships/tags" Target="../tags/tag352.xml"/><Relationship Id="rId14" Type="http://schemas.openxmlformats.org/officeDocument/2006/relationships/tags" Target="../tags/tag35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370.xml"/><Relationship Id="rId13" Type="http://schemas.openxmlformats.org/officeDocument/2006/relationships/tags" Target="../tags/tag375.xml"/><Relationship Id="rId18" Type="http://schemas.openxmlformats.org/officeDocument/2006/relationships/tags" Target="../tags/tag380.xml"/><Relationship Id="rId3" Type="http://schemas.openxmlformats.org/officeDocument/2006/relationships/tags" Target="../tags/tag365.xml"/><Relationship Id="rId7" Type="http://schemas.openxmlformats.org/officeDocument/2006/relationships/tags" Target="../tags/tag369.xml"/><Relationship Id="rId12" Type="http://schemas.openxmlformats.org/officeDocument/2006/relationships/tags" Target="../tags/tag374.xml"/><Relationship Id="rId17" Type="http://schemas.openxmlformats.org/officeDocument/2006/relationships/tags" Target="../tags/tag379.xml"/><Relationship Id="rId2" Type="http://schemas.openxmlformats.org/officeDocument/2006/relationships/tags" Target="../tags/tag364.xml"/><Relationship Id="rId16" Type="http://schemas.openxmlformats.org/officeDocument/2006/relationships/tags" Target="../tags/tag378.xml"/><Relationship Id="rId20" Type="http://schemas.openxmlformats.org/officeDocument/2006/relationships/notesSlide" Target="../notesSlides/notesSlide37.xml"/><Relationship Id="rId1" Type="http://schemas.openxmlformats.org/officeDocument/2006/relationships/tags" Target="../tags/tag363.xml"/><Relationship Id="rId6" Type="http://schemas.openxmlformats.org/officeDocument/2006/relationships/tags" Target="../tags/tag368.xml"/><Relationship Id="rId11" Type="http://schemas.openxmlformats.org/officeDocument/2006/relationships/tags" Target="../tags/tag373.xml"/><Relationship Id="rId5" Type="http://schemas.openxmlformats.org/officeDocument/2006/relationships/tags" Target="../tags/tag367.xml"/><Relationship Id="rId15" Type="http://schemas.openxmlformats.org/officeDocument/2006/relationships/tags" Target="../tags/tag377.xml"/><Relationship Id="rId10" Type="http://schemas.openxmlformats.org/officeDocument/2006/relationships/tags" Target="../tags/tag372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366.xml"/><Relationship Id="rId9" Type="http://schemas.openxmlformats.org/officeDocument/2006/relationships/tags" Target="../tags/tag371.xml"/><Relationship Id="rId14" Type="http://schemas.openxmlformats.org/officeDocument/2006/relationships/tags" Target="../tags/tag37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388.xml"/><Relationship Id="rId13" Type="http://schemas.openxmlformats.org/officeDocument/2006/relationships/tags" Target="../tags/tag393.xml"/><Relationship Id="rId18" Type="http://schemas.openxmlformats.org/officeDocument/2006/relationships/tags" Target="../tags/tag398.xml"/><Relationship Id="rId3" Type="http://schemas.openxmlformats.org/officeDocument/2006/relationships/tags" Target="../tags/tag383.xml"/><Relationship Id="rId21" Type="http://schemas.openxmlformats.org/officeDocument/2006/relationships/notesSlide" Target="../notesSlides/notesSlide38.xml"/><Relationship Id="rId7" Type="http://schemas.openxmlformats.org/officeDocument/2006/relationships/tags" Target="../tags/tag387.xml"/><Relationship Id="rId12" Type="http://schemas.openxmlformats.org/officeDocument/2006/relationships/tags" Target="../tags/tag392.xml"/><Relationship Id="rId17" Type="http://schemas.openxmlformats.org/officeDocument/2006/relationships/tags" Target="../tags/tag397.xml"/><Relationship Id="rId2" Type="http://schemas.openxmlformats.org/officeDocument/2006/relationships/tags" Target="../tags/tag382.xml"/><Relationship Id="rId16" Type="http://schemas.openxmlformats.org/officeDocument/2006/relationships/tags" Target="../tags/tag396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381.xml"/><Relationship Id="rId6" Type="http://schemas.openxmlformats.org/officeDocument/2006/relationships/tags" Target="../tags/tag386.xml"/><Relationship Id="rId11" Type="http://schemas.openxmlformats.org/officeDocument/2006/relationships/tags" Target="../tags/tag391.xml"/><Relationship Id="rId5" Type="http://schemas.openxmlformats.org/officeDocument/2006/relationships/tags" Target="../tags/tag385.xml"/><Relationship Id="rId15" Type="http://schemas.openxmlformats.org/officeDocument/2006/relationships/tags" Target="../tags/tag395.xml"/><Relationship Id="rId10" Type="http://schemas.openxmlformats.org/officeDocument/2006/relationships/tags" Target="../tags/tag390.xml"/><Relationship Id="rId19" Type="http://schemas.openxmlformats.org/officeDocument/2006/relationships/tags" Target="../tags/tag399.xml"/><Relationship Id="rId4" Type="http://schemas.openxmlformats.org/officeDocument/2006/relationships/tags" Target="../tags/tag384.xml"/><Relationship Id="rId9" Type="http://schemas.openxmlformats.org/officeDocument/2006/relationships/tags" Target="../tags/tag389.xml"/><Relationship Id="rId14" Type="http://schemas.openxmlformats.org/officeDocument/2006/relationships/tags" Target="../tags/tag39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407.xml"/><Relationship Id="rId13" Type="http://schemas.openxmlformats.org/officeDocument/2006/relationships/tags" Target="../tags/tag412.xml"/><Relationship Id="rId18" Type="http://schemas.openxmlformats.org/officeDocument/2006/relationships/tags" Target="../tags/tag417.xml"/><Relationship Id="rId3" Type="http://schemas.openxmlformats.org/officeDocument/2006/relationships/tags" Target="../tags/tag402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406.xml"/><Relationship Id="rId12" Type="http://schemas.openxmlformats.org/officeDocument/2006/relationships/tags" Target="../tags/tag411.xml"/><Relationship Id="rId17" Type="http://schemas.openxmlformats.org/officeDocument/2006/relationships/tags" Target="../tags/tag416.xml"/><Relationship Id="rId2" Type="http://schemas.openxmlformats.org/officeDocument/2006/relationships/tags" Target="../tags/tag401.xml"/><Relationship Id="rId16" Type="http://schemas.openxmlformats.org/officeDocument/2006/relationships/tags" Target="../tags/tag415.xml"/><Relationship Id="rId20" Type="http://schemas.openxmlformats.org/officeDocument/2006/relationships/tags" Target="../tags/tag419.xml"/><Relationship Id="rId1" Type="http://schemas.openxmlformats.org/officeDocument/2006/relationships/tags" Target="../tags/tag400.xml"/><Relationship Id="rId6" Type="http://schemas.openxmlformats.org/officeDocument/2006/relationships/tags" Target="../tags/tag405.xml"/><Relationship Id="rId11" Type="http://schemas.openxmlformats.org/officeDocument/2006/relationships/tags" Target="../tags/tag410.xml"/><Relationship Id="rId5" Type="http://schemas.openxmlformats.org/officeDocument/2006/relationships/tags" Target="../tags/tag404.xml"/><Relationship Id="rId15" Type="http://schemas.openxmlformats.org/officeDocument/2006/relationships/tags" Target="../tags/tag414.xml"/><Relationship Id="rId10" Type="http://schemas.openxmlformats.org/officeDocument/2006/relationships/tags" Target="../tags/tag409.xml"/><Relationship Id="rId19" Type="http://schemas.openxmlformats.org/officeDocument/2006/relationships/tags" Target="../tags/tag418.xml"/><Relationship Id="rId4" Type="http://schemas.openxmlformats.org/officeDocument/2006/relationships/tags" Target="../tags/tag403.xml"/><Relationship Id="rId9" Type="http://schemas.openxmlformats.org/officeDocument/2006/relationships/tags" Target="../tags/tag408.xml"/><Relationship Id="rId14" Type="http://schemas.openxmlformats.org/officeDocument/2006/relationships/tags" Target="../tags/tag413.xml"/><Relationship Id="rId2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427.xml"/><Relationship Id="rId13" Type="http://schemas.openxmlformats.org/officeDocument/2006/relationships/tags" Target="../tags/tag432.xml"/><Relationship Id="rId18" Type="http://schemas.openxmlformats.org/officeDocument/2006/relationships/tags" Target="../tags/tag437.xml"/><Relationship Id="rId3" Type="http://schemas.openxmlformats.org/officeDocument/2006/relationships/tags" Target="../tags/tag422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426.xml"/><Relationship Id="rId12" Type="http://schemas.openxmlformats.org/officeDocument/2006/relationships/tags" Target="../tags/tag431.xml"/><Relationship Id="rId17" Type="http://schemas.openxmlformats.org/officeDocument/2006/relationships/tags" Target="../tags/tag436.xml"/><Relationship Id="rId2" Type="http://schemas.openxmlformats.org/officeDocument/2006/relationships/tags" Target="../tags/tag421.xml"/><Relationship Id="rId16" Type="http://schemas.openxmlformats.org/officeDocument/2006/relationships/tags" Target="../tags/tag435.xml"/><Relationship Id="rId20" Type="http://schemas.openxmlformats.org/officeDocument/2006/relationships/tags" Target="../tags/tag439.xml"/><Relationship Id="rId1" Type="http://schemas.openxmlformats.org/officeDocument/2006/relationships/tags" Target="../tags/tag420.xml"/><Relationship Id="rId6" Type="http://schemas.openxmlformats.org/officeDocument/2006/relationships/tags" Target="../tags/tag425.xml"/><Relationship Id="rId11" Type="http://schemas.openxmlformats.org/officeDocument/2006/relationships/tags" Target="../tags/tag430.xml"/><Relationship Id="rId5" Type="http://schemas.openxmlformats.org/officeDocument/2006/relationships/tags" Target="../tags/tag424.xml"/><Relationship Id="rId15" Type="http://schemas.openxmlformats.org/officeDocument/2006/relationships/tags" Target="../tags/tag434.xml"/><Relationship Id="rId10" Type="http://schemas.openxmlformats.org/officeDocument/2006/relationships/tags" Target="../tags/tag429.xml"/><Relationship Id="rId19" Type="http://schemas.openxmlformats.org/officeDocument/2006/relationships/tags" Target="../tags/tag438.xml"/><Relationship Id="rId4" Type="http://schemas.openxmlformats.org/officeDocument/2006/relationships/tags" Target="../tags/tag423.xml"/><Relationship Id="rId9" Type="http://schemas.openxmlformats.org/officeDocument/2006/relationships/tags" Target="../tags/tag428.xml"/><Relationship Id="rId14" Type="http://schemas.openxmlformats.org/officeDocument/2006/relationships/tags" Target="../tags/tag433.xml"/><Relationship Id="rId2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447.xml"/><Relationship Id="rId13" Type="http://schemas.openxmlformats.org/officeDocument/2006/relationships/tags" Target="../tags/tag452.xml"/><Relationship Id="rId18" Type="http://schemas.openxmlformats.org/officeDocument/2006/relationships/tags" Target="../tags/tag457.xml"/><Relationship Id="rId3" Type="http://schemas.openxmlformats.org/officeDocument/2006/relationships/tags" Target="../tags/tag442.xml"/><Relationship Id="rId21" Type="http://schemas.openxmlformats.org/officeDocument/2006/relationships/tags" Target="../tags/tag460.xml"/><Relationship Id="rId7" Type="http://schemas.openxmlformats.org/officeDocument/2006/relationships/tags" Target="../tags/tag446.xml"/><Relationship Id="rId12" Type="http://schemas.openxmlformats.org/officeDocument/2006/relationships/tags" Target="../tags/tag451.xml"/><Relationship Id="rId17" Type="http://schemas.openxmlformats.org/officeDocument/2006/relationships/tags" Target="../tags/tag456.xml"/><Relationship Id="rId2" Type="http://schemas.openxmlformats.org/officeDocument/2006/relationships/tags" Target="../tags/tag441.xml"/><Relationship Id="rId16" Type="http://schemas.openxmlformats.org/officeDocument/2006/relationships/tags" Target="../tags/tag455.xml"/><Relationship Id="rId20" Type="http://schemas.openxmlformats.org/officeDocument/2006/relationships/tags" Target="../tags/tag459.xml"/><Relationship Id="rId1" Type="http://schemas.openxmlformats.org/officeDocument/2006/relationships/tags" Target="../tags/tag440.xml"/><Relationship Id="rId6" Type="http://schemas.openxmlformats.org/officeDocument/2006/relationships/tags" Target="../tags/tag445.xml"/><Relationship Id="rId11" Type="http://schemas.openxmlformats.org/officeDocument/2006/relationships/tags" Target="../tags/tag450.xml"/><Relationship Id="rId5" Type="http://schemas.openxmlformats.org/officeDocument/2006/relationships/tags" Target="../tags/tag444.xml"/><Relationship Id="rId15" Type="http://schemas.openxmlformats.org/officeDocument/2006/relationships/tags" Target="../tags/tag454.xml"/><Relationship Id="rId23" Type="http://schemas.openxmlformats.org/officeDocument/2006/relationships/notesSlide" Target="../notesSlides/notesSlide41.xml"/><Relationship Id="rId10" Type="http://schemas.openxmlformats.org/officeDocument/2006/relationships/tags" Target="../tags/tag449.xml"/><Relationship Id="rId19" Type="http://schemas.openxmlformats.org/officeDocument/2006/relationships/tags" Target="../tags/tag458.xml"/><Relationship Id="rId4" Type="http://schemas.openxmlformats.org/officeDocument/2006/relationships/tags" Target="../tags/tag443.xml"/><Relationship Id="rId9" Type="http://schemas.openxmlformats.org/officeDocument/2006/relationships/tags" Target="../tags/tag448.xml"/><Relationship Id="rId14" Type="http://schemas.openxmlformats.org/officeDocument/2006/relationships/tags" Target="../tags/tag453.xml"/><Relationship Id="rId2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468.xml"/><Relationship Id="rId13" Type="http://schemas.openxmlformats.org/officeDocument/2006/relationships/tags" Target="../tags/tag473.xml"/><Relationship Id="rId18" Type="http://schemas.openxmlformats.org/officeDocument/2006/relationships/tags" Target="../tags/tag478.xml"/><Relationship Id="rId3" Type="http://schemas.openxmlformats.org/officeDocument/2006/relationships/tags" Target="../tags/tag463.xml"/><Relationship Id="rId21" Type="http://schemas.openxmlformats.org/officeDocument/2006/relationships/tags" Target="../tags/tag481.xml"/><Relationship Id="rId7" Type="http://schemas.openxmlformats.org/officeDocument/2006/relationships/tags" Target="../tags/tag467.xml"/><Relationship Id="rId12" Type="http://schemas.openxmlformats.org/officeDocument/2006/relationships/tags" Target="../tags/tag472.xml"/><Relationship Id="rId17" Type="http://schemas.openxmlformats.org/officeDocument/2006/relationships/tags" Target="../tags/tag477.xml"/><Relationship Id="rId2" Type="http://schemas.openxmlformats.org/officeDocument/2006/relationships/tags" Target="../tags/tag462.xml"/><Relationship Id="rId16" Type="http://schemas.openxmlformats.org/officeDocument/2006/relationships/tags" Target="../tags/tag476.xml"/><Relationship Id="rId20" Type="http://schemas.openxmlformats.org/officeDocument/2006/relationships/tags" Target="../tags/tag480.xml"/><Relationship Id="rId1" Type="http://schemas.openxmlformats.org/officeDocument/2006/relationships/tags" Target="../tags/tag461.xml"/><Relationship Id="rId6" Type="http://schemas.openxmlformats.org/officeDocument/2006/relationships/tags" Target="../tags/tag466.xml"/><Relationship Id="rId11" Type="http://schemas.openxmlformats.org/officeDocument/2006/relationships/tags" Target="../tags/tag471.xml"/><Relationship Id="rId24" Type="http://schemas.openxmlformats.org/officeDocument/2006/relationships/notesSlide" Target="../notesSlides/notesSlide42.xml"/><Relationship Id="rId5" Type="http://schemas.openxmlformats.org/officeDocument/2006/relationships/tags" Target="../tags/tag465.xml"/><Relationship Id="rId15" Type="http://schemas.openxmlformats.org/officeDocument/2006/relationships/tags" Target="../tags/tag475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470.xml"/><Relationship Id="rId19" Type="http://schemas.openxmlformats.org/officeDocument/2006/relationships/tags" Target="../tags/tag479.xml"/><Relationship Id="rId4" Type="http://schemas.openxmlformats.org/officeDocument/2006/relationships/tags" Target="../tags/tag464.xml"/><Relationship Id="rId9" Type="http://schemas.openxmlformats.org/officeDocument/2006/relationships/tags" Target="../tags/tag469.xml"/><Relationship Id="rId14" Type="http://schemas.openxmlformats.org/officeDocument/2006/relationships/tags" Target="../tags/tag474.xml"/><Relationship Id="rId22" Type="http://schemas.openxmlformats.org/officeDocument/2006/relationships/tags" Target="../tags/tag48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490.xml"/><Relationship Id="rId13" Type="http://schemas.openxmlformats.org/officeDocument/2006/relationships/tags" Target="../tags/tag495.xml"/><Relationship Id="rId18" Type="http://schemas.openxmlformats.org/officeDocument/2006/relationships/tags" Target="../tags/tag500.xml"/><Relationship Id="rId3" Type="http://schemas.openxmlformats.org/officeDocument/2006/relationships/tags" Target="../tags/tag485.xml"/><Relationship Id="rId21" Type="http://schemas.openxmlformats.org/officeDocument/2006/relationships/tags" Target="../tags/tag503.xml"/><Relationship Id="rId7" Type="http://schemas.openxmlformats.org/officeDocument/2006/relationships/tags" Target="../tags/tag489.xml"/><Relationship Id="rId12" Type="http://schemas.openxmlformats.org/officeDocument/2006/relationships/tags" Target="../tags/tag494.xml"/><Relationship Id="rId17" Type="http://schemas.openxmlformats.org/officeDocument/2006/relationships/tags" Target="../tags/tag499.xml"/><Relationship Id="rId2" Type="http://schemas.openxmlformats.org/officeDocument/2006/relationships/tags" Target="../tags/tag484.xml"/><Relationship Id="rId16" Type="http://schemas.openxmlformats.org/officeDocument/2006/relationships/tags" Target="../tags/tag498.xml"/><Relationship Id="rId20" Type="http://schemas.openxmlformats.org/officeDocument/2006/relationships/tags" Target="../tags/tag502.xml"/><Relationship Id="rId1" Type="http://schemas.openxmlformats.org/officeDocument/2006/relationships/tags" Target="../tags/tag483.xml"/><Relationship Id="rId6" Type="http://schemas.openxmlformats.org/officeDocument/2006/relationships/tags" Target="../tags/tag488.xml"/><Relationship Id="rId11" Type="http://schemas.openxmlformats.org/officeDocument/2006/relationships/tags" Target="../tags/tag493.xml"/><Relationship Id="rId5" Type="http://schemas.openxmlformats.org/officeDocument/2006/relationships/tags" Target="../tags/tag487.xml"/><Relationship Id="rId15" Type="http://schemas.openxmlformats.org/officeDocument/2006/relationships/tags" Target="../tags/tag497.xml"/><Relationship Id="rId23" Type="http://schemas.openxmlformats.org/officeDocument/2006/relationships/notesSlide" Target="../notesSlides/notesSlide43.xml"/><Relationship Id="rId10" Type="http://schemas.openxmlformats.org/officeDocument/2006/relationships/tags" Target="../tags/tag492.xml"/><Relationship Id="rId19" Type="http://schemas.openxmlformats.org/officeDocument/2006/relationships/tags" Target="../tags/tag501.xml"/><Relationship Id="rId4" Type="http://schemas.openxmlformats.org/officeDocument/2006/relationships/tags" Target="../tags/tag486.xml"/><Relationship Id="rId9" Type="http://schemas.openxmlformats.org/officeDocument/2006/relationships/tags" Target="../tags/tag491.xml"/><Relationship Id="rId14" Type="http://schemas.openxmlformats.org/officeDocument/2006/relationships/tags" Target="../tags/tag496.xml"/><Relationship Id="rId2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511.xml"/><Relationship Id="rId13" Type="http://schemas.openxmlformats.org/officeDocument/2006/relationships/tags" Target="../tags/tag516.xml"/><Relationship Id="rId18" Type="http://schemas.openxmlformats.org/officeDocument/2006/relationships/tags" Target="../tags/tag521.xml"/><Relationship Id="rId3" Type="http://schemas.openxmlformats.org/officeDocument/2006/relationships/tags" Target="../tags/tag506.xml"/><Relationship Id="rId21" Type="http://schemas.openxmlformats.org/officeDocument/2006/relationships/tags" Target="../tags/tag524.xml"/><Relationship Id="rId7" Type="http://schemas.openxmlformats.org/officeDocument/2006/relationships/tags" Target="../tags/tag510.xml"/><Relationship Id="rId12" Type="http://schemas.openxmlformats.org/officeDocument/2006/relationships/tags" Target="../tags/tag515.xml"/><Relationship Id="rId17" Type="http://schemas.openxmlformats.org/officeDocument/2006/relationships/tags" Target="../tags/tag520.xml"/><Relationship Id="rId2" Type="http://schemas.openxmlformats.org/officeDocument/2006/relationships/tags" Target="../tags/tag505.xml"/><Relationship Id="rId16" Type="http://schemas.openxmlformats.org/officeDocument/2006/relationships/tags" Target="../tags/tag519.xml"/><Relationship Id="rId20" Type="http://schemas.openxmlformats.org/officeDocument/2006/relationships/tags" Target="../tags/tag523.xml"/><Relationship Id="rId1" Type="http://schemas.openxmlformats.org/officeDocument/2006/relationships/tags" Target="../tags/tag504.xml"/><Relationship Id="rId6" Type="http://schemas.openxmlformats.org/officeDocument/2006/relationships/tags" Target="../tags/tag509.xml"/><Relationship Id="rId11" Type="http://schemas.openxmlformats.org/officeDocument/2006/relationships/tags" Target="../tags/tag514.xml"/><Relationship Id="rId5" Type="http://schemas.openxmlformats.org/officeDocument/2006/relationships/tags" Target="../tags/tag508.xml"/><Relationship Id="rId15" Type="http://schemas.openxmlformats.org/officeDocument/2006/relationships/tags" Target="../tags/tag518.xml"/><Relationship Id="rId23" Type="http://schemas.openxmlformats.org/officeDocument/2006/relationships/notesSlide" Target="../notesSlides/notesSlide44.xml"/><Relationship Id="rId10" Type="http://schemas.openxmlformats.org/officeDocument/2006/relationships/tags" Target="../tags/tag513.xml"/><Relationship Id="rId19" Type="http://schemas.openxmlformats.org/officeDocument/2006/relationships/tags" Target="../tags/tag522.xml"/><Relationship Id="rId4" Type="http://schemas.openxmlformats.org/officeDocument/2006/relationships/tags" Target="../tags/tag507.xml"/><Relationship Id="rId9" Type="http://schemas.openxmlformats.org/officeDocument/2006/relationships/tags" Target="../tags/tag512.xml"/><Relationship Id="rId14" Type="http://schemas.openxmlformats.org/officeDocument/2006/relationships/tags" Target="../tags/tag517.xml"/><Relationship Id="rId2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532.xml"/><Relationship Id="rId13" Type="http://schemas.openxmlformats.org/officeDocument/2006/relationships/tags" Target="../tags/tag537.xml"/><Relationship Id="rId18" Type="http://schemas.openxmlformats.org/officeDocument/2006/relationships/tags" Target="../tags/tag542.xml"/><Relationship Id="rId3" Type="http://schemas.openxmlformats.org/officeDocument/2006/relationships/tags" Target="../tags/tag527.xml"/><Relationship Id="rId21" Type="http://schemas.openxmlformats.org/officeDocument/2006/relationships/tags" Target="../tags/tag545.xml"/><Relationship Id="rId7" Type="http://schemas.openxmlformats.org/officeDocument/2006/relationships/tags" Target="../tags/tag531.xml"/><Relationship Id="rId12" Type="http://schemas.openxmlformats.org/officeDocument/2006/relationships/tags" Target="../tags/tag536.xml"/><Relationship Id="rId17" Type="http://schemas.openxmlformats.org/officeDocument/2006/relationships/tags" Target="../tags/tag541.xml"/><Relationship Id="rId2" Type="http://schemas.openxmlformats.org/officeDocument/2006/relationships/tags" Target="../tags/tag526.xml"/><Relationship Id="rId16" Type="http://schemas.openxmlformats.org/officeDocument/2006/relationships/tags" Target="../tags/tag540.xml"/><Relationship Id="rId20" Type="http://schemas.openxmlformats.org/officeDocument/2006/relationships/tags" Target="../tags/tag544.xml"/><Relationship Id="rId1" Type="http://schemas.openxmlformats.org/officeDocument/2006/relationships/tags" Target="../tags/tag525.xml"/><Relationship Id="rId6" Type="http://schemas.openxmlformats.org/officeDocument/2006/relationships/tags" Target="../tags/tag530.xml"/><Relationship Id="rId11" Type="http://schemas.openxmlformats.org/officeDocument/2006/relationships/tags" Target="../tags/tag535.xml"/><Relationship Id="rId24" Type="http://schemas.openxmlformats.org/officeDocument/2006/relationships/notesSlide" Target="../notesSlides/notesSlide45.xml"/><Relationship Id="rId5" Type="http://schemas.openxmlformats.org/officeDocument/2006/relationships/tags" Target="../tags/tag529.xml"/><Relationship Id="rId15" Type="http://schemas.openxmlformats.org/officeDocument/2006/relationships/tags" Target="../tags/tag539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534.xml"/><Relationship Id="rId19" Type="http://schemas.openxmlformats.org/officeDocument/2006/relationships/tags" Target="../tags/tag543.xml"/><Relationship Id="rId4" Type="http://schemas.openxmlformats.org/officeDocument/2006/relationships/tags" Target="../tags/tag528.xml"/><Relationship Id="rId9" Type="http://schemas.openxmlformats.org/officeDocument/2006/relationships/tags" Target="../tags/tag533.xml"/><Relationship Id="rId14" Type="http://schemas.openxmlformats.org/officeDocument/2006/relationships/tags" Target="../tags/tag538.xml"/><Relationship Id="rId22" Type="http://schemas.openxmlformats.org/officeDocument/2006/relationships/tags" Target="../tags/tag54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554.xml"/><Relationship Id="rId13" Type="http://schemas.openxmlformats.org/officeDocument/2006/relationships/tags" Target="../tags/tag559.xml"/><Relationship Id="rId18" Type="http://schemas.openxmlformats.org/officeDocument/2006/relationships/tags" Target="../tags/tag564.xml"/><Relationship Id="rId3" Type="http://schemas.openxmlformats.org/officeDocument/2006/relationships/tags" Target="../tags/tag549.xml"/><Relationship Id="rId21" Type="http://schemas.openxmlformats.org/officeDocument/2006/relationships/tags" Target="../tags/tag567.xml"/><Relationship Id="rId7" Type="http://schemas.openxmlformats.org/officeDocument/2006/relationships/tags" Target="../tags/tag553.xml"/><Relationship Id="rId12" Type="http://schemas.openxmlformats.org/officeDocument/2006/relationships/tags" Target="../tags/tag558.xml"/><Relationship Id="rId17" Type="http://schemas.openxmlformats.org/officeDocument/2006/relationships/tags" Target="../tags/tag563.xml"/><Relationship Id="rId2" Type="http://schemas.openxmlformats.org/officeDocument/2006/relationships/tags" Target="../tags/tag548.xml"/><Relationship Id="rId16" Type="http://schemas.openxmlformats.org/officeDocument/2006/relationships/tags" Target="../tags/tag562.xml"/><Relationship Id="rId20" Type="http://schemas.openxmlformats.org/officeDocument/2006/relationships/tags" Target="../tags/tag566.xml"/><Relationship Id="rId1" Type="http://schemas.openxmlformats.org/officeDocument/2006/relationships/tags" Target="../tags/tag547.xml"/><Relationship Id="rId6" Type="http://schemas.openxmlformats.org/officeDocument/2006/relationships/tags" Target="../tags/tag552.xml"/><Relationship Id="rId11" Type="http://schemas.openxmlformats.org/officeDocument/2006/relationships/tags" Target="../tags/tag557.xml"/><Relationship Id="rId5" Type="http://schemas.openxmlformats.org/officeDocument/2006/relationships/tags" Target="../tags/tag551.xml"/><Relationship Id="rId15" Type="http://schemas.openxmlformats.org/officeDocument/2006/relationships/tags" Target="../tags/tag561.xml"/><Relationship Id="rId23" Type="http://schemas.openxmlformats.org/officeDocument/2006/relationships/notesSlide" Target="../notesSlides/notesSlide46.xml"/><Relationship Id="rId10" Type="http://schemas.openxmlformats.org/officeDocument/2006/relationships/tags" Target="../tags/tag556.xml"/><Relationship Id="rId19" Type="http://schemas.openxmlformats.org/officeDocument/2006/relationships/tags" Target="../tags/tag565.xml"/><Relationship Id="rId4" Type="http://schemas.openxmlformats.org/officeDocument/2006/relationships/tags" Target="../tags/tag550.xml"/><Relationship Id="rId9" Type="http://schemas.openxmlformats.org/officeDocument/2006/relationships/tags" Target="../tags/tag555.xml"/><Relationship Id="rId14" Type="http://schemas.openxmlformats.org/officeDocument/2006/relationships/tags" Target="../tags/tag560.xml"/><Relationship Id="rId2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575.xml"/><Relationship Id="rId13" Type="http://schemas.openxmlformats.org/officeDocument/2006/relationships/tags" Target="../tags/tag580.xml"/><Relationship Id="rId18" Type="http://schemas.openxmlformats.org/officeDocument/2006/relationships/tags" Target="../tags/tag585.xml"/><Relationship Id="rId3" Type="http://schemas.openxmlformats.org/officeDocument/2006/relationships/tags" Target="../tags/tag570.xml"/><Relationship Id="rId21" Type="http://schemas.openxmlformats.org/officeDocument/2006/relationships/tags" Target="../tags/tag588.xml"/><Relationship Id="rId7" Type="http://schemas.openxmlformats.org/officeDocument/2006/relationships/tags" Target="../tags/tag574.xml"/><Relationship Id="rId12" Type="http://schemas.openxmlformats.org/officeDocument/2006/relationships/tags" Target="../tags/tag579.xml"/><Relationship Id="rId17" Type="http://schemas.openxmlformats.org/officeDocument/2006/relationships/tags" Target="../tags/tag584.xml"/><Relationship Id="rId25" Type="http://schemas.openxmlformats.org/officeDocument/2006/relationships/notesSlide" Target="../notesSlides/notesSlide47.xml"/><Relationship Id="rId2" Type="http://schemas.openxmlformats.org/officeDocument/2006/relationships/tags" Target="../tags/tag569.xml"/><Relationship Id="rId16" Type="http://schemas.openxmlformats.org/officeDocument/2006/relationships/tags" Target="../tags/tag583.xml"/><Relationship Id="rId20" Type="http://schemas.openxmlformats.org/officeDocument/2006/relationships/tags" Target="../tags/tag587.xml"/><Relationship Id="rId1" Type="http://schemas.openxmlformats.org/officeDocument/2006/relationships/tags" Target="../tags/tag568.xml"/><Relationship Id="rId6" Type="http://schemas.openxmlformats.org/officeDocument/2006/relationships/tags" Target="../tags/tag573.xml"/><Relationship Id="rId11" Type="http://schemas.openxmlformats.org/officeDocument/2006/relationships/tags" Target="../tags/tag578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572.xml"/><Relationship Id="rId15" Type="http://schemas.openxmlformats.org/officeDocument/2006/relationships/tags" Target="../tags/tag582.xml"/><Relationship Id="rId23" Type="http://schemas.openxmlformats.org/officeDocument/2006/relationships/tags" Target="../tags/tag590.xml"/><Relationship Id="rId10" Type="http://schemas.openxmlformats.org/officeDocument/2006/relationships/tags" Target="../tags/tag577.xml"/><Relationship Id="rId19" Type="http://schemas.openxmlformats.org/officeDocument/2006/relationships/tags" Target="../tags/tag586.xml"/><Relationship Id="rId4" Type="http://schemas.openxmlformats.org/officeDocument/2006/relationships/tags" Target="../tags/tag571.xml"/><Relationship Id="rId9" Type="http://schemas.openxmlformats.org/officeDocument/2006/relationships/tags" Target="../tags/tag576.xml"/><Relationship Id="rId14" Type="http://schemas.openxmlformats.org/officeDocument/2006/relationships/tags" Target="../tags/tag581.xml"/><Relationship Id="rId22" Type="http://schemas.openxmlformats.org/officeDocument/2006/relationships/tags" Target="../tags/tag58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598.xml"/><Relationship Id="rId13" Type="http://schemas.openxmlformats.org/officeDocument/2006/relationships/tags" Target="../tags/tag603.xml"/><Relationship Id="rId18" Type="http://schemas.openxmlformats.org/officeDocument/2006/relationships/tags" Target="../tags/tag608.xml"/><Relationship Id="rId3" Type="http://schemas.openxmlformats.org/officeDocument/2006/relationships/tags" Target="../tags/tag593.xml"/><Relationship Id="rId21" Type="http://schemas.openxmlformats.org/officeDocument/2006/relationships/tags" Target="../tags/tag611.xml"/><Relationship Id="rId7" Type="http://schemas.openxmlformats.org/officeDocument/2006/relationships/tags" Target="../tags/tag597.xml"/><Relationship Id="rId12" Type="http://schemas.openxmlformats.org/officeDocument/2006/relationships/tags" Target="../tags/tag602.xml"/><Relationship Id="rId17" Type="http://schemas.openxmlformats.org/officeDocument/2006/relationships/tags" Target="../tags/tag607.xml"/><Relationship Id="rId2" Type="http://schemas.openxmlformats.org/officeDocument/2006/relationships/tags" Target="../tags/tag592.xml"/><Relationship Id="rId16" Type="http://schemas.openxmlformats.org/officeDocument/2006/relationships/tags" Target="../tags/tag606.xml"/><Relationship Id="rId20" Type="http://schemas.openxmlformats.org/officeDocument/2006/relationships/tags" Target="../tags/tag610.xml"/><Relationship Id="rId1" Type="http://schemas.openxmlformats.org/officeDocument/2006/relationships/tags" Target="../tags/tag591.xml"/><Relationship Id="rId6" Type="http://schemas.openxmlformats.org/officeDocument/2006/relationships/tags" Target="../tags/tag596.xml"/><Relationship Id="rId11" Type="http://schemas.openxmlformats.org/officeDocument/2006/relationships/tags" Target="../tags/tag601.xml"/><Relationship Id="rId24" Type="http://schemas.openxmlformats.org/officeDocument/2006/relationships/notesSlide" Target="../notesSlides/notesSlide48.xml"/><Relationship Id="rId5" Type="http://schemas.openxmlformats.org/officeDocument/2006/relationships/tags" Target="../tags/tag595.xml"/><Relationship Id="rId15" Type="http://schemas.openxmlformats.org/officeDocument/2006/relationships/tags" Target="../tags/tag605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600.xml"/><Relationship Id="rId19" Type="http://schemas.openxmlformats.org/officeDocument/2006/relationships/tags" Target="../tags/tag609.xml"/><Relationship Id="rId4" Type="http://schemas.openxmlformats.org/officeDocument/2006/relationships/tags" Target="../tags/tag594.xml"/><Relationship Id="rId9" Type="http://schemas.openxmlformats.org/officeDocument/2006/relationships/tags" Target="../tags/tag599.xml"/><Relationship Id="rId14" Type="http://schemas.openxmlformats.org/officeDocument/2006/relationships/tags" Target="../tags/tag604.xml"/><Relationship Id="rId22" Type="http://schemas.openxmlformats.org/officeDocument/2006/relationships/tags" Target="../tags/tag6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620.xml"/><Relationship Id="rId13" Type="http://schemas.openxmlformats.org/officeDocument/2006/relationships/tags" Target="../tags/tag625.xml"/><Relationship Id="rId18" Type="http://schemas.openxmlformats.org/officeDocument/2006/relationships/tags" Target="../tags/tag630.xml"/><Relationship Id="rId3" Type="http://schemas.openxmlformats.org/officeDocument/2006/relationships/tags" Target="../tags/tag615.xml"/><Relationship Id="rId21" Type="http://schemas.openxmlformats.org/officeDocument/2006/relationships/tags" Target="../tags/tag633.xml"/><Relationship Id="rId7" Type="http://schemas.openxmlformats.org/officeDocument/2006/relationships/tags" Target="../tags/tag619.xml"/><Relationship Id="rId12" Type="http://schemas.openxmlformats.org/officeDocument/2006/relationships/tags" Target="../tags/tag624.xml"/><Relationship Id="rId17" Type="http://schemas.openxmlformats.org/officeDocument/2006/relationships/tags" Target="../tags/tag629.xml"/><Relationship Id="rId2" Type="http://schemas.openxmlformats.org/officeDocument/2006/relationships/tags" Target="../tags/tag614.xml"/><Relationship Id="rId16" Type="http://schemas.openxmlformats.org/officeDocument/2006/relationships/tags" Target="../tags/tag628.xml"/><Relationship Id="rId20" Type="http://schemas.openxmlformats.org/officeDocument/2006/relationships/tags" Target="../tags/tag632.xml"/><Relationship Id="rId1" Type="http://schemas.openxmlformats.org/officeDocument/2006/relationships/tags" Target="../tags/tag613.xml"/><Relationship Id="rId6" Type="http://schemas.openxmlformats.org/officeDocument/2006/relationships/tags" Target="../tags/tag618.xml"/><Relationship Id="rId11" Type="http://schemas.openxmlformats.org/officeDocument/2006/relationships/tags" Target="../tags/tag623.xml"/><Relationship Id="rId24" Type="http://schemas.openxmlformats.org/officeDocument/2006/relationships/notesSlide" Target="../notesSlides/notesSlide49.xml"/><Relationship Id="rId5" Type="http://schemas.openxmlformats.org/officeDocument/2006/relationships/tags" Target="../tags/tag617.xml"/><Relationship Id="rId15" Type="http://schemas.openxmlformats.org/officeDocument/2006/relationships/tags" Target="../tags/tag627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622.xml"/><Relationship Id="rId19" Type="http://schemas.openxmlformats.org/officeDocument/2006/relationships/tags" Target="../tags/tag631.xml"/><Relationship Id="rId4" Type="http://schemas.openxmlformats.org/officeDocument/2006/relationships/tags" Target="../tags/tag616.xml"/><Relationship Id="rId9" Type="http://schemas.openxmlformats.org/officeDocument/2006/relationships/tags" Target="../tags/tag621.xml"/><Relationship Id="rId14" Type="http://schemas.openxmlformats.org/officeDocument/2006/relationships/tags" Target="../tags/tag626.xml"/><Relationship Id="rId22" Type="http://schemas.openxmlformats.org/officeDocument/2006/relationships/tags" Target="../tags/tag634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642.xml"/><Relationship Id="rId13" Type="http://schemas.openxmlformats.org/officeDocument/2006/relationships/tags" Target="../tags/tag647.xml"/><Relationship Id="rId18" Type="http://schemas.openxmlformats.org/officeDocument/2006/relationships/tags" Target="../tags/tag652.xml"/><Relationship Id="rId26" Type="http://schemas.openxmlformats.org/officeDocument/2006/relationships/notesSlide" Target="../notesSlides/notesSlide50.xml"/><Relationship Id="rId3" Type="http://schemas.openxmlformats.org/officeDocument/2006/relationships/tags" Target="../tags/tag637.xml"/><Relationship Id="rId21" Type="http://schemas.openxmlformats.org/officeDocument/2006/relationships/tags" Target="../tags/tag655.xml"/><Relationship Id="rId7" Type="http://schemas.openxmlformats.org/officeDocument/2006/relationships/tags" Target="../tags/tag641.xml"/><Relationship Id="rId12" Type="http://schemas.openxmlformats.org/officeDocument/2006/relationships/tags" Target="../tags/tag646.xml"/><Relationship Id="rId17" Type="http://schemas.openxmlformats.org/officeDocument/2006/relationships/tags" Target="../tags/tag651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636.xml"/><Relationship Id="rId16" Type="http://schemas.openxmlformats.org/officeDocument/2006/relationships/tags" Target="../tags/tag650.xml"/><Relationship Id="rId20" Type="http://schemas.openxmlformats.org/officeDocument/2006/relationships/tags" Target="../tags/tag654.xml"/><Relationship Id="rId1" Type="http://schemas.openxmlformats.org/officeDocument/2006/relationships/tags" Target="../tags/tag635.xml"/><Relationship Id="rId6" Type="http://schemas.openxmlformats.org/officeDocument/2006/relationships/tags" Target="../tags/tag640.xml"/><Relationship Id="rId11" Type="http://schemas.openxmlformats.org/officeDocument/2006/relationships/tags" Target="../tags/tag645.xml"/><Relationship Id="rId24" Type="http://schemas.openxmlformats.org/officeDocument/2006/relationships/tags" Target="../tags/tag658.xml"/><Relationship Id="rId5" Type="http://schemas.openxmlformats.org/officeDocument/2006/relationships/tags" Target="../tags/tag639.xml"/><Relationship Id="rId15" Type="http://schemas.openxmlformats.org/officeDocument/2006/relationships/tags" Target="../tags/tag649.xml"/><Relationship Id="rId23" Type="http://schemas.openxmlformats.org/officeDocument/2006/relationships/tags" Target="../tags/tag657.xml"/><Relationship Id="rId10" Type="http://schemas.openxmlformats.org/officeDocument/2006/relationships/tags" Target="../tags/tag644.xml"/><Relationship Id="rId19" Type="http://schemas.openxmlformats.org/officeDocument/2006/relationships/tags" Target="../tags/tag653.xml"/><Relationship Id="rId4" Type="http://schemas.openxmlformats.org/officeDocument/2006/relationships/tags" Target="../tags/tag638.xml"/><Relationship Id="rId9" Type="http://schemas.openxmlformats.org/officeDocument/2006/relationships/tags" Target="../tags/tag643.xml"/><Relationship Id="rId14" Type="http://schemas.openxmlformats.org/officeDocument/2006/relationships/tags" Target="../tags/tag648.xml"/><Relationship Id="rId22" Type="http://schemas.openxmlformats.org/officeDocument/2006/relationships/tags" Target="../tags/tag656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666.xml"/><Relationship Id="rId13" Type="http://schemas.openxmlformats.org/officeDocument/2006/relationships/tags" Target="../tags/tag671.xml"/><Relationship Id="rId18" Type="http://schemas.openxmlformats.org/officeDocument/2006/relationships/tags" Target="../tags/tag676.xml"/><Relationship Id="rId3" Type="http://schemas.openxmlformats.org/officeDocument/2006/relationships/tags" Target="../tags/tag661.xml"/><Relationship Id="rId21" Type="http://schemas.openxmlformats.org/officeDocument/2006/relationships/tags" Target="../tags/tag679.xml"/><Relationship Id="rId7" Type="http://schemas.openxmlformats.org/officeDocument/2006/relationships/tags" Target="../tags/tag665.xml"/><Relationship Id="rId12" Type="http://schemas.openxmlformats.org/officeDocument/2006/relationships/tags" Target="../tags/tag670.xml"/><Relationship Id="rId17" Type="http://schemas.openxmlformats.org/officeDocument/2006/relationships/tags" Target="../tags/tag675.xml"/><Relationship Id="rId25" Type="http://schemas.openxmlformats.org/officeDocument/2006/relationships/notesSlide" Target="../notesSlides/notesSlide51.xml"/><Relationship Id="rId2" Type="http://schemas.openxmlformats.org/officeDocument/2006/relationships/tags" Target="../tags/tag660.xml"/><Relationship Id="rId16" Type="http://schemas.openxmlformats.org/officeDocument/2006/relationships/tags" Target="../tags/tag674.xml"/><Relationship Id="rId20" Type="http://schemas.openxmlformats.org/officeDocument/2006/relationships/tags" Target="../tags/tag678.xml"/><Relationship Id="rId1" Type="http://schemas.openxmlformats.org/officeDocument/2006/relationships/tags" Target="../tags/tag659.xml"/><Relationship Id="rId6" Type="http://schemas.openxmlformats.org/officeDocument/2006/relationships/tags" Target="../tags/tag664.xml"/><Relationship Id="rId11" Type="http://schemas.openxmlformats.org/officeDocument/2006/relationships/tags" Target="../tags/tag669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663.xml"/><Relationship Id="rId15" Type="http://schemas.openxmlformats.org/officeDocument/2006/relationships/tags" Target="../tags/tag673.xml"/><Relationship Id="rId23" Type="http://schemas.openxmlformats.org/officeDocument/2006/relationships/tags" Target="../tags/tag681.xml"/><Relationship Id="rId10" Type="http://schemas.openxmlformats.org/officeDocument/2006/relationships/tags" Target="../tags/tag668.xml"/><Relationship Id="rId19" Type="http://schemas.openxmlformats.org/officeDocument/2006/relationships/tags" Target="../tags/tag677.xml"/><Relationship Id="rId4" Type="http://schemas.openxmlformats.org/officeDocument/2006/relationships/tags" Target="../tags/tag662.xml"/><Relationship Id="rId9" Type="http://schemas.openxmlformats.org/officeDocument/2006/relationships/tags" Target="../tags/tag667.xml"/><Relationship Id="rId14" Type="http://schemas.openxmlformats.org/officeDocument/2006/relationships/tags" Target="../tags/tag672.xml"/><Relationship Id="rId22" Type="http://schemas.openxmlformats.org/officeDocument/2006/relationships/tags" Target="../tags/tag680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689.xml"/><Relationship Id="rId13" Type="http://schemas.openxmlformats.org/officeDocument/2006/relationships/tags" Target="../tags/tag694.xml"/><Relationship Id="rId18" Type="http://schemas.openxmlformats.org/officeDocument/2006/relationships/tags" Target="../tags/tag699.xml"/><Relationship Id="rId3" Type="http://schemas.openxmlformats.org/officeDocument/2006/relationships/tags" Target="../tags/tag684.xml"/><Relationship Id="rId21" Type="http://schemas.openxmlformats.org/officeDocument/2006/relationships/tags" Target="../tags/tag702.xml"/><Relationship Id="rId7" Type="http://schemas.openxmlformats.org/officeDocument/2006/relationships/tags" Target="../tags/tag688.xml"/><Relationship Id="rId12" Type="http://schemas.openxmlformats.org/officeDocument/2006/relationships/tags" Target="../tags/tag693.xml"/><Relationship Id="rId17" Type="http://schemas.openxmlformats.org/officeDocument/2006/relationships/tags" Target="../tags/tag698.xml"/><Relationship Id="rId25" Type="http://schemas.openxmlformats.org/officeDocument/2006/relationships/notesSlide" Target="../notesSlides/notesSlide52.xml"/><Relationship Id="rId2" Type="http://schemas.openxmlformats.org/officeDocument/2006/relationships/tags" Target="../tags/tag683.xml"/><Relationship Id="rId16" Type="http://schemas.openxmlformats.org/officeDocument/2006/relationships/tags" Target="../tags/tag697.xml"/><Relationship Id="rId20" Type="http://schemas.openxmlformats.org/officeDocument/2006/relationships/tags" Target="../tags/tag701.xml"/><Relationship Id="rId1" Type="http://schemas.openxmlformats.org/officeDocument/2006/relationships/tags" Target="../tags/tag682.xml"/><Relationship Id="rId6" Type="http://schemas.openxmlformats.org/officeDocument/2006/relationships/tags" Target="../tags/tag687.xml"/><Relationship Id="rId11" Type="http://schemas.openxmlformats.org/officeDocument/2006/relationships/tags" Target="../tags/tag692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686.xml"/><Relationship Id="rId15" Type="http://schemas.openxmlformats.org/officeDocument/2006/relationships/tags" Target="../tags/tag696.xml"/><Relationship Id="rId23" Type="http://schemas.openxmlformats.org/officeDocument/2006/relationships/tags" Target="../tags/tag704.xml"/><Relationship Id="rId10" Type="http://schemas.openxmlformats.org/officeDocument/2006/relationships/tags" Target="../tags/tag691.xml"/><Relationship Id="rId19" Type="http://schemas.openxmlformats.org/officeDocument/2006/relationships/tags" Target="../tags/tag700.xml"/><Relationship Id="rId4" Type="http://schemas.openxmlformats.org/officeDocument/2006/relationships/tags" Target="../tags/tag685.xml"/><Relationship Id="rId9" Type="http://schemas.openxmlformats.org/officeDocument/2006/relationships/tags" Target="../tags/tag690.xml"/><Relationship Id="rId14" Type="http://schemas.openxmlformats.org/officeDocument/2006/relationships/tags" Target="../tags/tag695.xml"/><Relationship Id="rId22" Type="http://schemas.openxmlformats.org/officeDocument/2006/relationships/tags" Target="../tags/tag70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712.xml"/><Relationship Id="rId13" Type="http://schemas.openxmlformats.org/officeDocument/2006/relationships/tags" Target="../tags/tag717.xml"/><Relationship Id="rId18" Type="http://schemas.openxmlformats.org/officeDocument/2006/relationships/tags" Target="../tags/tag722.xml"/><Relationship Id="rId26" Type="http://schemas.openxmlformats.org/officeDocument/2006/relationships/notesSlide" Target="../notesSlides/notesSlide53.xml"/><Relationship Id="rId3" Type="http://schemas.openxmlformats.org/officeDocument/2006/relationships/tags" Target="../tags/tag707.xml"/><Relationship Id="rId21" Type="http://schemas.openxmlformats.org/officeDocument/2006/relationships/tags" Target="../tags/tag725.xml"/><Relationship Id="rId7" Type="http://schemas.openxmlformats.org/officeDocument/2006/relationships/tags" Target="../tags/tag711.xml"/><Relationship Id="rId12" Type="http://schemas.openxmlformats.org/officeDocument/2006/relationships/tags" Target="../tags/tag716.xml"/><Relationship Id="rId17" Type="http://schemas.openxmlformats.org/officeDocument/2006/relationships/tags" Target="../tags/tag721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706.xml"/><Relationship Id="rId16" Type="http://schemas.openxmlformats.org/officeDocument/2006/relationships/tags" Target="../tags/tag720.xml"/><Relationship Id="rId20" Type="http://schemas.openxmlformats.org/officeDocument/2006/relationships/tags" Target="../tags/tag724.xml"/><Relationship Id="rId1" Type="http://schemas.openxmlformats.org/officeDocument/2006/relationships/tags" Target="../tags/tag705.xml"/><Relationship Id="rId6" Type="http://schemas.openxmlformats.org/officeDocument/2006/relationships/tags" Target="../tags/tag710.xml"/><Relationship Id="rId11" Type="http://schemas.openxmlformats.org/officeDocument/2006/relationships/tags" Target="../tags/tag715.xml"/><Relationship Id="rId24" Type="http://schemas.openxmlformats.org/officeDocument/2006/relationships/tags" Target="../tags/tag728.xml"/><Relationship Id="rId5" Type="http://schemas.openxmlformats.org/officeDocument/2006/relationships/tags" Target="../tags/tag709.xml"/><Relationship Id="rId15" Type="http://schemas.openxmlformats.org/officeDocument/2006/relationships/tags" Target="../tags/tag719.xml"/><Relationship Id="rId23" Type="http://schemas.openxmlformats.org/officeDocument/2006/relationships/tags" Target="../tags/tag727.xml"/><Relationship Id="rId10" Type="http://schemas.openxmlformats.org/officeDocument/2006/relationships/tags" Target="../tags/tag714.xml"/><Relationship Id="rId19" Type="http://schemas.openxmlformats.org/officeDocument/2006/relationships/tags" Target="../tags/tag723.xml"/><Relationship Id="rId4" Type="http://schemas.openxmlformats.org/officeDocument/2006/relationships/tags" Target="../tags/tag708.xml"/><Relationship Id="rId9" Type="http://schemas.openxmlformats.org/officeDocument/2006/relationships/tags" Target="../tags/tag713.xml"/><Relationship Id="rId14" Type="http://schemas.openxmlformats.org/officeDocument/2006/relationships/tags" Target="../tags/tag718.xml"/><Relationship Id="rId22" Type="http://schemas.openxmlformats.org/officeDocument/2006/relationships/tags" Target="../tags/tag726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736.xml"/><Relationship Id="rId13" Type="http://schemas.openxmlformats.org/officeDocument/2006/relationships/tags" Target="../tags/tag741.xml"/><Relationship Id="rId18" Type="http://schemas.openxmlformats.org/officeDocument/2006/relationships/tags" Target="../tags/tag746.xml"/><Relationship Id="rId26" Type="http://schemas.openxmlformats.org/officeDocument/2006/relationships/notesSlide" Target="../notesSlides/notesSlide54.xml"/><Relationship Id="rId3" Type="http://schemas.openxmlformats.org/officeDocument/2006/relationships/tags" Target="../tags/tag731.xml"/><Relationship Id="rId21" Type="http://schemas.openxmlformats.org/officeDocument/2006/relationships/tags" Target="../tags/tag749.xml"/><Relationship Id="rId7" Type="http://schemas.openxmlformats.org/officeDocument/2006/relationships/tags" Target="../tags/tag735.xml"/><Relationship Id="rId12" Type="http://schemas.openxmlformats.org/officeDocument/2006/relationships/tags" Target="../tags/tag740.xml"/><Relationship Id="rId17" Type="http://schemas.openxmlformats.org/officeDocument/2006/relationships/tags" Target="../tags/tag745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730.xml"/><Relationship Id="rId16" Type="http://schemas.openxmlformats.org/officeDocument/2006/relationships/tags" Target="../tags/tag744.xml"/><Relationship Id="rId20" Type="http://schemas.openxmlformats.org/officeDocument/2006/relationships/tags" Target="../tags/tag748.xml"/><Relationship Id="rId1" Type="http://schemas.openxmlformats.org/officeDocument/2006/relationships/tags" Target="../tags/tag729.xml"/><Relationship Id="rId6" Type="http://schemas.openxmlformats.org/officeDocument/2006/relationships/tags" Target="../tags/tag734.xml"/><Relationship Id="rId11" Type="http://schemas.openxmlformats.org/officeDocument/2006/relationships/tags" Target="../tags/tag739.xml"/><Relationship Id="rId24" Type="http://schemas.openxmlformats.org/officeDocument/2006/relationships/tags" Target="../tags/tag752.xml"/><Relationship Id="rId5" Type="http://schemas.openxmlformats.org/officeDocument/2006/relationships/tags" Target="../tags/tag733.xml"/><Relationship Id="rId15" Type="http://schemas.openxmlformats.org/officeDocument/2006/relationships/tags" Target="../tags/tag743.xml"/><Relationship Id="rId23" Type="http://schemas.openxmlformats.org/officeDocument/2006/relationships/tags" Target="../tags/tag751.xml"/><Relationship Id="rId10" Type="http://schemas.openxmlformats.org/officeDocument/2006/relationships/tags" Target="../tags/tag738.xml"/><Relationship Id="rId19" Type="http://schemas.openxmlformats.org/officeDocument/2006/relationships/tags" Target="../tags/tag747.xml"/><Relationship Id="rId4" Type="http://schemas.openxmlformats.org/officeDocument/2006/relationships/tags" Target="../tags/tag732.xml"/><Relationship Id="rId9" Type="http://schemas.openxmlformats.org/officeDocument/2006/relationships/tags" Target="../tags/tag737.xml"/><Relationship Id="rId14" Type="http://schemas.openxmlformats.org/officeDocument/2006/relationships/tags" Target="../tags/tag742.xml"/><Relationship Id="rId22" Type="http://schemas.openxmlformats.org/officeDocument/2006/relationships/tags" Target="../tags/tag750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760.xml"/><Relationship Id="rId13" Type="http://schemas.openxmlformats.org/officeDocument/2006/relationships/tags" Target="../tags/tag765.xml"/><Relationship Id="rId18" Type="http://schemas.openxmlformats.org/officeDocument/2006/relationships/tags" Target="../tags/tag770.xml"/><Relationship Id="rId3" Type="http://schemas.openxmlformats.org/officeDocument/2006/relationships/tags" Target="../tags/tag755.xml"/><Relationship Id="rId21" Type="http://schemas.openxmlformats.org/officeDocument/2006/relationships/tags" Target="../tags/tag773.xml"/><Relationship Id="rId7" Type="http://schemas.openxmlformats.org/officeDocument/2006/relationships/tags" Target="../tags/tag759.xml"/><Relationship Id="rId12" Type="http://schemas.openxmlformats.org/officeDocument/2006/relationships/tags" Target="../tags/tag764.xml"/><Relationship Id="rId17" Type="http://schemas.openxmlformats.org/officeDocument/2006/relationships/tags" Target="../tags/tag769.xml"/><Relationship Id="rId25" Type="http://schemas.openxmlformats.org/officeDocument/2006/relationships/notesSlide" Target="../notesSlides/notesSlide55.xml"/><Relationship Id="rId2" Type="http://schemas.openxmlformats.org/officeDocument/2006/relationships/tags" Target="../tags/tag754.xml"/><Relationship Id="rId16" Type="http://schemas.openxmlformats.org/officeDocument/2006/relationships/tags" Target="../tags/tag768.xml"/><Relationship Id="rId20" Type="http://schemas.openxmlformats.org/officeDocument/2006/relationships/tags" Target="../tags/tag772.xml"/><Relationship Id="rId1" Type="http://schemas.openxmlformats.org/officeDocument/2006/relationships/tags" Target="../tags/tag753.xml"/><Relationship Id="rId6" Type="http://schemas.openxmlformats.org/officeDocument/2006/relationships/tags" Target="../tags/tag758.xml"/><Relationship Id="rId11" Type="http://schemas.openxmlformats.org/officeDocument/2006/relationships/tags" Target="../tags/tag763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757.xml"/><Relationship Id="rId15" Type="http://schemas.openxmlformats.org/officeDocument/2006/relationships/tags" Target="../tags/tag767.xml"/><Relationship Id="rId23" Type="http://schemas.openxmlformats.org/officeDocument/2006/relationships/tags" Target="../tags/tag775.xml"/><Relationship Id="rId10" Type="http://schemas.openxmlformats.org/officeDocument/2006/relationships/tags" Target="../tags/tag762.xml"/><Relationship Id="rId19" Type="http://schemas.openxmlformats.org/officeDocument/2006/relationships/tags" Target="../tags/tag771.xml"/><Relationship Id="rId4" Type="http://schemas.openxmlformats.org/officeDocument/2006/relationships/tags" Target="../tags/tag756.xml"/><Relationship Id="rId9" Type="http://schemas.openxmlformats.org/officeDocument/2006/relationships/tags" Target="../tags/tag761.xml"/><Relationship Id="rId14" Type="http://schemas.openxmlformats.org/officeDocument/2006/relationships/tags" Target="../tags/tag766.xml"/><Relationship Id="rId22" Type="http://schemas.openxmlformats.org/officeDocument/2006/relationships/tags" Target="../tags/tag77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3" Type="http://schemas.openxmlformats.org/officeDocument/2006/relationships/tags" Target="../tags/tag34.xml"/><Relationship Id="rId21" Type="http://schemas.openxmlformats.org/officeDocument/2006/relationships/tags" Target="../tags/tag52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notesSlide" Target="../notesSlides/notesSlide5.xml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tags" Target="../tags/tag51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tags" Target="../tags/tag54.xml"/><Relationship Id="rId10" Type="http://schemas.openxmlformats.org/officeDocument/2006/relationships/tags" Target="../tags/tag41.xml"/><Relationship Id="rId19" Type="http://schemas.openxmlformats.org/officeDocument/2006/relationships/tags" Target="../tags/tag50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tags" Target="../tags/tag5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>
            <a:extLst>
              <a:ext uri="{FF2B5EF4-FFF2-40B4-BE49-F238E27FC236}">
                <a16:creationId xmlns:a16="http://schemas.microsoft.com/office/drawing/2014/main" id="{A53BF956-57D3-8742-B692-082A79BB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" y="27690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Data Structure</a:t>
            </a:r>
          </a:p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Programming Project #3</a:t>
            </a:r>
          </a:p>
        </p:txBody>
      </p:sp>
      <p:sp>
        <p:nvSpPr>
          <p:cNvPr id="3077" name="Rectangle 1030">
            <a:extLst>
              <a:ext uri="{FF2B5EF4-FFF2-40B4-BE49-F238E27FC236}">
                <a16:creationId xmlns:a16="http://schemas.microsoft.com/office/drawing/2014/main" id="{368BA454-48C4-0D49-AB4B-5F973E32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29309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4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郭建志</a:t>
            </a:r>
            <a:endParaRPr lang="en-US" altLang="zh-TW" sz="4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62">
            <a:extLst>
              <a:ext uri="{FF2B5EF4-FFF2-40B4-BE49-F238E27FC236}">
                <a16:creationId xmlns:a16="http://schemas.microsoft.com/office/drawing/2014/main" id="{1F9D0CC8-8B58-9145-9B3C-C01186769B0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4708" y="551723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54" name="Oval 63">
            <a:extLst>
              <a:ext uri="{FF2B5EF4-FFF2-40B4-BE49-F238E27FC236}">
                <a16:creationId xmlns:a16="http://schemas.microsoft.com/office/drawing/2014/main" id="{79D10F2B-CA4D-0849-B9E2-246B4C00F94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35696" y="458112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8CF1313B-14EF-844D-826F-24D08E48E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872552"/>
              </p:ext>
            </p:extLst>
          </p:nvPr>
        </p:nvGraphicFramePr>
        <p:xfrm>
          <a:off x="111584" y="120470"/>
          <a:ext cx="907301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924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59268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803166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2275168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58336195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970535832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02177606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69191883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14434982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Freq.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8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4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sp>
        <p:nvSpPr>
          <p:cNvPr id="69" name="文字方塊 68">
            <a:extLst>
              <a:ext uri="{FF2B5EF4-FFF2-40B4-BE49-F238E27FC236}">
                <a16:creationId xmlns:a16="http://schemas.microsoft.com/office/drawing/2014/main" id="{447242C2-A3CE-F048-A674-1CDE3293E337}"/>
              </a:ext>
            </a:extLst>
          </p:cNvPr>
          <p:cNvSpPr txBox="1"/>
          <p:nvPr/>
        </p:nvSpPr>
        <p:spPr>
          <a:xfrm>
            <a:off x="1479508" y="45811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FF08671-CF9F-C842-9274-82B51BED185C}"/>
              </a:ext>
            </a:extLst>
          </p:cNvPr>
          <p:cNvSpPr txBox="1"/>
          <p:nvPr/>
        </p:nvSpPr>
        <p:spPr>
          <a:xfrm>
            <a:off x="820124" y="553500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835A7B6-B3E8-A944-8CA9-7667D40F3B12}"/>
              </a:ext>
            </a:extLst>
          </p:cNvPr>
          <p:cNvSpPr/>
          <p:nvPr/>
        </p:nvSpPr>
        <p:spPr>
          <a:xfrm>
            <a:off x="1547664" y="120470"/>
            <a:ext cx="648072" cy="792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16DA2AE5-AE5D-A342-8CBF-91CEAC2B1F29}"/>
              </a:ext>
            </a:extLst>
          </p:cNvPr>
          <p:cNvCxnSpPr>
            <a:cxnSpLocks/>
            <a:endCxn id="54" idx="3"/>
          </p:cNvCxnSpPr>
          <p:nvPr/>
        </p:nvCxnSpPr>
        <p:spPr>
          <a:xfrm flipV="1">
            <a:off x="1403648" y="4841291"/>
            <a:ext cx="47668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420097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表格 111">
            <a:extLst>
              <a:ext uri="{FF2B5EF4-FFF2-40B4-BE49-F238E27FC236}">
                <a16:creationId xmlns:a16="http://schemas.microsoft.com/office/drawing/2014/main" id="{7565B848-DBC0-1548-8A31-F4AAA7EB0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406258"/>
              </p:ext>
            </p:extLst>
          </p:nvPr>
        </p:nvGraphicFramePr>
        <p:xfrm>
          <a:off x="111584" y="120470"/>
          <a:ext cx="907301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924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59268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803166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2275168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58336195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970535832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02177606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69191883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14434982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Freq.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8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4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67372" y="551723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095859" y="4841291"/>
            <a:ext cx="423913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DBF449B-4F23-E44F-B8C1-3814CD205B74}"/>
              </a:ext>
            </a:extLst>
          </p:cNvPr>
          <p:cNvSpPr/>
          <p:nvPr/>
        </p:nvSpPr>
        <p:spPr>
          <a:xfrm>
            <a:off x="2195736" y="120470"/>
            <a:ext cx="648072" cy="792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4708" y="551723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35696" y="458112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1479508" y="45811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820124" y="553500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1327108" y="4841291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2005041" y="551723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6826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F723DE8-6A35-5F49-806B-ABBDCF98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29713"/>
              </p:ext>
            </p:extLst>
          </p:nvPr>
        </p:nvGraphicFramePr>
        <p:xfrm>
          <a:off x="111584" y="120470"/>
          <a:ext cx="907301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924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59268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803166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2275168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58336195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970535832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02177606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69191883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14434982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Freq.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8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4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99420" y="429309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527907" y="3617155"/>
            <a:ext cx="423913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DBF449B-4F23-E44F-B8C1-3814CD205B74}"/>
              </a:ext>
            </a:extLst>
          </p:cNvPr>
          <p:cNvSpPr/>
          <p:nvPr/>
        </p:nvSpPr>
        <p:spPr>
          <a:xfrm>
            <a:off x="2843808" y="116240"/>
            <a:ext cx="648072" cy="792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6756" y="429309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67744" y="335699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1911556" y="33569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252172" y="431086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1759156" y="361715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2437089" y="42930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3117" y="536143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i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165517" y="4553259"/>
            <a:ext cx="485876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658533" y="5283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40235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FD7773F-8D72-1542-B016-5DB7A9937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17022"/>
              </p:ext>
            </p:extLst>
          </p:nvPr>
        </p:nvGraphicFramePr>
        <p:xfrm>
          <a:off x="111584" y="120470"/>
          <a:ext cx="907301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924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59268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803166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2275168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58336195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970535832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02177606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69191883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14434982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Freq.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8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4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99420" y="429309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527907" y="3617155"/>
            <a:ext cx="423913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DBF449B-4F23-E44F-B8C1-3814CD205B74}"/>
              </a:ext>
            </a:extLst>
          </p:cNvPr>
          <p:cNvSpPr/>
          <p:nvPr/>
        </p:nvSpPr>
        <p:spPr>
          <a:xfrm>
            <a:off x="2843808" y="116240"/>
            <a:ext cx="648072" cy="792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6756" y="429309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i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67744" y="335699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1911556" y="33569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252172" y="431086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1759156" y="361715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2437089" y="42930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3117" y="536143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165517" y="4553259"/>
            <a:ext cx="485876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658533" y="5283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79485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44F6D05-ABFF-3B44-B769-ADAA7546F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84707"/>
              </p:ext>
            </p:extLst>
          </p:nvPr>
        </p:nvGraphicFramePr>
        <p:xfrm>
          <a:off x="111584" y="120470"/>
          <a:ext cx="907301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924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59268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803166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2275168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58336195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970535832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02177606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69191883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14434982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Freq.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8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4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99420" y="429309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527907" y="3617155"/>
            <a:ext cx="423913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DBF449B-4F23-E44F-B8C1-3814CD205B74}"/>
              </a:ext>
            </a:extLst>
          </p:cNvPr>
          <p:cNvSpPr/>
          <p:nvPr/>
        </p:nvSpPr>
        <p:spPr>
          <a:xfrm>
            <a:off x="3563888" y="116240"/>
            <a:ext cx="648072" cy="792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6756" y="429309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i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67744" y="335699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1911556" y="33569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252172" y="431086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1759156" y="361715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2437089" y="42930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3117" y="536143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165517" y="4553259"/>
            <a:ext cx="485876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658533" y="5283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51213" y="536143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1866919" y="455325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606756" y="5283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41199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84BFE41-DBE3-764D-A96F-879A71892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89546"/>
              </p:ext>
            </p:extLst>
          </p:nvPr>
        </p:nvGraphicFramePr>
        <p:xfrm>
          <a:off x="111584" y="120470"/>
          <a:ext cx="907301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924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59268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803166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2275168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58336195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970535832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02177606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69191883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14434982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Freq.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8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4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99420" y="429309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527907" y="3617155"/>
            <a:ext cx="423913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DBF449B-4F23-E44F-B8C1-3814CD205B74}"/>
              </a:ext>
            </a:extLst>
          </p:cNvPr>
          <p:cNvSpPr/>
          <p:nvPr/>
        </p:nvSpPr>
        <p:spPr>
          <a:xfrm>
            <a:off x="4283968" y="116240"/>
            <a:ext cx="648072" cy="792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6756" y="429309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i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67744" y="335699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1911556" y="33569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252172" y="431086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1759156" y="361715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2437089" y="42930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3117" y="536143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165517" y="4553259"/>
            <a:ext cx="485876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658533" y="5283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51213" y="536143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1866919" y="455325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606756" y="5283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39008" y="5360139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y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2691408" y="4597896"/>
            <a:ext cx="260412" cy="762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2373660" y="5660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019535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84BFE41-DBE3-764D-A96F-879A7189209A}"/>
              </a:ext>
            </a:extLst>
          </p:cNvPr>
          <p:cNvGraphicFramePr>
            <a:graphicFrameLocks noGrp="1"/>
          </p:cNvGraphicFramePr>
          <p:nvPr/>
        </p:nvGraphicFramePr>
        <p:xfrm>
          <a:off x="111584" y="120470"/>
          <a:ext cx="907301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924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59268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803166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2275168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58336195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970535832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02177606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69191883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14434982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Freq.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8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4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99420" y="429309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y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527907" y="3617155"/>
            <a:ext cx="423913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DBF449B-4F23-E44F-B8C1-3814CD205B74}"/>
              </a:ext>
            </a:extLst>
          </p:cNvPr>
          <p:cNvSpPr/>
          <p:nvPr/>
        </p:nvSpPr>
        <p:spPr>
          <a:xfrm>
            <a:off x="4283968" y="116240"/>
            <a:ext cx="648072" cy="792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6756" y="429309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i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67744" y="335699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1911556" y="33569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252172" y="431086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1759156" y="361715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2437089" y="42930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3117" y="536143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165517" y="4553259"/>
            <a:ext cx="485876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658533" y="5283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51213" y="536143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1866919" y="455325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606756" y="5283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39008" y="5360139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2691408" y="4597896"/>
            <a:ext cx="260412" cy="762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2373660" y="5660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695345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E62062BC-FFCD-5B44-BE68-7ACE7E156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834074"/>
              </p:ext>
            </p:extLst>
          </p:nvPr>
        </p:nvGraphicFramePr>
        <p:xfrm>
          <a:off x="111584" y="120470"/>
          <a:ext cx="907301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924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59268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803166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2275168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58336195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970535832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02177606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69191883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14434982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Freq.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8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4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99420" y="429309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y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527907" y="3617155"/>
            <a:ext cx="423913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DBF449B-4F23-E44F-B8C1-3814CD205B74}"/>
              </a:ext>
            </a:extLst>
          </p:cNvPr>
          <p:cNvSpPr/>
          <p:nvPr/>
        </p:nvSpPr>
        <p:spPr>
          <a:xfrm>
            <a:off x="5004048" y="116240"/>
            <a:ext cx="648072" cy="792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6756" y="429309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i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67744" y="335699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1911556" y="33569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252172" y="431086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1759156" y="361715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2437089" y="42930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3117" y="536143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165517" y="4553259"/>
            <a:ext cx="485876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658533" y="5283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51213" y="536143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1866919" y="455325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606756" y="5283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39008" y="5360139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2691408" y="4597896"/>
            <a:ext cx="260412" cy="762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2373660" y="5660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0ACC62E9-350E-4B44-B9F3-608875F2D7A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149652" y="5360139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F469A7-3F6C-4741-B045-97FA2222A3C7}"/>
              </a:ext>
            </a:extLst>
          </p:cNvPr>
          <p:cNvCxnSpPr>
            <a:cxnSpLocks/>
            <a:stCxn id="25" idx="0"/>
            <a:endCxn id="65" idx="5"/>
          </p:cNvCxnSpPr>
          <p:nvPr/>
        </p:nvCxnSpPr>
        <p:spPr>
          <a:xfrm flipH="1" flipV="1">
            <a:off x="3059583" y="4553259"/>
            <a:ext cx="242469" cy="806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47A61D-8509-6D48-84AD-4F9C89F231FA}"/>
              </a:ext>
            </a:extLst>
          </p:cNvPr>
          <p:cNvSpPr txBox="1"/>
          <p:nvPr/>
        </p:nvSpPr>
        <p:spPr>
          <a:xfrm>
            <a:off x="3127495" y="571083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969261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35FDA5C-658D-0F4B-B219-57DE4CA78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035434"/>
              </p:ext>
            </p:extLst>
          </p:nvPr>
        </p:nvGraphicFramePr>
        <p:xfrm>
          <a:off x="111584" y="120470"/>
          <a:ext cx="907301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924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59268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803166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2275168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58336195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970535832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02177606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69191883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14434982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Freq.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8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4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18041" y="314096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y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4300487" y="2465027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DBF449B-4F23-E44F-B8C1-3814CD205B74}"/>
              </a:ext>
            </a:extLst>
          </p:cNvPr>
          <p:cNvSpPr/>
          <p:nvPr/>
        </p:nvSpPr>
        <p:spPr>
          <a:xfrm>
            <a:off x="5724128" y="116240"/>
            <a:ext cx="648072" cy="792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79336" y="314096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i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40324" y="2204864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3684136" y="22048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3024752" y="31587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3531736" y="2465027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4555710" y="31409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85697" y="4209309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2938097" y="3401131"/>
            <a:ext cx="485876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2431113" y="41308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23793" y="4209309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3639499" y="3401131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3379336" y="41308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751333" y="423393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4903733" y="3445768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4427984" y="41555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0ACC62E9-350E-4B44-B9F3-608875F2D7A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50224" y="420342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F469A7-3F6C-4741-B045-97FA2222A3C7}"/>
              </a:ext>
            </a:extLst>
          </p:cNvPr>
          <p:cNvCxnSpPr>
            <a:cxnSpLocks/>
            <a:stCxn id="25" idx="0"/>
            <a:endCxn id="65" idx="5"/>
          </p:cNvCxnSpPr>
          <p:nvPr/>
        </p:nvCxnSpPr>
        <p:spPr>
          <a:xfrm flipH="1" flipV="1">
            <a:off x="5178204" y="3401131"/>
            <a:ext cx="524420" cy="8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47A61D-8509-6D48-84AD-4F9C89F231FA}"/>
              </a:ext>
            </a:extLst>
          </p:cNvPr>
          <p:cNvSpPr txBox="1"/>
          <p:nvPr/>
        </p:nvSpPr>
        <p:spPr>
          <a:xfrm>
            <a:off x="5244956" y="419629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Oval 62">
            <a:extLst>
              <a:ext uri="{FF2B5EF4-FFF2-40B4-BE49-F238E27FC236}">
                <a16:creationId xmlns:a16="http://schemas.microsoft.com/office/drawing/2014/main" id="{FDE5E98C-3501-4545-847A-C7F1060E953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70820" y="5243333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n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4198C63-D3C3-EF40-8541-462F70D6BBAF}"/>
              </a:ext>
            </a:extLst>
          </p:cNvPr>
          <p:cNvCxnSpPr>
            <a:cxnSpLocks/>
            <a:stCxn id="28" idx="0"/>
            <a:endCxn id="14" idx="3"/>
          </p:cNvCxnSpPr>
          <p:nvPr/>
        </p:nvCxnSpPr>
        <p:spPr>
          <a:xfrm flipV="1">
            <a:off x="2423220" y="4469472"/>
            <a:ext cx="407114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F62E34C-BB9B-2441-BC67-D01CCE312056}"/>
              </a:ext>
            </a:extLst>
          </p:cNvPr>
          <p:cNvSpPr txBox="1"/>
          <p:nvPr/>
        </p:nvSpPr>
        <p:spPr>
          <a:xfrm>
            <a:off x="1840036" y="51649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82931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16F99C10-3868-5345-BBA6-990D0307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708741"/>
              </p:ext>
            </p:extLst>
          </p:nvPr>
        </p:nvGraphicFramePr>
        <p:xfrm>
          <a:off x="111584" y="120470"/>
          <a:ext cx="907301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924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59268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803166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2275168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58336195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970535832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02177606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69191883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14434982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Freq.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8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4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18041" y="314096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y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4300487" y="2465027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DBF449B-4F23-E44F-B8C1-3814CD205B74}"/>
              </a:ext>
            </a:extLst>
          </p:cNvPr>
          <p:cNvSpPr/>
          <p:nvPr/>
        </p:nvSpPr>
        <p:spPr>
          <a:xfrm>
            <a:off x="5724128" y="116240"/>
            <a:ext cx="648072" cy="792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79336" y="314096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i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40324" y="2204864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3684136" y="22048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3024752" y="31587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3531736" y="2465027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4555710" y="31409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85697" y="4209309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n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2938097" y="3401131"/>
            <a:ext cx="485876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2431113" y="41308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23793" y="4209309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3639499" y="3401131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3379336" y="41308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751333" y="423393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4903733" y="3445768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4427984" y="41555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0ACC62E9-350E-4B44-B9F3-608875F2D7A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50224" y="420342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F469A7-3F6C-4741-B045-97FA2222A3C7}"/>
              </a:ext>
            </a:extLst>
          </p:cNvPr>
          <p:cNvCxnSpPr>
            <a:cxnSpLocks/>
            <a:stCxn id="25" idx="0"/>
            <a:endCxn id="65" idx="5"/>
          </p:cNvCxnSpPr>
          <p:nvPr/>
        </p:nvCxnSpPr>
        <p:spPr>
          <a:xfrm flipH="1" flipV="1">
            <a:off x="5178204" y="3401131"/>
            <a:ext cx="524420" cy="8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47A61D-8509-6D48-84AD-4F9C89F231FA}"/>
              </a:ext>
            </a:extLst>
          </p:cNvPr>
          <p:cNvSpPr txBox="1"/>
          <p:nvPr/>
        </p:nvSpPr>
        <p:spPr>
          <a:xfrm>
            <a:off x="5244956" y="419629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Oval 62">
            <a:extLst>
              <a:ext uri="{FF2B5EF4-FFF2-40B4-BE49-F238E27FC236}">
                <a16:creationId xmlns:a16="http://schemas.microsoft.com/office/drawing/2014/main" id="{FDE5E98C-3501-4545-847A-C7F1060E953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70820" y="5243333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4198C63-D3C3-EF40-8541-462F70D6BBAF}"/>
              </a:ext>
            </a:extLst>
          </p:cNvPr>
          <p:cNvCxnSpPr>
            <a:cxnSpLocks/>
            <a:stCxn id="28" idx="0"/>
            <a:endCxn id="14" idx="3"/>
          </p:cNvCxnSpPr>
          <p:nvPr/>
        </p:nvCxnSpPr>
        <p:spPr>
          <a:xfrm flipV="1">
            <a:off x="2423220" y="4469472"/>
            <a:ext cx="407114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F62E34C-BB9B-2441-BC67-D01CCE312056}"/>
              </a:ext>
            </a:extLst>
          </p:cNvPr>
          <p:cNvSpPr txBox="1"/>
          <p:nvPr/>
        </p:nvSpPr>
        <p:spPr>
          <a:xfrm>
            <a:off x="1840036" y="51649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063244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-243408"/>
            <a:ext cx="7886700" cy="1325563"/>
          </a:xfrm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Huffman Coding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8" y="836712"/>
            <a:ext cx="8264681" cy="6048672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How to encode the text efficiently?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Consider the following short text:</a:t>
            </a:r>
          </a:p>
          <a:p>
            <a:pPr lvl="1"/>
            <a:r>
              <a:rPr lang="en-US" altLang="zh-TW" sz="2800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Eerie eyes seen near lake</a:t>
            </a: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Cambria Math" panose="02040503050406030204" pitchFamily="18" charset="0"/>
                <a:cs typeface="Times New Roman" panose="02020603050405020304" pitchFamily="18" charset="0"/>
              </a:rPr>
              <a:t>Every character has an equal-length coding</a:t>
            </a:r>
          </a:p>
          <a:p>
            <a:pPr lvl="1"/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12 different characters </a:t>
            </a: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itchFamily="2" charset="2"/>
              </a:rPr>
              <a:t> 4-bit length</a:t>
            </a:r>
            <a:endParaRPr lang="en-US" altLang="zh-TW" sz="2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altLang="zh-TW" sz="3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C789C79-FE37-0440-9207-CEC6B9FB6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6616"/>
              </p:ext>
            </p:extLst>
          </p:nvPr>
        </p:nvGraphicFramePr>
        <p:xfrm>
          <a:off x="1619672" y="4549971"/>
          <a:ext cx="5761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071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823071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823071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823071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836084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810057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823071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code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0000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0001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0010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0011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0100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0101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2664876-4747-0646-8BBB-9BEAC591A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08765"/>
              </p:ext>
            </p:extLst>
          </p:nvPr>
        </p:nvGraphicFramePr>
        <p:xfrm>
          <a:off x="1619672" y="5661248"/>
          <a:ext cx="54278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405">
                  <a:extLst>
                    <a:ext uri="{9D8B030D-6E8A-4147-A177-3AD203B41FA5}">
                      <a16:colId xmlns:a16="http://schemas.microsoft.com/office/drawing/2014/main" val="346823675"/>
                    </a:ext>
                  </a:extLst>
                </a:gridCol>
                <a:gridCol w="775405">
                  <a:extLst>
                    <a:ext uri="{9D8B030D-6E8A-4147-A177-3AD203B41FA5}">
                      <a16:colId xmlns:a16="http://schemas.microsoft.com/office/drawing/2014/main" val="3161668719"/>
                    </a:ext>
                  </a:extLst>
                </a:gridCol>
                <a:gridCol w="775405">
                  <a:extLst>
                    <a:ext uri="{9D8B030D-6E8A-4147-A177-3AD203B41FA5}">
                      <a16:colId xmlns:a16="http://schemas.microsoft.com/office/drawing/2014/main" val="191760751"/>
                    </a:ext>
                  </a:extLst>
                </a:gridCol>
                <a:gridCol w="775405">
                  <a:extLst>
                    <a:ext uri="{9D8B030D-6E8A-4147-A177-3AD203B41FA5}">
                      <a16:colId xmlns:a16="http://schemas.microsoft.com/office/drawing/2014/main" val="2071051889"/>
                    </a:ext>
                  </a:extLst>
                </a:gridCol>
                <a:gridCol w="775405">
                  <a:extLst>
                    <a:ext uri="{9D8B030D-6E8A-4147-A177-3AD203B41FA5}">
                      <a16:colId xmlns:a16="http://schemas.microsoft.com/office/drawing/2014/main" val="3697839264"/>
                    </a:ext>
                  </a:extLst>
                </a:gridCol>
                <a:gridCol w="775405">
                  <a:extLst>
                    <a:ext uri="{9D8B030D-6E8A-4147-A177-3AD203B41FA5}">
                      <a16:colId xmlns:a16="http://schemas.microsoft.com/office/drawing/2014/main" val="2232228117"/>
                    </a:ext>
                  </a:extLst>
                </a:gridCol>
                <a:gridCol w="775405">
                  <a:extLst>
                    <a:ext uri="{9D8B030D-6E8A-4147-A177-3AD203B41FA5}">
                      <a16:colId xmlns:a16="http://schemas.microsoft.com/office/drawing/2014/main" val="4205489349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9464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code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0111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1000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1001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1010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1011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2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735417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3E71DE-0CDE-584F-B4B0-9811F360B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316479"/>
              </p:ext>
            </p:extLst>
          </p:nvPr>
        </p:nvGraphicFramePr>
        <p:xfrm>
          <a:off x="111584" y="120470"/>
          <a:ext cx="907301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924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59268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803166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2275168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58336195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970535832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02177606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69191883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14434982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Freq.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8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4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18041" y="314096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y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4300487" y="2465027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DBF449B-4F23-E44F-B8C1-3814CD205B74}"/>
              </a:ext>
            </a:extLst>
          </p:cNvPr>
          <p:cNvSpPr/>
          <p:nvPr/>
        </p:nvSpPr>
        <p:spPr>
          <a:xfrm>
            <a:off x="6372200" y="116240"/>
            <a:ext cx="648072" cy="792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79336" y="314096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i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40324" y="2204864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3684136" y="22048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3024752" y="31587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3531736" y="2465027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4555710" y="31409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85697" y="4209309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n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2938097" y="3401131"/>
            <a:ext cx="485876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2431113" y="41308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23793" y="4209309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3639499" y="3401131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3379336" y="41308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751333" y="423393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4903733" y="3445768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4427984" y="41555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0ACC62E9-350E-4B44-B9F3-608875F2D7A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50224" y="420342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F469A7-3F6C-4741-B045-97FA2222A3C7}"/>
              </a:ext>
            </a:extLst>
          </p:cNvPr>
          <p:cNvCxnSpPr>
            <a:cxnSpLocks/>
            <a:stCxn id="25" idx="0"/>
            <a:endCxn id="65" idx="5"/>
          </p:cNvCxnSpPr>
          <p:nvPr/>
        </p:nvCxnSpPr>
        <p:spPr>
          <a:xfrm flipH="1" flipV="1">
            <a:off x="5178204" y="3401131"/>
            <a:ext cx="524420" cy="8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47A61D-8509-6D48-84AD-4F9C89F231FA}"/>
              </a:ext>
            </a:extLst>
          </p:cNvPr>
          <p:cNvSpPr txBox="1"/>
          <p:nvPr/>
        </p:nvSpPr>
        <p:spPr>
          <a:xfrm>
            <a:off x="5244956" y="419629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Oval 62">
            <a:extLst>
              <a:ext uri="{FF2B5EF4-FFF2-40B4-BE49-F238E27FC236}">
                <a16:creationId xmlns:a16="http://schemas.microsoft.com/office/drawing/2014/main" id="{FDE5E98C-3501-4545-847A-C7F1060E953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70820" y="5243333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4198C63-D3C3-EF40-8541-462F70D6BBAF}"/>
              </a:ext>
            </a:extLst>
          </p:cNvPr>
          <p:cNvCxnSpPr>
            <a:cxnSpLocks/>
            <a:stCxn id="28" idx="0"/>
            <a:endCxn id="14" idx="3"/>
          </p:cNvCxnSpPr>
          <p:nvPr/>
        </p:nvCxnSpPr>
        <p:spPr>
          <a:xfrm flipV="1">
            <a:off x="2423220" y="4469472"/>
            <a:ext cx="407114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F62E34C-BB9B-2441-BC67-D01CCE312056}"/>
              </a:ext>
            </a:extLst>
          </p:cNvPr>
          <p:cNvSpPr txBox="1"/>
          <p:nvPr/>
        </p:nvSpPr>
        <p:spPr>
          <a:xfrm>
            <a:off x="1840036" y="51649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Oval 63">
            <a:extLst>
              <a:ext uri="{FF2B5EF4-FFF2-40B4-BE49-F238E27FC236}">
                <a16:creationId xmlns:a16="http://schemas.microsoft.com/office/drawing/2014/main" id="{085E3C1C-DE84-2349-A14E-07D6474BA6A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101975" y="5243333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a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665A5CE-45AA-1F4E-B6CB-84191B4E1216}"/>
              </a:ext>
            </a:extLst>
          </p:cNvPr>
          <p:cNvCxnSpPr>
            <a:cxnSpLocks/>
            <a:stCxn id="30" idx="0"/>
            <a:endCxn id="14" idx="5"/>
          </p:cNvCxnSpPr>
          <p:nvPr/>
        </p:nvCxnSpPr>
        <p:spPr>
          <a:xfrm flipH="1" flipV="1">
            <a:off x="3045860" y="4469472"/>
            <a:ext cx="208515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EA5BA75-35AA-6D4C-83BF-A26EF19F05DE}"/>
              </a:ext>
            </a:extLst>
          </p:cNvPr>
          <p:cNvSpPr txBox="1"/>
          <p:nvPr/>
        </p:nvSpPr>
        <p:spPr>
          <a:xfrm>
            <a:off x="2760805" y="51814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234010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09A0AAA6-5353-6C4A-86A4-52B453983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901510"/>
              </p:ext>
            </p:extLst>
          </p:nvPr>
        </p:nvGraphicFramePr>
        <p:xfrm>
          <a:off x="111584" y="120470"/>
          <a:ext cx="907301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924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59268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803166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2275168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58336195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970535832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02177606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69191883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14434982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Freq.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8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4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47185" y="314096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y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4529631" y="2465027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DBF449B-4F23-E44F-B8C1-3814CD205B74}"/>
              </a:ext>
            </a:extLst>
          </p:cNvPr>
          <p:cNvSpPr/>
          <p:nvPr/>
        </p:nvSpPr>
        <p:spPr>
          <a:xfrm>
            <a:off x="7092280" y="116240"/>
            <a:ext cx="648072" cy="792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08480" y="314096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i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69468" y="2204864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3913280" y="22048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3195814" y="30625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3760880" y="2465027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4784854" y="31409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85697" y="4209309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n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2938097" y="3401131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2431113" y="41308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52937" y="4209309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3868643" y="3401131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3608480" y="41308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80477" y="423393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5132877" y="3445768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4657128" y="41555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0ACC62E9-350E-4B44-B9F3-608875F2D7A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779368" y="420342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F469A7-3F6C-4741-B045-97FA2222A3C7}"/>
              </a:ext>
            </a:extLst>
          </p:cNvPr>
          <p:cNvCxnSpPr>
            <a:cxnSpLocks/>
            <a:stCxn id="25" idx="0"/>
            <a:endCxn id="65" idx="5"/>
          </p:cNvCxnSpPr>
          <p:nvPr/>
        </p:nvCxnSpPr>
        <p:spPr>
          <a:xfrm flipH="1" flipV="1">
            <a:off x="5407348" y="3401131"/>
            <a:ext cx="524420" cy="8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47A61D-8509-6D48-84AD-4F9C89F231FA}"/>
              </a:ext>
            </a:extLst>
          </p:cNvPr>
          <p:cNvSpPr txBox="1"/>
          <p:nvPr/>
        </p:nvSpPr>
        <p:spPr>
          <a:xfrm>
            <a:off x="5474100" y="419629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Oval 62">
            <a:extLst>
              <a:ext uri="{FF2B5EF4-FFF2-40B4-BE49-F238E27FC236}">
                <a16:creationId xmlns:a16="http://schemas.microsoft.com/office/drawing/2014/main" id="{FDE5E98C-3501-4545-847A-C7F1060E953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70820" y="5243333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4198C63-D3C3-EF40-8541-462F70D6BBAF}"/>
              </a:ext>
            </a:extLst>
          </p:cNvPr>
          <p:cNvCxnSpPr>
            <a:cxnSpLocks/>
            <a:stCxn id="28" idx="0"/>
            <a:endCxn id="14" idx="3"/>
          </p:cNvCxnSpPr>
          <p:nvPr/>
        </p:nvCxnSpPr>
        <p:spPr>
          <a:xfrm flipV="1">
            <a:off x="2423220" y="4469472"/>
            <a:ext cx="407114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F62E34C-BB9B-2441-BC67-D01CCE312056}"/>
              </a:ext>
            </a:extLst>
          </p:cNvPr>
          <p:cNvSpPr txBox="1"/>
          <p:nvPr/>
        </p:nvSpPr>
        <p:spPr>
          <a:xfrm>
            <a:off x="1840036" y="51649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Oval 63">
            <a:extLst>
              <a:ext uri="{FF2B5EF4-FFF2-40B4-BE49-F238E27FC236}">
                <a16:creationId xmlns:a16="http://schemas.microsoft.com/office/drawing/2014/main" id="{085E3C1C-DE84-2349-A14E-07D6474BA6A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101975" y="5243333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a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665A5CE-45AA-1F4E-B6CB-84191B4E1216}"/>
              </a:ext>
            </a:extLst>
          </p:cNvPr>
          <p:cNvCxnSpPr>
            <a:cxnSpLocks/>
            <a:stCxn id="30" idx="0"/>
            <a:endCxn id="14" idx="5"/>
          </p:cNvCxnSpPr>
          <p:nvPr/>
        </p:nvCxnSpPr>
        <p:spPr>
          <a:xfrm flipH="1" flipV="1">
            <a:off x="3045860" y="4469472"/>
            <a:ext cx="208515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EA5BA75-35AA-6D4C-83BF-A26EF19F05DE}"/>
              </a:ext>
            </a:extLst>
          </p:cNvPr>
          <p:cNvSpPr txBox="1"/>
          <p:nvPr/>
        </p:nvSpPr>
        <p:spPr>
          <a:xfrm>
            <a:off x="2760805" y="51814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4" name="Oval 62">
            <a:extLst>
              <a:ext uri="{FF2B5EF4-FFF2-40B4-BE49-F238E27FC236}">
                <a16:creationId xmlns:a16="http://schemas.microsoft.com/office/drawing/2014/main" id="{7B5FC414-B6B5-1D49-82A8-7AF79D36067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33658" y="521658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l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FEDE82A-C66F-6840-80B3-7C26B1472BE5}"/>
              </a:ext>
            </a:extLst>
          </p:cNvPr>
          <p:cNvCxnSpPr>
            <a:cxnSpLocks/>
            <a:stCxn id="34" idx="0"/>
            <a:endCxn id="19" idx="4"/>
          </p:cNvCxnSpPr>
          <p:nvPr/>
        </p:nvCxnSpPr>
        <p:spPr>
          <a:xfrm flipV="1">
            <a:off x="3986058" y="4514109"/>
            <a:ext cx="119279" cy="7024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49D2799-27A1-B84B-ABFD-0996E7C3AE81}"/>
              </a:ext>
            </a:extLst>
          </p:cNvPr>
          <p:cNvSpPr txBox="1"/>
          <p:nvPr/>
        </p:nvSpPr>
        <p:spPr>
          <a:xfrm>
            <a:off x="3526027" y="51648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38099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9CF1E992-FE92-9A44-B58A-A412BEB3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41924"/>
              </p:ext>
            </p:extLst>
          </p:nvPr>
        </p:nvGraphicFramePr>
        <p:xfrm>
          <a:off x="111584" y="120470"/>
          <a:ext cx="907301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924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59268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803166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2275168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58336195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970535832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02177606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69191883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14434982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Freq.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8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4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47185" y="314096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y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4529631" y="2465027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DBF449B-4F23-E44F-B8C1-3814CD205B74}"/>
              </a:ext>
            </a:extLst>
          </p:cNvPr>
          <p:cNvSpPr/>
          <p:nvPr/>
        </p:nvSpPr>
        <p:spPr>
          <a:xfrm>
            <a:off x="7092280" y="116240"/>
            <a:ext cx="648072" cy="792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08480" y="314096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i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69468" y="2204864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3913280" y="22048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3195814" y="30625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3760880" y="2465027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4784854" y="31409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85697" y="4209309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n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2938097" y="3401131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2431113" y="41308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52937" y="4209309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l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3868643" y="3401131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3608480" y="41308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80477" y="423393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5132877" y="3445768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4657128" y="41555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0ACC62E9-350E-4B44-B9F3-608875F2D7A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779368" y="420342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F469A7-3F6C-4741-B045-97FA2222A3C7}"/>
              </a:ext>
            </a:extLst>
          </p:cNvPr>
          <p:cNvCxnSpPr>
            <a:cxnSpLocks/>
            <a:stCxn id="25" idx="0"/>
            <a:endCxn id="65" idx="5"/>
          </p:cNvCxnSpPr>
          <p:nvPr/>
        </p:nvCxnSpPr>
        <p:spPr>
          <a:xfrm flipH="1" flipV="1">
            <a:off x="5407348" y="3401131"/>
            <a:ext cx="524420" cy="8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47A61D-8509-6D48-84AD-4F9C89F231FA}"/>
              </a:ext>
            </a:extLst>
          </p:cNvPr>
          <p:cNvSpPr txBox="1"/>
          <p:nvPr/>
        </p:nvSpPr>
        <p:spPr>
          <a:xfrm>
            <a:off x="5474100" y="419629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Oval 62">
            <a:extLst>
              <a:ext uri="{FF2B5EF4-FFF2-40B4-BE49-F238E27FC236}">
                <a16:creationId xmlns:a16="http://schemas.microsoft.com/office/drawing/2014/main" id="{FDE5E98C-3501-4545-847A-C7F1060E953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70820" y="5243333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4198C63-D3C3-EF40-8541-462F70D6BBAF}"/>
              </a:ext>
            </a:extLst>
          </p:cNvPr>
          <p:cNvCxnSpPr>
            <a:cxnSpLocks/>
            <a:stCxn id="28" idx="0"/>
            <a:endCxn id="14" idx="3"/>
          </p:cNvCxnSpPr>
          <p:nvPr/>
        </p:nvCxnSpPr>
        <p:spPr>
          <a:xfrm flipV="1">
            <a:off x="2423220" y="4469472"/>
            <a:ext cx="407114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F62E34C-BB9B-2441-BC67-D01CCE312056}"/>
              </a:ext>
            </a:extLst>
          </p:cNvPr>
          <p:cNvSpPr txBox="1"/>
          <p:nvPr/>
        </p:nvSpPr>
        <p:spPr>
          <a:xfrm>
            <a:off x="1840036" y="51649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Oval 63">
            <a:extLst>
              <a:ext uri="{FF2B5EF4-FFF2-40B4-BE49-F238E27FC236}">
                <a16:creationId xmlns:a16="http://schemas.microsoft.com/office/drawing/2014/main" id="{085E3C1C-DE84-2349-A14E-07D6474BA6A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101975" y="5243333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a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665A5CE-45AA-1F4E-B6CB-84191B4E1216}"/>
              </a:ext>
            </a:extLst>
          </p:cNvPr>
          <p:cNvCxnSpPr>
            <a:cxnSpLocks/>
            <a:stCxn id="30" idx="0"/>
            <a:endCxn id="14" idx="5"/>
          </p:cNvCxnSpPr>
          <p:nvPr/>
        </p:nvCxnSpPr>
        <p:spPr>
          <a:xfrm flipH="1" flipV="1">
            <a:off x="3045860" y="4469472"/>
            <a:ext cx="208515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EA5BA75-35AA-6D4C-83BF-A26EF19F05DE}"/>
              </a:ext>
            </a:extLst>
          </p:cNvPr>
          <p:cNvSpPr txBox="1"/>
          <p:nvPr/>
        </p:nvSpPr>
        <p:spPr>
          <a:xfrm>
            <a:off x="2760805" y="51814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4" name="Oval 62">
            <a:extLst>
              <a:ext uri="{FF2B5EF4-FFF2-40B4-BE49-F238E27FC236}">
                <a16:creationId xmlns:a16="http://schemas.microsoft.com/office/drawing/2014/main" id="{7B5FC414-B6B5-1D49-82A8-7AF79D36067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33658" y="521658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FEDE82A-C66F-6840-80B3-7C26B1472BE5}"/>
              </a:ext>
            </a:extLst>
          </p:cNvPr>
          <p:cNvCxnSpPr>
            <a:cxnSpLocks/>
            <a:stCxn id="34" idx="0"/>
            <a:endCxn id="19" idx="4"/>
          </p:cNvCxnSpPr>
          <p:nvPr/>
        </p:nvCxnSpPr>
        <p:spPr>
          <a:xfrm flipV="1">
            <a:off x="3986058" y="4514109"/>
            <a:ext cx="119279" cy="7024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49D2799-27A1-B84B-ABFD-0996E7C3AE81}"/>
              </a:ext>
            </a:extLst>
          </p:cNvPr>
          <p:cNvSpPr txBox="1"/>
          <p:nvPr/>
        </p:nvSpPr>
        <p:spPr>
          <a:xfrm>
            <a:off x="3526027" y="51648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225518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3ADE7DEE-40BE-A248-BAF9-6A5F02897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686186"/>
              </p:ext>
            </p:extLst>
          </p:nvPr>
        </p:nvGraphicFramePr>
        <p:xfrm>
          <a:off x="111584" y="120470"/>
          <a:ext cx="907301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924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59268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803166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2275168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58336195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970535832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02177606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69191883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14434982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Freq.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8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4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47185" y="314096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y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4529631" y="2465027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DBF449B-4F23-E44F-B8C1-3814CD205B74}"/>
              </a:ext>
            </a:extLst>
          </p:cNvPr>
          <p:cNvSpPr/>
          <p:nvPr/>
        </p:nvSpPr>
        <p:spPr>
          <a:xfrm>
            <a:off x="7812360" y="116240"/>
            <a:ext cx="648072" cy="792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08480" y="314096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i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69468" y="2204864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3913280" y="22048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3195814" y="30625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3760880" y="2465027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4784854" y="31409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85697" y="4209309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n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2938097" y="3401131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2431113" y="41308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52937" y="4209309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l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3868643" y="3401131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3608480" y="41308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80477" y="423393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5132877" y="3445768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4657128" y="41555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0ACC62E9-350E-4B44-B9F3-608875F2D7A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779368" y="420342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F469A7-3F6C-4741-B045-97FA2222A3C7}"/>
              </a:ext>
            </a:extLst>
          </p:cNvPr>
          <p:cNvCxnSpPr>
            <a:cxnSpLocks/>
            <a:stCxn id="25" idx="0"/>
            <a:endCxn id="65" idx="5"/>
          </p:cNvCxnSpPr>
          <p:nvPr/>
        </p:nvCxnSpPr>
        <p:spPr>
          <a:xfrm flipH="1" flipV="1">
            <a:off x="5407348" y="3401131"/>
            <a:ext cx="524420" cy="8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47A61D-8509-6D48-84AD-4F9C89F231FA}"/>
              </a:ext>
            </a:extLst>
          </p:cNvPr>
          <p:cNvSpPr txBox="1"/>
          <p:nvPr/>
        </p:nvSpPr>
        <p:spPr>
          <a:xfrm>
            <a:off x="5474100" y="419629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Oval 62">
            <a:extLst>
              <a:ext uri="{FF2B5EF4-FFF2-40B4-BE49-F238E27FC236}">
                <a16:creationId xmlns:a16="http://schemas.microsoft.com/office/drawing/2014/main" id="{FDE5E98C-3501-4545-847A-C7F1060E953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70820" y="5243333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4198C63-D3C3-EF40-8541-462F70D6BBAF}"/>
              </a:ext>
            </a:extLst>
          </p:cNvPr>
          <p:cNvCxnSpPr>
            <a:cxnSpLocks/>
            <a:stCxn id="28" idx="0"/>
            <a:endCxn id="14" idx="3"/>
          </p:cNvCxnSpPr>
          <p:nvPr/>
        </p:nvCxnSpPr>
        <p:spPr>
          <a:xfrm flipV="1">
            <a:off x="2423220" y="4469472"/>
            <a:ext cx="407114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F62E34C-BB9B-2441-BC67-D01CCE312056}"/>
              </a:ext>
            </a:extLst>
          </p:cNvPr>
          <p:cNvSpPr txBox="1"/>
          <p:nvPr/>
        </p:nvSpPr>
        <p:spPr>
          <a:xfrm>
            <a:off x="1840036" y="51649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Oval 63">
            <a:extLst>
              <a:ext uri="{FF2B5EF4-FFF2-40B4-BE49-F238E27FC236}">
                <a16:creationId xmlns:a16="http://schemas.microsoft.com/office/drawing/2014/main" id="{085E3C1C-DE84-2349-A14E-07D6474BA6A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101975" y="5243333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a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665A5CE-45AA-1F4E-B6CB-84191B4E1216}"/>
              </a:ext>
            </a:extLst>
          </p:cNvPr>
          <p:cNvCxnSpPr>
            <a:cxnSpLocks/>
            <a:stCxn id="30" idx="0"/>
            <a:endCxn id="14" idx="5"/>
          </p:cNvCxnSpPr>
          <p:nvPr/>
        </p:nvCxnSpPr>
        <p:spPr>
          <a:xfrm flipH="1" flipV="1">
            <a:off x="3045860" y="4469472"/>
            <a:ext cx="208515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EA5BA75-35AA-6D4C-83BF-A26EF19F05DE}"/>
              </a:ext>
            </a:extLst>
          </p:cNvPr>
          <p:cNvSpPr txBox="1"/>
          <p:nvPr/>
        </p:nvSpPr>
        <p:spPr>
          <a:xfrm>
            <a:off x="2760805" y="51814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4" name="Oval 62">
            <a:extLst>
              <a:ext uri="{FF2B5EF4-FFF2-40B4-BE49-F238E27FC236}">
                <a16:creationId xmlns:a16="http://schemas.microsoft.com/office/drawing/2014/main" id="{7B5FC414-B6B5-1D49-82A8-7AF79D36067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33658" y="521658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FEDE82A-C66F-6840-80B3-7C26B1472BE5}"/>
              </a:ext>
            </a:extLst>
          </p:cNvPr>
          <p:cNvCxnSpPr>
            <a:cxnSpLocks/>
            <a:stCxn id="34" idx="0"/>
            <a:endCxn id="19" idx="4"/>
          </p:cNvCxnSpPr>
          <p:nvPr/>
        </p:nvCxnSpPr>
        <p:spPr>
          <a:xfrm flipV="1">
            <a:off x="3986058" y="4514109"/>
            <a:ext cx="119279" cy="7024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49D2799-27A1-B84B-ABFD-0996E7C3AE81}"/>
              </a:ext>
            </a:extLst>
          </p:cNvPr>
          <p:cNvSpPr txBox="1"/>
          <p:nvPr/>
        </p:nvSpPr>
        <p:spPr>
          <a:xfrm>
            <a:off x="3526027" y="51648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7" name="Oval 63">
            <a:extLst>
              <a:ext uri="{FF2B5EF4-FFF2-40B4-BE49-F238E27FC236}">
                <a16:creationId xmlns:a16="http://schemas.microsoft.com/office/drawing/2014/main" id="{26957623-65FD-7244-811D-F9B740818871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654005" y="5235665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906B6F2-32FD-2749-98D6-966BB160B025}"/>
              </a:ext>
            </a:extLst>
          </p:cNvPr>
          <p:cNvCxnSpPr>
            <a:cxnSpLocks/>
            <a:stCxn id="37" idx="0"/>
            <a:endCxn id="19" idx="5"/>
          </p:cNvCxnSpPr>
          <p:nvPr/>
        </p:nvCxnSpPr>
        <p:spPr>
          <a:xfrm flipH="1" flipV="1">
            <a:off x="4213100" y="4469472"/>
            <a:ext cx="593305" cy="766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E268E87-BA0F-784F-B173-EED586EE8227}"/>
              </a:ext>
            </a:extLst>
          </p:cNvPr>
          <p:cNvSpPr txBox="1"/>
          <p:nvPr/>
        </p:nvSpPr>
        <p:spPr>
          <a:xfrm>
            <a:off x="4352339" y="515723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78280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E85AF0DF-2CD2-AB49-BE44-373940BE0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87517"/>
              </p:ext>
            </p:extLst>
          </p:nvPr>
        </p:nvGraphicFramePr>
        <p:xfrm>
          <a:off x="111584" y="120470"/>
          <a:ext cx="907301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924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59268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803166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2275168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58336195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970535832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02177606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69191883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14434982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Freq.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8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4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5217" y="314096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y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4817663" y="2465027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DBF449B-4F23-E44F-B8C1-3814CD205B74}"/>
              </a:ext>
            </a:extLst>
          </p:cNvPr>
          <p:cNvSpPr/>
          <p:nvPr/>
        </p:nvSpPr>
        <p:spPr>
          <a:xfrm>
            <a:off x="8460432" y="116240"/>
            <a:ext cx="648072" cy="792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08480" y="314096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i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57500" y="2204864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4201312" y="22048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3195814" y="30625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3760880" y="2465027"/>
            <a:ext cx="841257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5072886" y="31409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85697" y="4209309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n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2938097" y="3401131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2431113" y="41308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52937" y="4209309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l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3868643" y="3401131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3608480" y="41308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68509" y="423393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5420909" y="3445768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4945160" y="41555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0ACC62E9-350E-4B44-B9F3-608875F2D7A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67400" y="420342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F469A7-3F6C-4741-B045-97FA2222A3C7}"/>
              </a:ext>
            </a:extLst>
          </p:cNvPr>
          <p:cNvCxnSpPr>
            <a:cxnSpLocks/>
            <a:stCxn id="25" idx="0"/>
            <a:endCxn id="65" idx="5"/>
          </p:cNvCxnSpPr>
          <p:nvPr/>
        </p:nvCxnSpPr>
        <p:spPr>
          <a:xfrm flipH="1" flipV="1">
            <a:off x="5695380" y="3401131"/>
            <a:ext cx="524420" cy="8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47A61D-8509-6D48-84AD-4F9C89F231FA}"/>
              </a:ext>
            </a:extLst>
          </p:cNvPr>
          <p:cNvSpPr txBox="1"/>
          <p:nvPr/>
        </p:nvSpPr>
        <p:spPr>
          <a:xfrm>
            <a:off x="5762132" y="419629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Oval 62">
            <a:extLst>
              <a:ext uri="{FF2B5EF4-FFF2-40B4-BE49-F238E27FC236}">
                <a16:creationId xmlns:a16="http://schemas.microsoft.com/office/drawing/2014/main" id="{FDE5E98C-3501-4545-847A-C7F1060E953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126804" y="5243333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4198C63-D3C3-EF40-8541-462F70D6BBAF}"/>
              </a:ext>
            </a:extLst>
          </p:cNvPr>
          <p:cNvCxnSpPr>
            <a:cxnSpLocks/>
            <a:stCxn id="28" idx="0"/>
            <a:endCxn id="14" idx="3"/>
          </p:cNvCxnSpPr>
          <p:nvPr/>
        </p:nvCxnSpPr>
        <p:spPr>
          <a:xfrm flipV="1">
            <a:off x="2279204" y="4469472"/>
            <a:ext cx="551130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F62E34C-BB9B-2441-BC67-D01CCE312056}"/>
              </a:ext>
            </a:extLst>
          </p:cNvPr>
          <p:cNvSpPr txBox="1"/>
          <p:nvPr/>
        </p:nvSpPr>
        <p:spPr>
          <a:xfrm>
            <a:off x="1696020" y="51649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Oval 63">
            <a:extLst>
              <a:ext uri="{FF2B5EF4-FFF2-40B4-BE49-F238E27FC236}">
                <a16:creationId xmlns:a16="http://schemas.microsoft.com/office/drawing/2014/main" id="{085E3C1C-DE84-2349-A14E-07D6474BA6A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57959" y="5243333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a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665A5CE-45AA-1F4E-B6CB-84191B4E1216}"/>
              </a:ext>
            </a:extLst>
          </p:cNvPr>
          <p:cNvCxnSpPr>
            <a:cxnSpLocks/>
            <a:stCxn id="30" idx="0"/>
            <a:endCxn id="14" idx="5"/>
          </p:cNvCxnSpPr>
          <p:nvPr/>
        </p:nvCxnSpPr>
        <p:spPr>
          <a:xfrm flipH="1" flipV="1">
            <a:off x="3045860" y="4469472"/>
            <a:ext cx="64499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EA5BA75-35AA-6D4C-83BF-A26EF19F05DE}"/>
              </a:ext>
            </a:extLst>
          </p:cNvPr>
          <p:cNvSpPr txBox="1"/>
          <p:nvPr/>
        </p:nvSpPr>
        <p:spPr>
          <a:xfrm>
            <a:off x="2616789" y="51814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4" name="Oval 62">
            <a:extLst>
              <a:ext uri="{FF2B5EF4-FFF2-40B4-BE49-F238E27FC236}">
                <a16:creationId xmlns:a16="http://schemas.microsoft.com/office/drawing/2014/main" id="{7B5FC414-B6B5-1D49-82A8-7AF79D36067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89642" y="521658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FEDE82A-C66F-6840-80B3-7C26B1472BE5}"/>
              </a:ext>
            </a:extLst>
          </p:cNvPr>
          <p:cNvCxnSpPr>
            <a:cxnSpLocks/>
            <a:stCxn id="34" idx="0"/>
            <a:endCxn id="19" idx="4"/>
          </p:cNvCxnSpPr>
          <p:nvPr/>
        </p:nvCxnSpPr>
        <p:spPr>
          <a:xfrm flipV="1">
            <a:off x="3842042" y="4514109"/>
            <a:ext cx="263295" cy="7024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49D2799-27A1-B84B-ABFD-0996E7C3AE81}"/>
              </a:ext>
            </a:extLst>
          </p:cNvPr>
          <p:cNvSpPr txBox="1"/>
          <p:nvPr/>
        </p:nvSpPr>
        <p:spPr>
          <a:xfrm>
            <a:off x="3382011" y="51648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7" name="Oval 63">
            <a:extLst>
              <a:ext uri="{FF2B5EF4-FFF2-40B4-BE49-F238E27FC236}">
                <a16:creationId xmlns:a16="http://schemas.microsoft.com/office/drawing/2014/main" id="{26957623-65FD-7244-811D-F9B740818871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297602" y="5235665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906B6F2-32FD-2749-98D6-966BB160B025}"/>
              </a:ext>
            </a:extLst>
          </p:cNvPr>
          <p:cNvCxnSpPr>
            <a:cxnSpLocks/>
            <a:stCxn id="37" idx="0"/>
            <a:endCxn id="19" idx="5"/>
          </p:cNvCxnSpPr>
          <p:nvPr/>
        </p:nvCxnSpPr>
        <p:spPr>
          <a:xfrm flipH="1" flipV="1">
            <a:off x="4213100" y="4469472"/>
            <a:ext cx="236902" cy="766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E268E87-BA0F-784F-B173-EED586EE8227}"/>
              </a:ext>
            </a:extLst>
          </p:cNvPr>
          <p:cNvSpPr txBox="1"/>
          <p:nvPr/>
        </p:nvSpPr>
        <p:spPr>
          <a:xfrm>
            <a:off x="3995936" y="515723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3" name="Oval 62">
            <a:extLst>
              <a:ext uri="{FF2B5EF4-FFF2-40B4-BE49-F238E27FC236}">
                <a16:creationId xmlns:a16="http://schemas.microsoft.com/office/drawing/2014/main" id="{D06144D2-AB91-DA4A-8496-0EBE10A9FEED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87280" y="5229200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.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D0FF1BB-001B-C345-9291-EF428270AC6C}"/>
              </a:ext>
            </a:extLst>
          </p:cNvPr>
          <p:cNvCxnSpPr>
            <a:cxnSpLocks/>
            <a:stCxn id="43" idx="0"/>
            <a:endCxn id="22" idx="4"/>
          </p:cNvCxnSpPr>
          <p:nvPr/>
        </p:nvCxnSpPr>
        <p:spPr>
          <a:xfrm flipV="1">
            <a:off x="5139680" y="4538737"/>
            <a:ext cx="281229" cy="690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FA581B5-3AF9-1844-AB0F-02D17B1D04D8}"/>
              </a:ext>
            </a:extLst>
          </p:cNvPr>
          <p:cNvSpPr txBox="1"/>
          <p:nvPr/>
        </p:nvSpPr>
        <p:spPr>
          <a:xfrm>
            <a:off x="4649464" y="515719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69238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E85AF0DF-2CD2-AB49-BE44-373940BE03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584" y="120470"/>
          <a:ext cx="907301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924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59268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803166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2275168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58336195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970535832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02177606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69191883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14434982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Freq.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8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4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5217" y="314096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y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4817663" y="2465027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DBF449B-4F23-E44F-B8C1-3814CD205B74}"/>
              </a:ext>
            </a:extLst>
          </p:cNvPr>
          <p:cNvSpPr/>
          <p:nvPr/>
        </p:nvSpPr>
        <p:spPr>
          <a:xfrm>
            <a:off x="8460432" y="116240"/>
            <a:ext cx="648072" cy="792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08480" y="314096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i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57500" y="2204864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4201312" y="22048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3195814" y="30625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3760880" y="2465027"/>
            <a:ext cx="841257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5072886" y="31409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85697" y="4209309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n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2938097" y="3401131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2431113" y="41308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52937" y="4209309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l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3868643" y="3401131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3608480" y="41308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68509" y="423393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.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5420909" y="3445768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4945160" y="41555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0ACC62E9-350E-4B44-B9F3-608875F2D7A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67400" y="4203428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F469A7-3F6C-4741-B045-97FA2222A3C7}"/>
              </a:ext>
            </a:extLst>
          </p:cNvPr>
          <p:cNvCxnSpPr>
            <a:cxnSpLocks/>
            <a:stCxn id="25" idx="0"/>
            <a:endCxn id="65" idx="5"/>
          </p:cNvCxnSpPr>
          <p:nvPr/>
        </p:nvCxnSpPr>
        <p:spPr>
          <a:xfrm flipH="1" flipV="1">
            <a:off x="5695380" y="3401131"/>
            <a:ext cx="524420" cy="8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47A61D-8509-6D48-84AD-4F9C89F231FA}"/>
              </a:ext>
            </a:extLst>
          </p:cNvPr>
          <p:cNvSpPr txBox="1"/>
          <p:nvPr/>
        </p:nvSpPr>
        <p:spPr>
          <a:xfrm>
            <a:off x="5762132" y="419629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Oval 62">
            <a:extLst>
              <a:ext uri="{FF2B5EF4-FFF2-40B4-BE49-F238E27FC236}">
                <a16:creationId xmlns:a16="http://schemas.microsoft.com/office/drawing/2014/main" id="{FDE5E98C-3501-4545-847A-C7F1060E953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126804" y="5243333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4198C63-D3C3-EF40-8541-462F70D6BBAF}"/>
              </a:ext>
            </a:extLst>
          </p:cNvPr>
          <p:cNvCxnSpPr>
            <a:cxnSpLocks/>
            <a:stCxn id="28" idx="0"/>
            <a:endCxn id="14" idx="3"/>
          </p:cNvCxnSpPr>
          <p:nvPr/>
        </p:nvCxnSpPr>
        <p:spPr>
          <a:xfrm flipV="1">
            <a:off x="2279204" y="4469472"/>
            <a:ext cx="551130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F62E34C-BB9B-2441-BC67-D01CCE312056}"/>
              </a:ext>
            </a:extLst>
          </p:cNvPr>
          <p:cNvSpPr txBox="1"/>
          <p:nvPr/>
        </p:nvSpPr>
        <p:spPr>
          <a:xfrm>
            <a:off x="1696020" y="51649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Oval 63">
            <a:extLst>
              <a:ext uri="{FF2B5EF4-FFF2-40B4-BE49-F238E27FC236}">
                <a16:creationId xmlns:a16="http://schemas.microsoft.com/office/drawing/2014/main" id="{085E3C1C-DE84-2349-A14E-07D6474BA6A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57959" y="5243333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a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665A5CE-45AA-1F4E-B6CB-84191B4E1216}"/>
              </a:ext>
            </a:extLst>
          </p:cNvPr>
          <p:cNvCxnSpPr>
            <a:cxnSpLocks/>
            <a:stCxn id="30" idx="0"/>
            <a:endCxn id="14" idx="5"/>
          </p:cNvCxnSpPr>
          <p:nvPr/>
        </p:nvCxnSpPr>
        <p:spPr>
          <a:xfrm flipH="1" flipV="1">
            <a:off x="3045860" y="4469472"/>
            <a:ext cx="64499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EA5BA75-35AA-6D4C-83BF-A26EF19F05DE}"/>
              </a:ext>
            </a:extLst>
          </p:cNvPr>
          <p:cNvSpPr txBox="1"/>
          <p:nvPr/>
        </p:nvSpPr>
        <p:spPr>
          <a:xfrm>
            <a:off x="2616789" y="51814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4" name="Oval 62">
            <a:extLst>
              <a:ext uri="{FF2B5EF4-FFF2-40B4-BE49-F238E27FC236}">
                <a16:creationId xmlns:a16="http://schemas.microsoft.com/office/drawing/2014/main" id="{7B5FC414-B6B5-1D49-82A8-7AF79D36067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89642" y="521658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FEDE82A-C66F-6840-80B3-7C26B1472BE5}"/>
              </a:ext>
            </a:extLst>
          </p:cNvPr>
          <p:cNvCxnSpPr>
            <a:cxnSpLocks/>
            <a:stCxn id="34" idx="0"/>
            <a:endCxn id="19" idx="4"/>
          </p:cNvCxnSpPr>
          <p:nvPr/>
        </p:nvCxnSpPr>
        <p:spPr>
          <a:xfrm flipV="1">
            <a:off x="3842042" y="4514109"/>
            <a:ext cx="263295" cy="7024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49D2799-27A1-B84B-ABFD-0996E7C3AE81}"/>
              </a:ext>
            </a:extLst>
          </p:cNvPr>
          <p:cNvSpPr txBox="1"/>
          <p:nvPr/>
        </p:nvSpPr>
        <p:spPr>
          <a:xfrm>
            <a:off x="3382011" y="51648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7" name="Oval 63">
            <a:extLst>
              <a:ext uri="{FF2B5EF4-FFF2-40B4-BE49-F238E27FC236}">
                <a16:creationId xmlns:a16="http://schemas.microsoft.com/office/drawing/2014/main" id="{26957623-65FD-7244-811D-F9B740818871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297602" y="5235665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906B6F2-32FD-2749-98D6-966BB160B025}"/>
              </a:ext>
            </a:extLst>
          </p:cNvPr>
          <p:cNvCxnSpPr>
            <a:cxnSpLocks/>
            <a:stCxn id="37" idx="0"/>
            <a:endCxn id="19" idx="5"/>
          </p:cNvCxnSpPr>
          <p:nvPr/>
        </p:nvCxnSpPr>
        <p:spPr>
          <a:xfrm flipH="1" flipV="1">
            <a:off x="4213100" y="4469472"/>
            <a:ext cx="236902" cy="766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E268E87-BA0F-784F-B173-EED586EE8227}"/>
              </a:ext>
            </a:extLst>
          </p:cNvPr>
          <p:cNvSpPr txBox="1"/>
          <p:nvPr/>
        </p:nvSpPr>
        <p:spPr>
          <a:xfrm>
            <a:off x="3995936" y="515723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3" name="Oval 62">
            <a:extLst>
              <a:ext uri="{FF2B5EF4-FFF2-40B4-BE49-F238E27FC236}">
                <a16:creationId xmlns:a16="http://schemas.microsoft.com/office/drawing/2014/main" id="{D06144D2-AB91-DA4A-8496-0EBE10A9FEED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87280" y="5229200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D0FF1BB-001B-C345-9291-EF428270AC6C}"/>
              </a:ext>
            </a:extLst>
          </p:cNvPr>
          <p:cNvCxnSpPr>
            <a:cxnSpLocks/>
            <a:stCxn id="43" idx="0"/>
            <a:endCxn id="22" idx="4"/>
          </p:cNvCxnSpPr>
          <p:nvPr/>
        </p:nvCxnSpPr>
        <p:spPr>
          <a:xfrm flipV="1">
            <a:off x="5139680" y="4538737"/>
            <a:ext cx="281229" cy="690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FA581B5-3AF9-1844-AB0F-02D17B1D04D8}"/>
              </a:ext>
            </a:extLst>
          </p:cNvPr>
          <p:cNvSpPr txBox="1"/>
          <p:nvPr/>
        </p:nvSpPr>
        <p:spPr>
          <a:xfrm>
            <a:off x="4649464" y="515719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297574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y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l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i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38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n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210784" y="3833179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703800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2562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2141330" y="383317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881167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53164" y="4665985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.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3405564" y="3877816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2929815" y="45875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0ACC62E9-350E-4B44-B9F3-608875F2D7A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52055" y="463547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F469A7-3F6C-4741-B045-97FA2222A3C7}"/>
              </a:ext>
            </a:extLst>
          </p:cNvPr>
          <p:cNvCxnSpPr>
            <a:cxnSpLocks/>
            <a:stCxn id="25" idx="0"/>
            <a:endCxn id="65" idx="5"/>
          </p:cNvCxnSpPr>
          <p:nvPr/>
        </p:nvCxnSpPr>
        <p:spPr>
          <a:xfrm flipH="1" flipV="1">
            <a:off x="3680035" y="3833179"/>
            <a:ext cx="524420" cy="8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47A61D-8509-6D48-84AD-4F9C89F231FA}"/>
              </a:ext>
            </a:extLst>
          </p:cNvPr>
          <p:cNvSpPr txBox="1"/>
          <p:nvPr/>
        </p:nvSpPr>
        <p:spPr>
          <a:xfrm>
            <a:off x="3746787" y="462833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Oval 62">
            <a:extLst>
              <a:ext uri="{FF2B5EF4-FFF2-40B4-BE49-F238E27FC236}">
                <a16:creationId xmlns:a16="http://schemas.microsoft.com/office/drawing/2014/main" id="{FDE5E98C-3501-4545-847A-C7F1060E953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3507" y="5675381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4198C63-D3C3-EF40-8541-462F70D6BBAF}"/>
              </a:ext>
            </a:extLst>
          </p:cNvPr>
          <p:cNvCxnSpPr>
            <a:cxnSpLocks/>
            <a:stCxn id="28" idx="0"/>
            <a:endCxn id="14" idx="3"/>
          </p:cNvCxnSpPr>
          <p:nvPr/>
        </p:nvCxnSpPr>
        <p:spPr>
          <a:xfrm flipV="1">
            <a:off x="695907" y="4901520"/>
            <a:ext cx="407114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F62E34C-BB9B-2441-BC67-D01CCE312056}"/>
              </a:ext>
            </a:extLst>
          </p:cNvPr>
          <p:cNvSpPr txBox="1"/>
          <p:nvPr/>
        </p:nvSpPr>
        <p:spPr>
          <a:xfrm>
            <a:off x="112723" y="55969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Oval 63">
            <a:extLst>
              <a:ext uri="{FF2B5EF4-FFF2-40B4-BE49-F238E27FC236}">
                <a16:creationId xmlns:a16="http://schemas.microsoft.com/office/drawing/2014/main" id="{085E3C1C-DE84-2349-A14E-07D6474BA6A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74662" y="5675381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a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665A5CE-45AA-1F4E-B6CB-84191B4E1216}"/>
              </a:ext>
            </a:extLst>
          </p:cNvPr>
          <p:cNvCxnSpPr>
            <a:cxnSpLocks/>
            <a:stCxn id="30" idx="0"/>
            <a:endCxn id="14" idx="5"/>
          </p:cNvCxnSpPr>
          <p:nvPr/>
        </p:nvCxnSpPr>
        <p:spPr>
          <a:xfrm flipH="1" flipV="1">
            <a:off x="1318547" y="4901520"/>
            <a:ext cx="208515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EA5BA75-35AA-6D4C-83BF-A26EF19F05DE}"/>
              </a:ext>
            </a:extLst>
          </p:cNvPr>
          <p:cNvSpPr txBox="1"/>
          <p:nvPr/>
        </p:nvSpPr>
        <p:spPr>
          <a:xfrm>
            <a:off x="1033492" y="56134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4" name="Oval 62">
            <a:extLst>
              <a:ext uri="{FF2B5EF4-FFF2-40B4-BE49-F238E27FC236}">
                <a16:creationId xmlns:a16="http://schemas.microsoft.com/office/drawing/2014/main" id="{7B5FC414-B6B5-1D49-82A8-7AF79D36067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106345" y="5648634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FEDE82A-C66F-6840-80B3-7C26B1472BE5}"/>
              </a:ext>
            </a:extLst>
          </p:cNvPr>
          <p:cNvCxnSpPr>
            <a:cxnSpLocks/>
            <a:stCxn id="34" idx="0"/>
            <a:endCxn id="19" idx="4"/>
          </p:cNvCxnSpPr>
          <p:nvPr/>
        </p:nvCxnSpPr>
        <p:spPr>
          <a:xfrm flipV="1">
            <a:off x="2258745" y="4946157"/>
            <a:ext cx="119279" cy="7024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49D2799-27A1-B84B-ABFD-0996E7C3AE81}"/>
              </a:ext>
            </a:extLst>
          </p:cNvPr>
          <p:cNvSpPr txBox="1"/>
          <p:nvPr/>
        </p:nvSpPr>
        <p:spPr>
          <a:xfrm>
            <a:off x="1798714" y="55969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7" name="Oval 63">
            <a:extLst>
              <a:ext uri="{FF2B5EF4-FFF2-40B4-BE49-F238E27FC236}">
                <a16:creationId xmlns:a16="http://schemas.microsoft.com/office/drawing/2014/main" id="{26957623-65FD-7244-811D-F9B740818871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785434" y="5667713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906B6F2-32FD-2749-98D6-966BB160B025}"/>
              </a:ext>
            </a:extLst>
          </p:cNvPr>
          <p:cNvCxnSpPr>
            <a:cxnSpLocks/>
            <a:stCxn id="37" idx="0"/>
            <a:endCxn id="19" idx="5"/>
          </p:cNvCxnSpPr>
          <p:nvPr/>
        </p:nvCxnSpPr>
        <p:spPr>
          <a:xfrm flipH="1" flipV="1">
            <a:off x="2485787" y="4901520"/>
            <a:ext cx="452047" cy="766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E268E87-BA0F-784F-B173-EED586EE8227}"/>
              </a:ext>
            </a:extLst>
          </p:cNvPr>
          <p:cNvSpPr txBox="1"/>
          <p:nvPr/>
        </p:nvSpPr>
        <p:spPr>
          <a:xfrm>
            <a:off x="2483768" y="558928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9" name="Oval 63">
            <a:extLst>
              <a:ext uri="{FF2B5EF4-FFF2-40B4-BE49-F238E27FC236}">
                <a16:creationId xmlns:a16="http://schemas.microsoft.com/office/drawing/2014/main" id="{B0311C45-9656-5F45-951D-AA76C10EFF38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156176" y="5436880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37E5A43-5530-CE43-9D1A-0E3BD34E1D15}"/>
              </a:ext>
            </a:extLst>
          </p:cNvPr>
          <p:cNvSpPr txBox="1"/>
          <p:nvPr/>
        </p:nvSpPr>
        <p:spPr>
          <a:xfrm>
            <a:off x="5799988" y="54368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766020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y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38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n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210784" y="3833179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703800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2562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2141330" y="383317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881167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53164" y="4665985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.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3405564" y="3877816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2929815" y="45875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0ACC62E9-350E-4B44-B9F3-608875F2D7A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52055" y="463547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F469A7-3F6C-4741-B045-97FA2222A3C7}"/>
              </a:ext>
            </a:extLst>
          </p:cNvPr>
          <p:cNvCxnSpPr>
            <a:cxnSpLocks/>
            <a:stCxn id="25" idx="0"/>
            <a:endCxn id="65" idx="5"/>
          </p:cNvCxnSpPr>
          <p:nvPr/>
        </p:nvCxnSpPr>
        <p:spPr>
          <a:xfrm flipH="1" flipV="1">
            <a:off x="3680035" y="3833179"/>
            <a:ext cx="524420" cy="8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47A61D-8509-6D48-84AD-4F9C89F231FA}"/>
              </a:ext>
            </a:extLst>
          </p:cNvPr>
          <p:cNvSpPr txBox="1"/>
          <p:nvPr/>
        </p:nvSpPr>
        <p:spPr>
          <a:xfrm>
            <a:off x="3746787" y="462833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Oval 62">
            <a:extLst>
              <a:ext uri="{FF2B5EF4-FFF2-40B4-BE49-F238E27FC236}">
                <a16:creationId xmlns:a16="http://schemas.microsoft.com/office/drawing/2014/main" id="{FDE5E98C-3501-4545-847A-C7F1060E953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3507" y="5675381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4198C63-D3C3-EF40-8541-462F70D6BBAF}"/>
              </a:ext>
            </a:extLst>
          </p:cNvPr>
          <p:cNvCxnSpPr>
            <a:cxnSpLocks/>
            <a:stCxn id="28" idx="0"/>
            <a:endCxn id="14" idx="3"/>
          </p:cNvCxnSpPr>
          <p:nvPr/>
        </p:nvCxnSpPr>
        <p:spPr>
          <a:xfrm flipV="1">
            <a:off x="695907" y="4901520"/>
            <a:ext cx="407114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F62E34C-BB9B-2441-BC67-D01CCE312056}"/>
              </a:ext>
            </a:extLst>
          </p:cNvPr>
          <p:cNvSpPr txBox="1"/>
          <p:nvPr/>
        </p:nvSpPr>
        <p:spPr>
          <a:xfrm>
            <a:off x="112723" y="55969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Oval 63">
            <a:extLst>
              <a:ext uri="{FF2B5EF4-FFF2-40B4-BE49-F238E27FC236}">
                <a16:creationId xmlns:a16="http://schemas.microsoft.com/office/drawing/2014/main" id="{085E3C1C-DE84-2349-A14E-07D6474BA6A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74662" y="5675381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a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665A5CE-45AA-1F4E-B6CB-84191B4E1216}"/>
              </a:ext>
            </a:extLst>
          </p:cNvPr>
          <p:cNvCxnSpPr>
            <a:cxnSpLocks/>
            <a:stCxn id="30" idx="0"/>
            <a:endCxn id="14" idx="5"/>
          </p:cNvCxnSpPr>
          <p:nvPr/>
        </p:nvCxnSpPr>
        <p:spPr>
          <a:xfrm flipH="1" flipV="1">
            <a:off x="1318547" y="4901520"/>
            <a:ext cx="208515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EA5BA75-35AA-6D4C-83BF-A26EF19F05DE}"/>
              </a:ext>
            </a:extLst>
          </p:cNvPr>
          <p:cNvSpPr txBox="1"/>
          <p:nvPr/>
        </p:nvSpPr>
        <p:spPr>
          <a:xfrm>
            <a:off x="1033492" y="56134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4" name="Oval 62">
            <a:extLst>
              <a:ext uri="{FF2B5EF4-FFF2-40B4-BE49-F238E27FC236}">
                <a16:creationId xmlns:a16="http://schemas.microsoft.com/office/drawing/2014/main" id="{7B5FC414-B6B5-1D49-82A8-7AF79D36067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106345" y="5648634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FEDE82A-C66F-6840-80B3-7C26B1472BE5}"/>
              </a:ext>
            </a:extLst>
          </p:cNvPr>
          <p:cNvCxnSpPr>
            <a:cxnSpLocks/>
            <a:stCxn id="34" idx="0"/>
            <a:endCxn id="19" idx="4"/>
          </p:cNvCxnSpPr>
          <p:nvPr/>
        </p:nvCxnSpPr>
        <p:spPr>
          <a:xfrm flipV="1">
            <a:off x="2258745" y="4946157"/>
            <a:ext cx="119279" cy="7024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49D2799-27A1-B84B-ABFD-0996E7C3AE81}"/>
              </a:ext>
            </a:extLst>
          </p:cNvPr>
          <p:cNvSpPr txBox="1"/>
          <p:nvPr/>
        </p:nvSpPr>
        <p:spPr>
          <a:xfrm>
            <a:off x="1798714" y="55969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48F7EB1-867C-1B4A-9E7A-1D1FDE706A9E}"/>
              </a:ext>
            </a:extLst>
          </p:cNvPr>
          <p:cNvGrpSpPr/>
          <p:nvPr/>
        </p:nvGrpSpPr>
        <p:grpSpPr>
          <a:xfrm>
            <a:off x="5417889" y="4392006"/>
            <a:ext cx="1619151" cy="1361806"/>
            <a:chOff x="5417889" y="4392006"/>
            <a:chExt cx="1619151" cy="1361806"/>
          </a:xfrm>
        </p:grpSpPr>
        <p:sp>
          <p:nvSpPr>
            <p:cNvPr id="39" name="Oval 63">
              <a:extLst>
                <a:ext uri="{FF2B5EF4-FFF2-40B4-BE49-F238E27FC236}">
                  <a16:creationId xmlns:a16="http://schemas.microsoft.com/office/drawing/2014/main" id="{B0311C45-9656-5F45-951D-AA76C10EFF38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774077" y="5292147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037E5A43-5530-CE43-9D1A-0E3BD34E1D15}"/>
                </a:ext>
              </a:extLst>
            </p:cNvPr>
            <p:cNvSpPr txBox="1"/>
            <p:nvPr/>
          </p:nvSpPr>
          <p:spPr>
            <a:xfrm>
              <a:off x="5417889" y="52921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42" name="Oval 63">
              <a:extLst>
                <a:ext uri="{FF2B5EF4-FFF2-40B4-BE49-F238E27FC236}">
                  <a16:creationId xmlns:a16="http://schemas.microsoft.com/office/drawing/2014/main" id="{A24B25B1-1DF1-174F-8ADB-4DC71657E3B1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732240" y="5292147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8DB2A7A-F637-C74D-B8D9-2F5113991F64}"/>
                </a:ext>
              </a:extLst>
            </p:cNvPr>
            <p:cNvSpPr txBox="1"/>
            <p:nvPr/>
          </p:nvSpPr>
          <p:spPr>
            <a:xfrm>
              <a:off x="6376052" y="5292107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44" name="Oval 63">
              <a:extLst>
                <a:ext uri="{FF2B5EF4-FFF2-40B4-BE49-F238E27FC236}">
                  <a16:creationId xmlns:a16="http://schemas.microsoft.com/office/drawing/2014/main" id="{773FDCD9-7A9E-C647-9B7F-7F632922B6C0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223652" y="4470438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D12C9847-3F83-154F-BAE1-29B88DD76ABF}"/>
                </a:ext>
              </a:extLst>
            </p:cNvPr>
            <p:cNvSpPr txBox="1"/>
            <p:nvPr/>
          </p:nvSpPr>
          <p:spPr>
            <a:xfrm>
              <a:off x="5748383" y="4392006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A0CACCEC-6B8F-904A-A07F-5788889DCDFB}"/>
                </a:ext>
              </a:extLst>
            </p:cNvPr>
            <p:cNvCxnSpPr>
              <a:cxnSpLocks/>
              <a:stCxn id="39" idx="0"/>
              <a:endCxn id="44" idx="3"/>
            </p:cNvCxnSpPr>
            <p:nvPr/>
          </p:nvCxnSpPr>
          <p:spPr>
            <a:xfrm flipV="1">
              <a:off x="5926477" y="4730601"/>
              <a:ext cx="341812" cy="56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D277326F-3471-994E-9A3B-8878426094CA}"/>
                </a:ext>
              </a:extLst>
            </p:cNvPr>
            <p:cNvCxnSpPr>
              <a:cxnSpLocks/>
              <a:stCxn id="42" idx="0"/>
              <a:endCxn id="44" idx="5"/>
            </p:cNvCxnSpPr>
            <p:nvPr/>
          </p:nvCxnSpPr>
          <p:spPr>
            <a:xfrm flipH="1" flipV="1">
              <a:off x="6483815" y="4730601"/>
              <a:ext cx="400825" cy="56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606934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y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38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n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210784" y="3833179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703800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2562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2141330" y="383317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881167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53164" y="4665985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.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3405564" y="3877816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2929815" y="45875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0ACC62E9-350E-4B44-B9F3-608875F2D7A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52055" y="463547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F469A7-3F6C-4741-B045-97FA2222A3C7}"/>
              </a:ext>
            </a:extLst>
          </p:cNvPr>
          <p:cNvCxnSpPr>
            <a:cxnSpLocks/>
            <a:stCxn id="25" idx="0"/>
            <a:endCxn id="65" idx="5"/>
          </p:cNvCxnSpPr>
          <p:nvPr/>
        </p:nvCxnSpPr>
        <p:spPr>
          <a:xfrm flipH="1" flipV="1">
            <a:off x="3680035" y="3833179"/>
            <a:ext cx="524420" cy="8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47A61D-8509-6D48-84AD-4F9C89F231FA}"/>
              </a:ext>
            </a:extLst>
          </p:cNvPr>
          <p:cNvSpPr txBox="1"/>
          <p:nvPr/>
        </p:nvSpPr>
        <p:spPr>
          <a:xfrm>
            <a:off x="3746787" y="462833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Oval 62">
            <a:extLst>
              <a:ext uri="{FF2B5EF4-FFF2-40B4-BE49-F238E27FC236}">
                <a16:creationId xmlns:a16="http://schemas.microsoft.com/office/drawing/2014/main" id="{FDE5E98C-3501-4545-847A-C7F1060E953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3507" y="5675381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4198C63-D3C3-EF40-8541-462F70D6BBAF}"/>
              </a:ext>
            </a:extLst>
          </p:cNvPr>
          <p:cNvCxnSpPr>
            <a:cxnSpLocks/>
            <a:stCxn id="28" idx="0"/>
            <a:endCxn id="14" idx="3"/>
          </p:cNvCxnSpPr>
          <p:nvPr/>
        </p:nvCxnSpPr>
        <p:spPr>
          <a:xfrm flipV="1">
            <a:off x="695907" y="4901520"/>
            <a:ext cx="407114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F62E34C-BB9B-2441-BC67-D01CCE312056}"/>
              </a:ext>
            </a:extLst>
          </p:cNvPr>
          <p:cNvSpPr txBox="1"/>
          <p:nvPr/>
        </p:nvSpPr>
        <p:spPr>
          <a:xfrm>
            <a:off x="112723" y="55969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Oval 63">
            <a:extLst>
              <a:ext uri="{FF2B5EF4-FFF2-40B4-BE49-F238E27FC236}">
                <a16:creationId xmlns:a16="http://schemas.microsoft.com/office/drawing/2014/main" id="{085E3C1C-DE84-2349-A14E-07D6474BA6A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74662" y="5675381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a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665A5CE-45AA-1F4E-B6CB-84191B4E1216}"/>
              </a:ext>
            </a:extLst>
          </p:cNvPr>
          <p:cNvCxnSpPr>
            <a:cxnSpLocks/>
            <a:stCxn id="30" idx="0"/>
            <a:endCxn id="14" idx="5"/>
          </p:cNvCxnSpPr>
          <p:nvPr/>
        </p:nvCxnSpPr>
        <p:spPr>
          <a:xfrm flipH="1" flipV="1">
            <a:off x="1318547" y="4901520"/>
            <a:ext cx="208515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EA5BA75-35AA-6D4C-83BF-A26EF19F05DE}"/>
              </a:ext>
            </a:extLst>
          </p:cNvPr>
          <p:cNvSpPr txBox="1"/>
          <p:nvPr/>
        </p:nvSpPr>
        <p:spPr>
          <a:xfrm>
            <a:off x="1033492" y="56134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4" name="Oval 62">
            <a:extLst>
              <a:ext uri="{FF2B5EF4-FFF2-40B4-BE49-F238E27FC236}">
                <a16:creationId xmlns:a16="http://schemas.microsoft.com/office/drawing/2014/main" id="{7B5FC414-B6B5-1D49-82A8-7AF79D36067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106345" y="5648634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FEDE82A-C66F-6840-80B3-7C26B1472BE5}"/>
              </a:ext>
            </a:extLst>
          </p:cNvPr>
          <p:cNvCxnSpPr>
            <a:cxnSpLocks/>
            <a:stCxn id="34" idx="0"/>
            <a:endCxn id="19" idx="4"/>
          </p:cNvCxnSpPr>
          <p:nvPr/>
        </p:nvCxnSpPr>
        <p:spPr>
          <a:xfrm flipV="1">
            <a:off x="2258745" y="4946157"/>
            <a:ext cx="119279" cy="7024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49D2799-27A1-B84B-ABFD-0996E7C3AE81}"/>
              </a:ext>
            </a:extLst>
          </p:cNvPr>
          <p:cNvSpPr txBox="1"/>
          <p:nvPr/>
        </p:nvSpPr>
        <p:spPr>
          <a:xfrm>
            <a:off x="1798714" y="55969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48F7EB1-867C-1B4A-9E7A-1D1FDE706A9E}"/>
              </a:ext>
            </a:extLst>
          </p:cNvPr>
          <p:cNvGrpSpPr/>
          <p:nvPr/>
        </p:nvGrpSpPr>
        <p:grpSpPr>
          <a:xfrm>
            <a:off x="5417889" y="4392006"/>
            <a:ext cx="1619151" cy="1361806"/>
            <a:chOff x="5417889" y="4392006"/>
            <a:chExt cx="1619151" cy="1361806"/>
          </a:xfrm>
        </p:grpSpPr>
        <p:sp>
          <p:nvSpPr>
            <p:cNvPr id="39" name="Oval 63">
              <a:extLst>
                <a:ext uri="{FF2B5EF4-FFF2-40B4-BE49-F238E27FC236}">
                  <a16:creationId xmlns:a16="http://schemas.microsoft.com/office/drawing/2014/main" id="{B0311C45-9656-5F45-951D-AA76C10EFF38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774077" y="5292147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037E5A43-5530-CE43-9D1A-0E3BD34E1D15}"/>
                </a:ext>
              </a:extLst>
            </p:cNvPr>
            <p:cNvSpPr txBox="1"/>
            <p:nvPr/>
          </p:nvSpPr>
          <p:spPr>
            <a:xfrm>
              <a:off x="5417889" y="52921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42" name="Oval 63">
              <a:extLst>
                <a:ext uri="{FF2B5EF4-FFF2-40B4-BE49-F238E27FC236}">
                  <a16:creationId xmlns:a16="http://schemas.microsoft.com/office/drawing/2014/main" id="{A24B25B1-1DF1-174F-8ADB-4DC71657E3B1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732240" y="5292147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8DB2A7A-F637-C74D-B8D9-2F5113991F64}"/>
                </a:ext>
              </a:extLst>
            </p:cNvPr>
            <p:cNvSpPr txBox="1"/>
            <p:nvPr/>
          </p:nvSpPr>
          <p:spPr>
            <a:xfrm>
              <a:off x="6376052" y="5292107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44" name="Oval 63">
              <a:extLst>
                <a:ext uri="{FF2B5EF4-FFF2-40B4-BE49-F238E27FC236}">
                  <a16:creationId xmlns:a16="http://schemas.microsoft.com/office/drawing/2014/main" id="{773FDCD9-7A9E-C647-9B7F-7F632922B6C0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223652" y="4470438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D12C9847-3F83-154F-BAE1-29B88DD76ABF}"/>
                </a:ext>
              </a:extLst>
            </p:cNvPr>
            <p:cNvSpPr txBox="1"/>
            <p:nvPr/>
          </p:nvSpPr>
          <p:spPr>
            <a:xfrm>
              <a:off x="5748383" y="4392006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A0CACCEC-6B8F-904A-A07F-5788889DCDFB}"/>
                </a:ext>
              </a:extLst>
            </p:cNvPr>
            <p:cNvCxnSpPr>
              <a:cxnSpLocks/>
              <a:stCxn id="39" idx="0"/>
              <a:endCxn id="44" idx="3"/>
            </p:cNvCxnSpPr>
            <p:nvPr/>
          </p:nvCxnSpPr>
          <p:spPr>
            <a:xfrm flipV="1">
              <a:off x="5926477" y="4730601"/>
              <a:ext cx="341812" cy="56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D277326F-3471-994E-9A3B-8878426094CA}"/>
                </a:ext>
              </a:extLst>
            </p:cNvPr>
            <p:cNvCxnSpPr>
              <a:cxnSpLocks/>
              <a:stCxn id="42" idx="0"/>
              <a:endCxn id="44" idx="5"/>
            </p:cNvCxnSpPr>
            <p:nvPr/>
          </p:nvCxnSpPr>
          <p:spPr>
            <a:xfrm flipH="1" flipV="1">
              <a:off x="6483815" y="4730601"/>
              <a:ext cx="400825" cy="56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63">
            <a:extLst>
              <a:ext uri="{FF2B5EF4-FFF2-40B4-BE49-F238E27FC236}">
                <a16:creationId xmlns:a16="http://schemas.microsoft.com/office/drawing/2014/main" id="{688D97FD-4BB8-2D41-AF89-3BEB5C774931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05141" y="5648634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DFB59C5A-248B-8845-B8B9-43608C92A2CC}"/>
              </a:ext>
            </a:extLst>
          </p:cNvPr>
          <p:cNvCxnSpPr>
            <a:cxnSpLocks/>
            <a:stCxn id="40" idx="0"/>
            <a:endCxn id="19" idx="5"/>
          </p:cNvCxnSpPr>
          <p:nvPr/>
        </p:nvCxnSpPr>
        <p:spPr>
          <a:xfrm flipH="1" flipV="1">
            <a:off x="2485787" y="4901520"/>
            <a:ext cx="571754" cy="747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CEC386F3-6D53-714C-A6DC-482D14B7141B}"/>
              </a:ext>
            </a:extLst>
          </p:cNvPr>
          <p:cNvSpPr/>
          <p:nvPr/>
        </p:nvSpPr>
        <p:spPr>
          <a:xfrm>
            <a:off x="3275856" y="4741817"/>
            <a:ext cx="2808514" cy="1434167"/>
          </a:xfrm>
          <a:custGeom>
            <a:avLst/>
            <a:gdLst>
              <a:gd name="connsiteX0" fmla="*/ 0 w 2808514"/>
              <a:gd name="connsiteY0" fmla="*/ 1045029 h 1434167"/>
              <a:gd name="connsiteX1" fmla="*/ 1201782 w 2808514"/>
              <a:gd name="connsiteY1" fmla="*/ 1423852 h 1434167"/>
              <a:gd name="connsiteX2" fmla="*/ 1658982 w 2808514"/>
              <a:gd name="connsiteY2" fmla="*/ 679269 h 1434167"/>
              <a:gd name="connsiteX3" fmla="*/ 2808514 w 2808514"/>
              <a:gd name="connsiteY3" fmla="*/ 0 h 143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8514" h="1434167">
                <a:moveTo>
                  <a:pt x="0" y="1045029"/>
                </a:moveTo>
                <a:cubicBezTo>
                  <a:pt x="462642" y="1264920"/>
                  <a:pt x="925285" y="1484812"/>
                  <a:pt x="1201782" y="1423852"/>
                </a:cubicBezTo>
                <a:cubicBezTo>
                  <a:pt x="1478279" y="1362892"/>
                  <a:pt x="1391193" y="916578"/>
                  <a:pt x="1658982" y="679269"/>
                </a:cubicBezTo>
                <a:cubicBezTo>
                  <a:pt x="1926771" y="441960"/>
                  <a:pt x="2636520" y="128451"/>
                  <a:pt x="280851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23F0675-D308-0C47-B8E7-22E8DEA9287E}"/>
              </a:ext>
            </a:extLst>
          </p:cNvPr>
          <p:cNvSpPr txBox="1"/>
          <p:nvPr/>
        </p:nvSpPr>
        <p:spPr>
          <a:xfrm>
            <a:off x="2569154" y="5570201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955821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y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38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n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210784" y="3833179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703800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2562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2141330" y="383317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881167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53164" y="4665985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.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3405564" y="3877816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2929815" y="45875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0ACC62E9-350E-4B44-B9F3-608875F2D7A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52055" y="463547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F469A7-3F6C-4741-B045-97FA2222A3C7}"/>
              </a:ext>
            </a:extLst>
          </p:cNvPr>
          <p:cNvCxnSpPr>
            <a:cxnSpLocks/>
            <a:stCxn id="25" idx="0"/>
            <a:endCxn id="65" idx="5"/>
          </p:cNvCxnSpPr>
          <p:nvPr/>
        </p:nvCxnSpPr>
        <p:spPr>
          <a:xfrm flipH="1" flipV="1">
            <a:off x="3680035" y="3833179"/>
            <a:ext cx="524420" cy="8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47A61D-8509-6D48-84AD-4F9C89F231FA}"/>
              </a:ext>
            </a:extLst>
          </p:cNvPr>
          <p:cNvSpPr txBox="1"/>
          <p:nvPr/>
        </p:nvSpPr>
        <p:spPr>
          <a:xfrm>
            <a:off x="3746787" y="462833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Oval 62">
            <a:extLst>
              <a:ext uri="{FF2B5EF4-FFF2-40B4-BE49-F238E27FC236}">
                <a16:creationId xmlns:a16="http://schemas.microsoft.com/office/drawing/2014/main" id="{FDE5E98C-3501-4545-847A-C7F1060E953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3507" y="5675381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4198C63-D3C3-EF40-8541-462F70D6BBAF}"/>
              </a:ext>
            </a:extLst>
          </p:cNvPr>
          <p:cNvCxnSpPr>
            <a:cxnSpLocks/>
            <a:stCxn id="28" idx="0"/>
            <a:endCxn id="14" idx="3"/>
          </p:cNvCxnSpPr>
          <p:nvPr/>
        </p:nvCxnSpPr>
        <p:spPr>
          <a:xfrm flipV="1">
            <a:off x="695907" y="4901520"/>
            <a:ext cx="407114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F62E34C-BB9B-2441-BC67-D01CCE312056}"/>
              </a:ext>
            </a:extLst>
          </p:cNvPr>
          <p:cNvSpPr txBox="1"/>
          <p:nvPr/>
        </p:nvSpPr>
        <p:spPr>
          <a:xfrm>
            <a:off x="112723" y="55969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Oval 63">
            <a:extLst>
              <a:ext uri="{FF2B5EF4-FFF2-40B4-BE49-F238E27FC236}">
                <a16:creationId xmlns:a16="http://schemas.microsoft.com/office/drawing/2014/main" id="{085E3C1C-DE84-2349-A14E-07D6474BA6A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74662" y="5675381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a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665A5CE-45AA-1F4E-B6CB-84191B4E1216}"/>
              </a:ext>
            </a:extLst>
          </p:cNvPr>
          <p:cNvCxnSpPr>
            <a:cxnSpLocks/>
            <a:stCxn id="30" idx="0"/>
            <a:endCxn id="14" idx="5"/>
          </p:cNvCxnSpPr>
          <p:nvPr/>
        </p:nvCxnSpPr>
        <p:spPr>
          <a:xfrm flipH="1" flipV="1">
            <a:off x="1318547" y="4901520"/>
            <a:ext cx="208515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EA5BA75-35AA-6D4C-83BF-A26EF19F05DE}"/>
              </a:ext>
            </a:extLst>
          </p:cNvPr>
          <p:cNvSpPr txBox="1"/>
          <p:nvPr/>
        </p:nvSpPr>
        <p:spPr>
          <a:xfrm>
            <a:off x="1033492" y="56134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4" name="Oval 62">
            <a:extLst>
              <a:ext uri="{FF2B5EF4-FFF2-40B4-BE49-F238E27FC236}">
                <a16:creationId xmlns:a16="http://schemas.microsoft.com/office/drawing/2014/main" id="{7B5FC414-B6B5-1D49-82A8-7AF79D36067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106345" y="5648634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FEDE82A-C66F-6840-80B3-7C26B1472BE5}"/>
              </a:ext>
            </a:extLst>
          </p:cNvPr>
          <p:cNvCxnSpPr>
            <a:cxnSpLocks/>
            <a:stCxn id="34" idx="0"/>
            <a:endCxn id="19" idx="4"/>
          </p:cNvCxnSpPr>
          <p:nvPr/>
        </p:nvCxnSpPr>
        <p:spPr>
          <a:xfrm flipV="1">
            <a:off x="2258745" y="4946157"/>
            <a:ext cx="119279" cy="7024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49D2799-27A1-B84B-ABFD-0996E7C3AE81}"/>
              </a:ext>
            </a:extLst>
          </p:cNvPr>
          <p:cNvSpPr txBox="1"/>
          <p:nvPr/>
        </p:nvSpPr>
        <p:spPr>
          <a:xfrm>
            <a:off x="1798714" y="55969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48F7EB1-867C-1B4A-9E7A-1D1FDE706A9E}"/>
              </a:ext>
            </a:extLst>
          </p:cNvPr>
          <p:cNvGrpSpPr/>
          <p:nvPr/>
        </p:nvGrpSpPr>
        <p:grpSpPr>
          <a:xfrm>
            <a:off x="5417889" y="4392006"/>
            <a:ext cx="1619151" cy="1361806"/>
            <a:chOff x="5417889" y="4392006"/>
            <a:chExt cx="1619151" cy="1361806"/>
          </a:xfrm>
        </p:grpSpPr>
        <p:sp>
          <p:nvSpPr>
            <p:cNvPr id="39" name="Oval 63">
              <a:extLst>
                <a:ext uri="{FF2B5EF4-FFF2-40B4-BE49-F238E27FC236}">
                  <a16:creationId xmlns:a16="http://schemas.microsoft.com/office/drawing/2014/main" id="{B0311C45-9656-5F45-951D-AA76C10EFF38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774077" y="5292147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037E5A43-5530-CE43-9D1A-0E3BD34E1D15}"/>
                </a:ext>
              </a:extLst>
            </p:cNvPr>
            <p:cNvSpPr txBox="1"/>
            <p:nvPr/>
          </p:nvSpPr>
          <p:spPr>
            <a:xfrm>
              <a:off x="5417889" y="52921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42" name="Oval 63">
              <a:extLst>
                <a:ext uri="{FF2B5EF4-FFF2-40B4-BE49-F238E27FC236}">
                  <a16:creationId xmlns:a16="http://schemas.microsoft.com/office/drawing/2014/main" id="{A24B25B1-1DF1-174F-8ADB-4DC71657E3B1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732240" y="5292147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8DB2A7A-F637-C74D-B8D9-2F5113991F64}"/>
                </a:ext>
              </a:extLst>
            </p:cNvPr>
            <p:cNvSpPr txBox="1"/>
            <p:nvPr/>
          </p:nvSpPr>
          <p:spPr>
            <a:xfrm>
              <a:off x="6376052" y="5292107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44" name="Oval 63">
              <a:extLst>
                <a:ext uri="{FF2B5EF4-FFF2-40B4-BE49-F238E27FC236}">
                  <a16:creationId xmlns:a16="http://schemas.microsoft.com/office/drawing/2014/main" id="{773FDCD9-7A9E-C647-9B7F-7F632922B6C0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223652" y="4470438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D12C9847-3F83-154F-BAE1-29B88DD76ABF}"/>
                </a:ext>
              </a:extLst>
            </p:cNvPr>
            <p:cNvSpPr txBox="1"/>
            <p:nvPr/>
          </p:nvSpPr>
          <p:spPr>
            <a:xfrm>
              <a:off x="5748383" y="4392006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A0CACCEC-6B8F-904A-A07F-5788889DCDFB}"/>
                </a:ext>
              </a:extLst>
            </p:cNvPr>
            <p:cNvCxnSpPr>
              <a:cxnSpLocks/>
              <a:stCxn id="39" idx="0"/>
              <a:endCxn id="44" idx="3"/>
            </p:cNvCxnSpPr>
            <p:nvPr/>
          </p:nvCxnSpPr>
          <p:spPr>
            <a:xfrm flipV="1">
              <a:off x="5926477" y="4730601"/>
              <a:ext cx="341812" cy="56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D277326F-3471-994E-9A3B-8878426094CA}"/>
                </a:ext>
              </a:extLst>
            </p:cNvPr>
            <p:cNvCxnSpPr>
              <a:cxnSpLocks/>
              <a:stCxn id="42" idx="0"/>
              <a:endCxn id="44" idx="5"/>
            </p:cNvCxnSpPr>
            <p:nvPr/>
          </p:nvCxnSpPr>
          <p:spPr>
            <a:xfrm flipH="1" flipV="1">
              <a:off x="6483815" y="4730601"/>
              <a:ext cx="400825" cy="56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63">
            <a:extLst>
              <a:ext uri="{FF2B5EF4-FFF2-40B4-BE49-F238E27FC236}">
                <a16:creationId xmlns:a16="http://schemas.microsoft.com/office/drawing/2014/main" id="{E87AADAE-0C5C-1740-AD8E-530BAC9E0828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499852" y="5285571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088B416-15E0-7B4C-9C07-2C5F7661B50E}"/>
              </a:ext>
            </a:extLst>
          </p:cNvPr>
          <p:cNvSpPr txBox="1"/>
          <p:nvPr/>
        </p:nvSpPr>
        <p:spPr>
          <a:xfrm>
            <a:off x="7210113" y="5229200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手繪多邊形 3">
            <a:extLst>
              <a:ext uri="{FF2B5EF4-FFF2-40B4-BE49-F238E27FC236}">
                <a16:creationId xmlns:a16="http://schemas.microsoft.com/office/drawing/2014/main" id="{01D51CA9-C0F4-D74C-92A5-0E96EE602237}"/>
              </a:ext>
            </a:extLst>
          </p:cNvPr>
          <p:cNvSpPr/>
          <p:nvPr/>
        </p:nvSpPr>
        <p:spPr>
          <a:xfrm>
            <a:off x="2324883" y="3849417"/>
            <a:ext cx="3540034" cy="1755004"/>
          </a:xfrm>
          <a:custGeom>
            <a:avLst/>
            <a:gdLst>
              <a:gd name="connsiteX0" fmla="*/ 3540034 w 3540034"/>
              <a:gd name="connsiteY0" fmla="*/ 983687 h 1755004"/>
              <a:gd name="connsiteX1" fmla="*/ 2076994 w 3540034"/>
              <a:gd name="connsiteY1" fmla="*/ 1741332 h 1755004"/>
              <a:gd name="connsiteX2" fmla="*/ 600891 w 3540034"/>
              <a:gd name="connsiteY2" fmla="*/ 1375572 h 1755004"/>
              <a:gd name="connsiteX3" fmla="*/ 326571 w 3540034"/>
              <a:gd name="connsiteY3" fmla="*/ 212978 h 1755004"/>
              <a:gd name="connsiteX4" fmla="*/ 0 w 3540034"/>
              <a:gd name="connsiteY4" fmla="*/ 3972 h 175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0034" h="1755004">
                <a:moveTo>
                  <a:pt x="3540034" y="983687"/>
                </a:moveTo>
                <a:cubicBezTo>
                  <a:pt x="3053442" y="1329852"/>
                  <a:pt x="2566851" y="1676018"/>
                  <a:pt x="2076994" y="1741332"/>
                </a:cubicBezTo>
                <a:cubicBezTo>
                  <a:pt x="1587137" y="1806646"/>
                  <a:pt x="892628" y="1630298"/>
                  <a:pt x="600891" y="1375572"/>
                </a:cubicBezTo>
                <a:cubicBezTo>
                  <a:pt x="309154" y="1120846"/>
                  <a:pt x="426719" y="441578"/>
                  <a:pt x="326571" y="212978"/>
                </a:cubicBezTo>
                <a:cubicBezTo>
                  <a:pt x="226423" y="-15622"/>
                  <a:pt x="113211" y="-5825"/>
                  <a:pt x="0" y="39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0807337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3" name="群組 4112">
            <a:extLst>
              <a:ext uri="{FF2B5EF4-FFF2-40B4-BE49-F238E27FC236}">
                <a16:creationId xmlns:a16="http://schemas.microsoft.com/office/drawing/2014/main" id="{23B90656-82BC-D74F-A1A5-44BE7BE809CC}"/>
              </a:ext>
            </a:extLst>
          </p:cNvPr>
          <p:cNvGrpSpPr/>
          <p:nvPr/>
        </p:nvGrpSpPr>
        <p:grpSpPr>
          <a:xfrm>
            <a:off x="306760" y="1772816"/>
            <a:ext cx="8526152" cy="4962943"/>
            <a:chOff x="306760" y="1772816"/>
            <a:chExt cx="8526152" cy="4962943"/>
          </a:xfrm>
        </p:grpSpPr>
        <p:sp>
          <p:nvSpPr>
            <p:cNvPr id="52" name="Oval 60">
              <a:extLst>
                <a:ext uri="{FF2B5EF4-FFF2-40B4-BE49-F238E27FC236}">
                  <a16:creationId xmlns:a16="http://schemas.microsoft.com/office/drawing/2014/main" id="{DA1E107D-65F6-FA4F-99D1-DCEC9FEF877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46067" y="5440359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3" name="Oval 62">
              <a:extLst>
                <a:ext uri="{FF2B5EF4-FFF2-40B4-BE49-F238E27FC236}">
                  <a16:creationId xmlns:a16="http://schemas.microsoft.com/office/drawing/2014/main" id="{1F9D0CC8-8B58-9145-9B3C-C01186769B08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954832" y="6430959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e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4" name="Oval 63">
              <a:extLst>
                <a:ext uri="{FF2B5EF4-FFF2-40B4-BE49-F238E27FC236}">
                  <a16:creationId xmlns:a16="http://schemas.microsoft.com/office/drawing/2014/main" id="{79D10F2B-CA4D-0849-B9E2-246B4C00F940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06760" y="6430959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D9607287-5A9C-964E-B095-F9794F005FF6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906230" y="5700522"/>
              <a:ext cx="201002" cy="730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EFB497D-1AFB-CC48-9673-891890FB274B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459160" y="5700522"/>
              <a:ext cx="231544" cy="730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0">
              <a:extLst>
                <a:ext uri="{FF2B5EF4-FFF2-40B4-BE49-F238E27FC236}">
                  <a16:creationId xmlns:a16="http://schemas.microsoft.com/office/drawing/2014/main" id="{645E9CCA-A52E-4E46-88A6-1F81D12C2BDC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715560" y="5440359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4" name="Oval 62">
              <a:extLst>
                <a:ext uri="{FF2B5EF4-FFF2-40B4-BE49-F238E27FC236}">
                  <a16:creationId xmlns:a16="http://schemas.microsoft.com/office/drawing/2014/main" id="{D470C23D-FD60-FF40-9EB0-FE9E6625833B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024325" y="6430959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  <a:latin typeface="Cambria Math" panose="02040503050406030204" pitchFamily="18" charset="0"/>
                </a:rPr>
                <a:t>i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5" name="Oval 63">
              <a:extLst>
                <a:ext uri="{FF2B5EF4-FFF2-40B4-BE49-F238E27FC236}">
                  <a16:creationId xmlns:a16="http://schemas.microsoft.com/office/drawing/2014/main" id="{80166E96-0CBD-9F4F-AD51-E28D94085D7F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376253" y="6430959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r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2DDCE1E-20C3-5E4F-995A-93287807DBF5}"/>
                </a:ext>
              </a:extLst>
            </p:cNvPr>
            <p:cNvCxnSpPr>
              <a:cxnSpLocks/>
              <a:stCxn id="64" idx="0"/>
              <a:endCxn id="63" idx="5"/>
            </p:cNvCxnSpPr>
            <p:nvPr/>
          </p:nvCxnSpPr>
          <p:spPr>
            <a:xfrm flipH="1" flipV="1">
              <a:off x="1975723" y="5700522"/>
              <a:ext cx="201002" cy="730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E9A881BD-F4DC-054B-9ADA-5A9086E1C96A}"/>
                </a:ext>
              </a:extLst>
            </p:cNvPr>
            <p:cNvCxnSpPr>
              <a:cxnSpLocks/>
              <a:stCxn id="65" idx="0"/>
              <a:endCxn id="63" idx="3"/>
            </p:cNvCxnSpPr>
            <p:nvPr/>
          </p:nvCxnSpPr>
          <p:spPr>
            <a:xfrm flipV="1">
              <a:off x="1528653" y="5700522"/>
              <a:ext cx="231544" cy="730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60">
              <a:extLst>
                <a:ext uri="{FF2B5EF4-FFF2-40B4-BE49-F238E27FC236}">
                  <a16:creationId xmlns:a16="http://schemas.microsoft.com/office/drawing/2014/main" id="{5CA3EC50-A395-2D40-B3DC-786462A6F62C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54921" y="5440359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4" name="Oval 62">
              <a:extLst>
                <a:ext uri="{FF2B5EF4-FFF2-40B4-BE49-F238E27FC236}">
                  <a16:creationId xmlns:a16="http://schemas.microsoft.com/office/drawing/2014/main" id="{E9A2041D-7737-9D4B-888D-3BF5A2C0E952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163686" y="6430959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y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5" name="Oval 63">
              <a:extLst>
                <a:ext uri="{FF2B5EF4-FFF2-40B4-BE49-F238E27FC236}">
                  <a16:creationId xmlns:a16="http://schemas.microsoft.com/office/drawing/2014/main" id="{D39050C7-1F23-AC4A-B685-4155C00D8AD4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15614" y="6430959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  <a:latin typeface="Cambria Math" panose="02040503050406030204" pitchFamily="18" charset="0"/>
                </a:rPr>
                <a:t>sp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C61CBC80-C262-3541-9E29-3D2A0E40B301}"/>
                </a:ext>
              </a:extLst>
            </p:cNvPr>
            <p:cNvCxnSpPr>
              <a:cxnSpLocks/>
              <a:stCxn id="74" idx="0"/>
              <a:endCxn id="73" idx="5"/>
            </p:cNvCxnSpPr>
            <p:nvPr/>
          </p:nvCxnSpPr>
          <p:spPr>
            <a:xfrm flipH="1" flipV="1">
              <a:off x="3115084" y="5700522"/>
              <a:ext cx="201002" cy="730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7C8E5E44-8A2C-9746-BD73-21ACAC0F3E50}"/>
                </a:ext>
              </a:extLst>
            </p:cNvPr>
            <p:cNvCxnSpPr>
              <a:cxnSpLocks/>
              <a:stCxn id="75" idx="0"/>
              <a:endCxn id="73" idx="3"/>
            </p:cNvCxnSpPr>
            <p:nvPr/>
          </p:nvCxnSpPr>
          <p:spPr>
            <a:xfrm flipV="1">
              <a:off x="2668014" y="5700522"/>
              <a:ext cx="231544" cy="730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60">
              <a:extLst>
                <a:ext uri="{FF2B5EF4-FFF2-40B4-BE49-F238E27FC236}">
                  <a16:creationId xmlns:a16="http://schemas.microsoft.com/office/drawing/2014/main" id="{B333AA5F-F655-8B4F-BA76-31025CD69996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24414" y="5440359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9" name="Oval 62">
              <a:extLst>
                <a:ext uri="{FF2B5EF4-FFF2-40B4-BE49-F238E27FC236}">
                  <a16:creationId xmlns:a16="http://schemas.microsoft.com/office/drawing/2014/main" id="{0BBBBD42-D2FB-E943-A362-28AC5A0DA97F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233179" y="6430959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n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80" name="Oval 63">
              <a:extLst>
                <a:ext uri="{FF2B5EF4-FFF2-40B4-BE49-F238E27FC236}">
                  <a16:creationId xmlns:a16="http://schemas.microsoft.com/office/drawing/2014/main" id="{AF83E07D-8F6B-6E49-88EF-C483D0B1255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585107" y="6430959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s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7FA1D3FE-C8D0-5E4B-A46A-0FC45CD27489}"/>
                </a:ext>
              </a:extLst>
            </p:cNvPr>
            <p:cNvCxnSpPr>
              <a:cxnSpLocks/>
              <a:stCxn id="79" idx="0"/>
              <a:endCxn id="78" idx="5"/>
            </p:cNvCxnSpPr>
            <p:nvPr/>
          </p:nvCxnSpPr>
          <p:spPr>
            <a:xfrm flipH="1" flipV="1">
              <a:off x="4184577" y="5700522"/>
              <a:ext cx="201002" cy="730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4233F24E-51AD-7541-B10C-7703953F3DD9}"/>
                </a:ext>
              </a:extLst>
            </p:cNvPr>
            <p:cNvCxnSpPr>
              <a:cxnSpLocks/>
              <a:stCxn id="80" idx="0"/>
              <a:endCxn id="78" idx="3"/>
            </p:cNvCxnSpPr>
            <p:nvPr/>
          </p:nvCxnSpPr>
          <p:spPr>
            <a:xfrm flipV="1">
              <a:off x="3737507" y="5700522"/>
              <a:ext cx="231544" cy="730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60">
              <a:extLst>
                <a:ext uri="{FF2B5EF4-FFF2-40B4-BE49-F238E27FC236}">
                  <a16:creationId xmlns:a16="http://schemas.microsoft.com/office/drawing/2014/main" id="{2CAF0401-29E4-6E46-B711-3C2C4BBEEF0B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020447" y="5440359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85" name="Oval 62">
              <a:extLst>
                <a:ext uri="{FF2B5EF4-FFF2-40B4-BE49-F238E27FC236}">
                  <a16:creationId xmlns:a16="http://schemas.microsoft.com/office/drawing/2014/main" id="{A3743E4F-7829-BB4F-9C10-3FD8B8E877DC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329212" y="6430959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l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86" name="Oval 63">
              <a:extLst>
                <a:ext uri="{FF2B5EF4-FFF2-40B4-BE49-F238E27FC236}">
                  <a16:creationId xmlns:a16="http://schemas.microsoft.com/office/drawing/2014/main" id="{7C123408-0002-8243-8367-4325B8B6CEB0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681140" y="6430959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a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55476D8B-7F7C-7F47-9B39-900CAC44A11D}"/>
                </a:ext>
              </a:extLst>
            </p:cNvPr>
            <p:cNvCxnSpPr>
              <a:cxnSpLocks/>
              <a:stCxn id="85" idx="0"/>
              <a:endCxn id="84" idx="5"/>
            </p:cNvCxnSpPr>
            <p:nvPr/>
          </p:nvCxnSpPr>
          <p:spPr>
            <a:xfrm flipH="1" flipV="1">
              <a:off x="5280610" y="5700522"/>
              <a:ext cx="201002" cy="730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10E88DFA-01BA-BA48-9D47-C36F5B7B3912}"/>
                </a:ext>
              </a:extLst>
            </p:cNvPr>
            <p:cNvCxnSpPr>
              <a:cxnSpLocks/>
              <a:stCxn id="86" idx="0"/>
              <a:endCxn id="84" idx="3"/>
            </p:cNvCxnSpPr>
            <p:nvPr/>
          </p:nvCxnSpPr>
          <p:spPr>
            <a:xfrm flipV="1">
              <a:off x="4833540" y="5700522"/>
              <a:ext cx="231544" cy="730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60">
              <a:extLst>
                <a:ext uri="{FF2B5EF4-FFF2-40B4-BE49-F238E27FC236}">
                  <a16:creationId xmlns:a16="http://schemas.microsoft.com/office/drawing/2014/main" id="{E899CCD0-3173-4A48-B9CC-F475DA6DCB07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089940" y="5440359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0" name="Oval 62">
              <a:extLst>
                <a:ext uri="{FF2B5EF4-FFF2-40B4-BE49-F238E27FC236}">
                  <a16:creationId xmlns:a16="http://schemas.microsoft.com/office/drawing/2014/main" id="{851E5FD8-B4A1-A646-A319-6DA1985282D6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398705" y="6430959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.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1" name="Oval 63">
              <a:extLst>
                <a:ext uri="{FF2B5EF4-FFF2-40B4-BE49-F238E27FC236}">
                  <a16:creationId xmlns:a16="http://schemas.microsoft.com/office/drawing/2014/main" id="{E491C6FB-11DC-F24D-92C4-815DE3E952F6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750633" y="6430959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k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87CC74A7-D85F-7042-A3F6-C54DA144A2F8}"/>
                </a:ext>
              </a:extLst>
            </p:cNvPr>
            <p:cNvCxnSpPr>
              <a:cxnSpLocks/>
              <a:stCxn id="90" idx="0"/>
              <a:endCxn id="89" idx="5"/>
            </p:cNvCxnSpPr>
            <p:nvPr/>
          </p:nvCxnSpPr>
          <p:spPr>
            <a:xfrm flipH="1" flipV="1">
              <a:off x="6350103" y="5700522"/>
              <a:ext cx="201002" cy="730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E3780CC-32B5-9047-A684-27316A4D7B17}"/>
                </a:ext>
              </a:extLst>
            </p:cNvPr>
            <p:cNvCxnSpPr>
              <a:cxnSpLocks/>
              <a:stCxn id="91" idx="0"/>
              <a:endCxn id="89" idx="3"/>
            </p:cNvCxnSpPr>
            <p:nvPr/>
          </p:nvCxnSpPr>
          <p:spPr>
            <a:xfrm flipV="1">
              <a:off x="5903033" y="5700522"/>
              <a:ext cx="231544" cy="730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60">
              <a:extLst>
                <a:ext uri="{FF2B5EF4-FFF2-40B4-BE49-F238E27FC236}">
                  <a16:creationId xmlns:a16="http://schemas.microsoft.com/office/drawing/2014/main" id="{F862361F-47A9-C644-BC86-B57CCB64DE75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149854" y="5421452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5" name="Oval 62">
              <a:extLst>
                <a:ext uri="{FF2B5EF4-FFF2-40B4-BE49-F238E27FC236}">
                  <a16:creationId xmlns:a16="http://schemas.microsoft.com/office/drawing/2014/main" id="{4633902D-47F6-DD43-898C-86D5FA6AE594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458619" y="6412052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6" name="Oval 63">
              <a:extLst>
                <a:ext uri="{FF2B5EF4-FFF2-40B4-BE49-F238E27FC236}">
                  <a16:creationId xmlns:a16="http://schemas.microsoft.com/office/drawing/2014/main" id="{63CFBE65-40AB-ED4C-A9D7-4D8A4CBA7407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810547" y="6412052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BAE2CA6A-EE72-644D-A4DE-7E86244F83BD}"/>
                </a:ext>
              </a:extLst>
            </p:cNvPr>
            <p:cNvCxnSpPr>
              <a:cxnSpLocks/>
              <a:stCxn id="95" idx="0"/>
              <a:endCxn id="94" idx="5"/>
            </p:cNvCxnSpPr>
            <p:nvPr/>
          </p:nvCxnSpPr>
          <p:spPr>
            <a:xfrm flipH="1" flipV="1">
              <a:off x="7410017" y="5681615"/>
              <a:ext cx="201002" cy="730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88E74EC8-9AF5-924C-B3D6-9C7F93F0B436}"/>
                </a:ext>
              </a:extLst>
            </p:cNvPr>
            <p:cNvCxnSpPr>
              <a:cxnSpLocks/>
              <a:stCxn id="96" idx="0"/>
              <a:endCxn id="94" idx="3"/>
            </p:cNvCxnSpPr>
            <p:nvPr/>
          </p:nvCxnSpPr>
          <p:spPr>
            <a:xfrm flipV="1">
              <a:off x="6962947" y="5681615"/>
              <a:ext cx="231544" cy="730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60">
              <a:extLst>
                <a:ext uri="{FF2B5EF4-FFF2-40B4-BE49-F238E27FC236}">
                  <a16:creationId xmlns:a16="http://schemas.microsoft.com/office/drawing/2014/main" id="{7B0C00DB-8324-B84E-81C4-F366952A2C95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219347" y="5421452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0" name="Oval 62">
              <a:extLst>
                <a:ext uri="{FF2B5EF4-FFF2-40B4-BE49-F238E27FC236}">
                  <a16:creationId xmlns:a16="http://schemas.microsoft.com/office/drawing/2014/main" id="{C75DF04D-5A22-BF45-81B6-D17875C8E710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8528112" y="6412052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1" name="Oval 63">
              <a:extLst>
                <a:ext uri="{FF2B5EF4-FFF2-40B4-BE49-F238E27FC236}">
                  <a16:creationId xmlns:a16="http://schemas.microsoft.com/office/drawing/2014/main" id="{CDDA06F1-6081-C641-AF92-30D843E8B774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880040" y="6412052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27BF19AF-8E8F-7D4B-9A7E-60D5758F126D}"/>
                </a:ext>
              </a:extLst>
            </p:cNvPr>
            <p:cNvCxnSpPr>
              <a:cxnSpLocks/>
              <a:stCxn id="100" idx="0"/>
              <a:endCxn id="99" idx="5"/>
            </p:cNvCxnSpPr>
            <p:nvPr/>
          </p:nvCxnSpPr>
          <p:spPr>
            <a:xfrm flipH="1" flipV="1">
              <a:off x="8479510" y="5681615"/>
              <a:ext cx="201002" cy="730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5C90468F-93DF-154D-809C-83618CCB21B5}"/>
                </a:ext>
              </a:extLst>
            </p:cNvPr>
            <p:cNvCxnSpPr>
              <a:cxnSpLocks/>
              <a:stCxn id="101" idx="0"/>
              <a:endCxn id="99" idx="3"/>
            </p:cNvCxnSpPr>
            <p:nvPr/>
          </p:nvCxnSpPr>
          <p:spPr>
            <a:xfrm flipV="1">
              <a:off x="8032440" y="5681615"/>
              <a:ext cx="231544" cy="730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60">
              <a:extLst>
                <a:ext uri="{FF2B5EF4-FFF2-40B4-BE49-F238E27FC236}">
                  <a16:creationId xmlns:a16="http://schemas.microsoft.com/office/drawing/2014/main" id="{80894404-8A83-B949-8B05-1B6565EBF5E3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45367" y="4309452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2A679955-467C-3E42-8C95-FA0638E0AE9A}"/>
                </a:ext>
              </a:extLst>
            </p:cNvPr>
            <p:cNvCxnSpPr>
              <a:cxnSpLocks/>
              <a:stCxn id="63" idx="0"/>
              <a:endCxn id="104" idx="5"/>
            </p:cNvCxnSpPr>
            <p:nvPr/>
          </p:nvCxnSpPr>
          <p:spPr>
            <a:xfrm flipH="1" flipV="1">
              <a:off x="1405530" y="4569615"/>
              <a:ext cx="462430" cy="8707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6586223F-2249-9943-8D82-33AA8E8F662A}"/>
                </a:ext>
              </a:extLst>
            </p:cNvPr>
            <p:cNvCxnSpPr>
              <a:cxnSpLocks/>
              <a:stCxn id="52" idx="0"/>
              <a:endCxn id="104" idx="3"/>
            </p:cNvCxnSpPr>
            <p:nvPr/>
          </p:nvCxnSpPr>
          <p:spPr>
            <a:xfrm flipV="1">
              <a:off x="798467" y="4569615"/>
              <a:ext cx="391537" cy="8707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60">
              <a:extLst>
                <a:ext uri="{FF2B5EF4-FFF2-40B4-BE49-F238E27FC236}">
                  <a16:creationId xmlns:a16="http://schemas.microsoft.com/office/drawing/2014/main" id="{20C51B90-1E28-844F-B136-F62C3482D8E7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349622" y="4309452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D844B03B-DECC-B54B-8174-B6A14D8B0ED8}"/>
                </a:ext>
              </a:extLst>
            </p:cNvPr>
            <p:cNvCxnSpPr>
              <a:cxnSpLocks/>
              <a:stCxn id="78" idx="0"/>
              <a:endCxn id="109" idx="5"/>
            </p:cNvCxnSpPr>
            <p:nvPr/>
          </p:nvCxnSpPr>
          <p:spPr>
            <a:xfrm flipH="1" flipV="1">
              <a:off x="3609785" y="4569615"/>
              <a:ext cx="467029" cy="8707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DDB40009-1A37-AF4B-AD7B-1C18CA15BB92}"/>
                </a:ext>
              </a:extLst>
            </p:cNvPr>
            <p:cNvCxnSpPr>
              <a:cxnSpLocks/>
              <a:stCxn id="73" idx="0"/>
              <a:endCxn id="109" idx="3"/>
            </p:cNvCxnSpPr>
            <p:nvPr/>
          </p:nvCxnSpPr>
          <p:spPr>
            <a:xfrm flipV="1">
              <a:off x="3007321" y="4569615"/>
              <a:ext cx="386938" cy="8707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60">
              <a:extLst>
                <a:ext uri="{FF2B5EF4-FFF2-40B4-BE49-F238E27FC236}">
                  <a16:creationId xmlns:a16="http://schemas.microsoft.com/office/drawing/2014/main" id="{3FC50552-04C7-8A4B-8919-D6936EBB2FFE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5501347" y="4327681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9FAC7947-23A6-534A-8F3D-AD2AEDC11125}"/>
                </a:ext>
              </a:extLst>
            </p:cNvPr>
            <p:cNvCxnSpPr>
              <a:cxnSpLocks/>
              <a:stCxn id="89" idx="0"/>
              <a:endCxn id="114" idx="5"/>
            </p:cNvCxnSpPr>
            <p:nvPr/>
          </p:nvCxnSpPr>
          <p:spPr>
            <a:xfrm flipH="1" flipV="1">
              <a:off x="5761510" y="4587844"/>
              <a:ext cx="480830" cy="8525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80E04369-94C0-414B-AD27-18346FC6E055}"/>
                </a:ext>
              </a:extLst>
            </p:cNvPr>
            <p:cNvCxnSpPr>
              <a:cxnSpLocks/>
              <a:stCxn id="84" idx="0"/>
              <a:endCxn id="114" idx="3"/>
            </p:cNvCxnSpPr>
            <p:nvPr/>
          </p:nvCxnSpPr>
          <p:spPr>
            <a:xfrm flipV="1">
              <a:off x="5172847" y="4587844"/>
              <a:ext cx="373137" cy="8525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60">
              <a:extLst>
                <a:ext uri="{FF2B5EF4-FFF2-40B4-BE49-F238E27FC236}">
                  <a16:creationId xmlns:a16="http://schemas.microsoft.com/office/drawing/2014/main" id="{BA908BE8-0C20-2D41-8FFC-D84DD8F69062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7614351" y="4309452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4420896A-95EA-E042-B804-BAE90108FAE8}"/>
                </a:ext>
              </a:extLst>
            </p:cNvPr>
            <p:cNvCxnSpPr>
              <a:cxnSpLocks/>
              <a:stCxn id="99" idx="0"/>
              <a:endCxn id="119" idx="5"/>
            </p:cNvCxnSpPr>
            <p:nvPr/>
          </p:nvCxnSpPr>
          <p:spPr>
            <a:xfrm flipH="1" flipV="1">
              <a:off x="7874514" y="4569615"/>
              <a:ext cx="497233" cy="8518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9F4D20DA-4A2B-3149-B61C-AD0C0DF5B281}"/>
                </a:ext>
              </a:extLst>
            </p:cNvPr>
            <p:cNvCxnSpPr>
              <a:cxnSpLocks/>
              <a:stCxn id="94" idx="0"/>
              <a:endCxn id="119" idx="3"/>
            </p:cNvCxnSpPr>
            <p:nvPr/>
          </p:nvCxnSpPr>
          <p:spPr>
            <a:xfrm flipV="1">
              <a:off x="7302254" y="4569615"/>
              <a:ext cx="356734" cy="8518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60">
              <a:extLst>
                <a:ext uri="{FF2B5EF4-FFF2-40B4-BE49-F238E27FC236}">
                  <a16:creationId xmlns:a16="http://schemas.microsoft.com/office/drawing/2014/main" id="{9D35EE2A-A227-564C-B16D-FF9695C05F8F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125802" y="3107876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C414A2C7-85C3-1444-914C-7A8C49042BDC}"/>
                </a:ext>
              </a:extLst>
            </p:cNvPr>
            <p:cNvCxnSpPr>
              <a:cxnSpLocks/>
              <a:stCxn id="109" idx="0"/>
              <a:endCxn id="124" idx="5"/>
            </p:cNvCxnSpPr>
            <p:nvPr/>
          </p:nvCxnSpPr>
          <p:spPr>
            <a:xfrm flipH="1" flipV="1">
              <a:off x="2385965" y="3368039"/>
              <a:ext cx="1116057" cy="941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2BCB2ED9-5A6F-9741-ABE3-C3087572A0E0}"/>
                </a:ext>
              </a:extLst>
            </p:cNvPr>
            <p:cNvCxnSpPr>
              <a:cxnSpLocks/>
              <a:stCxn id="104" idx="0"/>
              <a:endCxn id="124" idx="3"/>
            </p:cNvCxnSpPr>
            <p:nvPr/>
          </p:nvCxnSpPr>
          <p:spPr>
            <a:xfrm flipV="1">
              <a:off x="1297767" y="3368039"/>
              <a:ext cx="872672" cy="941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60">
              <a:extLst>
                <a:ext uri="{FF2B5EF4-FFF2-40B4-BE49-F238E27FC236}">
                  <a16:creationId xmlns:a16="http://schemas.microsoft.com/office/drawing/2014/main" id="{2DD1F041-6E18-6C47-8193-AA847C73E71D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502227" y="3108375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6F9955BA-CE72-3A48-B4DF-74B1C70B8F30}"/>
                </a:ext>
              </a:extLst>
            </p:cNvPr>
            <p:cNvCxnSpPr>
              <a:cxnSpLocks/>
              <a:stCxn id="119" idx="0"/>
              <a:endCxn id="129" idx="5"/>
            </p:cNvCxnSpPr>
            <p:nvPr/>
          </p:nvCxnSpPr>
          <p:spPr>
            <a:xfrm flipH="1" flipV="1">
              <a:off x="6762390" y="3368538"/>
              <a:ext cx="1004361" cy="9409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43C8E0FD-CA9A-D242-91F6-0986B8D4E0DE}"/>
                </a:ext>
              </a:extLst>
            </p:cNvPr>
            <p:cNvCxnSpPr>
              <a:cxnSpLocks/>
              <a:stCxn id="114" idx="0"/>
              <a:endCxn id="129" idx="3"/>
            </p:cNvCxnSpPr>
            <p:nvPr/>
          </p:nvCxnSpPr>
          <p:spPr>
            <a:xfrm flipV="1">
              <a:off x="5653747" y="3368538"/>
              <a:ext cx="893117" cy="9591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60">
              <a:extLst>
                <a:ext uri="{FF2B5EF4-FFF2-40B4-BE49-F238E27FC236}">
                  <a16:creationId xmlns:a16="http://schemas.microsoft.com/office/drawing/2014/main" id="{1E94E023-6970-894A-A2DA-AFA4F2689F2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387927" y="1772816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EB023683-E1A7-FD4B-98B7-2D63FF92261E}"/>
                </a:ext>
              </a:extLst>
            </p:cNvPr>
            <p:cNvCxnSpPr>
              <a:cxnSpLocks/>
              <a:stCxn id="129" idx="0"/>
              <a:endCxn id="134" idx="5"/>
            </p:cNvCxnSpPr>
            <p:nvPr/>
          </p:nvCxnSpPr>
          <p:spPr>
            <a:xfrm flipH="1" flipV="1">
              <a:off x="4648090" y="2032979"/>
              <a:ext cx="2006537" cy="10753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D1C07CE8-FE77-164A-82BB-1E2EC1A185F9}"/>
                </a:ext>
              </a:extLst>
            </p:cNvPr>
            <p:cNvCxnSpPr>
              <a:cxnSpLocks/>
              <a:stCxn id="124" idx="7"/>
              <a:endCxn id="134" idx="3"/>
            </p:cNvCxnSpPr>
            <p:nvPr/>
          </p:nvCxnSpPr>
          <p:spPr>
            <a:xfrm flipV="1">
              <a:off x="2385965" y="2032979"/>
              <a:ext cx="2046599" cy="11195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9" name="表格 138">
            <a:extLst>
              <a:ext uri="{FF2B5EF4-FFF2-40B4-BE49-F238E27FC236}">
                <a16:creationId xmlns:a16="http://schemas.microsoft.com/office/drawing/2014/main" id="{994E25C4-13FF-F640-9222-12C605B0C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8503"/>
              </p:ext>
            </p:extLst>
          </p:nvPr>
        </p:nvGraphicFramePr>
        <p:xfrm>
          <a:off x="63245" y="71983"/>
          <a:ext cx="5761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071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823071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823071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823071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836084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810057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823071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code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0000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0001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0010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0011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0100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0101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graphicFrame>
        <p:nvGraphicFramePr>
          <p:cNvPr id="140" name="表格 139">
            <a:extLst>
              <a:ext uri="{FF2B5EF4-FFF2-40B4-BE49-F238E27FC236}">
                <a16:creationId xmlns:a16="http://schemas.microsoft.com/office/drawing/2014/main" id="{6ED53143-4C6D-0742-BA6F-7BB739C38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09769"/>
              </p:ext>
            </p:extLst>
          </p:nvPr>
        </p:nvGraphicFramePr>
        <p:xfrm>
          <a:off x="63245" y="876040"/>
          <a:ext cx="54278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405">
                  <a:extLst>
                    <a:ext uri="{9D8B030D-6E8A-4147-A177-3AD203B41FA5}">
                      <a16:colId xmlns:a16="http://schemas.microsoft.com/office/drawing/2014/main" val="346823675"/>
                    </a:ext>
                  </a:extLst>
                </a:gridCol>
                <a:gridCol w="775405">
                  <a:extLst>
                    <a:ext uri="{9D8B030D-6E8A-4147-A177-3AD203B41FA5}">
                      <a16:colId xmlns:a16="http://schemas.microsoft.com/office/drawing/2014/main" val="3161668719"/>
                    </a:ext>
                  </a:extLst>
                </a:gridCol>
                <a:gridCol w="775405">
                  <a:extLst>
                    <a:ext uri="{9D8B030D-6E8A-4147-A177-3AD203B41FA5}">
                      <a16:colId xmlns:a16="http://schemas.microsoft.com/office/drawing/2014/main" val="191760751"/>
                    </a:ext>
                  </a:extLst>
                </a:gridCol>
                <a:gridCol w="775405">
                  <a:extLst>
                    <a:ext uri="{9D8B030D-6E8A-4147-A177-3AD203B41FA5}">
                      <a16:colId xmlns:a16="http://schemas.microsoft.com/office/drawing/2014/main" val="2071051889"/>
                    </a:ext>
                  </a:extLst>
                </a:gridCol>
                <a:gridCol w="775405">
                  <a:extLst>
                    <a:ext uri="{9D8B030D-6E8A-4147-A177-3AD203B41FA5}">
                      <a16:colId xmlns:a16="http://schemas.microsoft.com/office/drawing/2014/main" val="3697839264"/>
                    </a:ext>
                  </a:extLst>
                </a:gridCol>
                <a:gridCol w="775405">
                  <a:extLst>
                    <a:ext uri="{9D8B030D-6E8A-4147-A177-3AD203B41FA5}">
                      <a16:colId xmlns:a16="http://schemas.microsoft.com/office/drawing/2014/main" val="2232228117"/>
                    </a:ext>
                  </a:extLst>
                </a:gridCol>
                <a:gridCol w="775405">
                  <a:extLst>
                    <a:ext uri="{9D8B030D-6E8A-4147-A177-3AD203B41FA5}">
                      <a16:colId xmlns:a16="http://schemas.microsoft.com/office/drawing/2014/main" val="4205489349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9464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code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0111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1000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1001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1010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1011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2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685392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.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38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n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210784" y="3833179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703800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2562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2141330" y="383317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881167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53164" y="4665985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3405564" y="3877816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2929815" y="45875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0ACC62E9-350E-4B44-B9F3-608875F2D7A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52055" y="463547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F469A7-3F6C-4741-B045-97FA2222A3C7}"/>
              </a:ext>
            </a:extLst>
          </p:cNvPr>
          <p:cNvCxnSpPr>
            <a:cxnSpLocks/>
            <a:stCxn id="25" idx="0"/>
            <a:endCxn id="65" idx="5"/>
          </p:cNvCxnSpPr>
          <p:nvPr/>
        </p:nvCxnSpPr>
        <p:spPr>
          <a:xfrm flipH="1" flipV="1">
            <a:off x="3680035" y="3833179"/>
            <a:ext cx="524420" cy="8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47A61D-8509-6D48-84AD-4F9C89F231FA}"/>
              </a:ext>
            </a:extLst>
          </p:cNvPr>
          <p:cNvSpPr txBox="1"/>
          <p:nvPr/>
        </p:nvSpPr>
        <p:spPr>
          <a:xfrm>
            <a:off x="3746787" y="462833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Oval 62">
            <a:extLst>
              <a:ext uri="{FF2B5EF4-FFF2-40B4-BE49-F238E27FC236}">
                <a16:creationId xmlns:a16="http://schemas.microsoft.com/office/drawing/2014/main" id="{FDE5E98C-3501-4545-847A-C7F1060E953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3507" y="5675381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4198C63-D3C3-EF40-8541-462F70D6BBAF}"/>
              </a:ext>
            </a:extLst>
          </p:cNvPr>
          <p:cNvCxnSpPr>
            <a:cxnSpLocks/>
            <a:stCxn id="28" idx="0"/>
            <a:endCxn id="14" idx="3"/>
          </p:cNvCxnSpPr>
          <p:nvPr/>
        </p:nvCxnSpPr>
        <p:spPr>
          <a:xfrm flipV="1">
            <a:off x="695907" y="4901520"/>
            <a:ext cx="407114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F62E34C-BB9B-2441-BC67-D01CCE312056}"/>
              </a:ext>
            </a:extLst>
          </p:cNvPr>
          <p:cNvSpPr txBox="1"/>
          <p:nvPr/>
        </p:nvSpPr>
        <p:spPr>
          <a:xfrm>
            <a:off x="112723" y="55969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Oval 63">
            <a:extLst>
              <a:ext uri="{FF2B5EF4-FFF2-40B4-BE49-F238E27FC236}">
                <a16:creationId xmlns:a16="http://schemas.microsoft.com/office/drawing/2014/main" id="{085E3C1C-DE84-2349-A14E-07D6474BA6A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74662" y="5675381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a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665A5CE-45AA-1F4E-B6CB-84191B4E1216}"/>
              </a:ext>
            </a:extLst>
          </p:cNvPr>
          <p:cNvCxnSpPr>
            <a:cxnSpLocks/>
            <a:stCxn id="30" idx="0"/>
            <a:endCxn id="14" idx="5"/>
          </p:cNvCxnSpPr>
          <p:nvPr/>
        </p:nvCxnSpPr>
        <p:spPr>
          <a:xfrm flipH="1" flipV="1">
            <a:off x="1318547" y="4901520"/>
            <a:ext cx="208515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EA5BA75-35AA-6D4C-83BF-A26EF19F05DE}"/>
              </a:ext>
            </a:extLst>
          </p:cNvPr>
          <p:cNvSpPr txBox="1"/>
          <p:nvPr/>
        </p:nvSpPr>
        <p:spPr>
          <a:xfrm>
            <a:off x="1033492" y="56134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48F7EB1-867C-1B4A-9E7A-1D1FDE706A9E}"/>
              </a:ext>
            </a:extLst>
          </p:cNvPr>
          <p:cNvGrpSpPr/>
          <p:nvPr/>
        </p:nvGrpSpPr>
        <p:grpSpPr>
          <a:xfrm>
            <a:off x="5417889" y="4392006"/>
            <a:ext cx="1619151" cy="1361806"/>
            <a:chOff x="5417889" y="4392006"/>
            <a:chExt cx="1619151" cy="1361806"/>
          </a:xfrm>
        </p:grpSpPr>
        <p:sp>
          <p:nvSpPr>
            <p:cNvPr id="39" name="Oval 63">
              <a:extLst>
                <a:ext uri="{FF2B5EF4-FFF2-40B4-BE49-F238E27FC236}">
                  <a16:creationId xmlns:a16="http://schemas.microsoft.com/office/drawing/2014/main" id="{B0311C45-9656-5F45-951D-AA76C10EFF38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774077" y="5292147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037E5A43-5530-CE43-9D1A-0E3BD34E1D15}"/>
                </a:ext>
              </a:extLst>
            </p:cNvPr>
            <p:cNvSpPr txBox="1"/>
            <p:nvPr/>
          </p:nvSpPr>
          <p:spPr>
            <a:xfrm>
              <a:off x="5417889" y="52921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42" name="Oval 63">
              <a:extLst>
                <a:ext uri="{FF2B5EF4-FFF2-40B4-BE49-F238E27FC236}">
                  <a16:creationId xmlns:a16="http://schemas.microsoft.com/office/drawing/2014/main" id="{A24B25B1-1DF1-174F-8ADB-4DC71657E3B1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732240" y="5292147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8DB2A7A-F637-C74D-B8D9-2F5113991F64}"/>
                </a:ext>
              </a:extLst>
            </p:cNvPr>
            <p:cNvSpPr txBox="1"/>
            <p:nvPr/>
          </p:nvSpPr>
          <p:spPr>
            <a:xfrm>
              <a:off x="6376052" y="5292107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44" name="Oval 63">
              <a:extLst>
                <a:ext uri="{FF2B5EF4-FFF2-40B4-BE49-F238E27FC236}">
                  <a16:creationId xmlns:a16="http://schemas.microsoft.com/office/drawing/2014/main" id="{773FDCD9-7A9E-C647-9B7F-7F632922B6C0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223652" y="4470438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D12C9847-3F83-154F-BAE1-29B88DD76ABF}"/>
                </a:ext>
              </a:extLst>
            </p:cNvPr>
            <p:cNvSpPr txBox="1"/>
            <p:nvPr/>
          </p:nvSpPr>
          <p:spPr>
            <a:xfrm>
              <a:off x="5748383" y="4392006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A0CACCEC-6B8F-904A-A07F-5788889DCDFB}"/>
                </a:ext>
              </a:extLst>
            </p:cNvPr>
            <p:cNvCxnSpPr>
              <a:cxnSpLocks/>
              <a:stCxn id="39" idx="0"/>
              <a:endCxn id="44" idx="3"/>
            </p:cNvCxnSpPr>
            <p:nvPr/>
          </p:nvCxnSpPr>
          <p:spPr>
            <a:xfrm flipV="1">
              <a:off x="5926477" y="4730601"/>
              <a:ext cx="341812" cy="56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D277326F-3471-994E-9A3B-8878426094CA}"/>
                </a:ext>
              </a:extLst>
            </p:cNvPr>
            <p:cNvCxnSpPr>
              <a:cxnSpLocks/>
              <a:stCxn id="42" idx="0"/>
              <a:endCxn id="44" idx="5"/>
            </p:cNvCxnSpPr>
            <p:nvPr/>
          </p:nvCxnSpPr>
          <p:spPr>
            <a:xfrm flipH="1" flipV="1">
              <a:off x="6483815" y="4730601"/>
              <a:ext cx="400825" cy="56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588EB4-D849-F84D-A8E0-932071F3AD1E}"/>
              </a:ext>
            </a:extLst>
          </p:cNvPr>
          <p:cNvGrpSpPr/>
          <p:nvPr/>
        </p:nvGrpSpPr>
        <p:grpSpPr>
          <a:xfrm>
            <a:off x="7380312" y="4413964"/>
            <a:ext cx="1378118" cy="1356693"/>
            <a:chOff x="7380312" y="4413964"/>
            <a:chExt cx="1378118" cy="1356693"/>
          </a:xfrm>
        </p:grpSpPr>
        <p:sp>
          <p:nvSpPr>
            <p:cNvPr id="50" name="Oval 63">
              <a:extLst>
                <a:ext uri="{FF2B5EF4-FFF2-40B4-BE49-F238E27FC236}">
                  <a16:creationId xmlns:a16="http://schemas.microsoft.com/office/drawing/2014/main" id="{E87AADAE-0C5C-1740-AD8E-530BAC9E0828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685112" y="5302456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8" name="Oval 63">
              <a:extLst>
                <a:ext uri="{FF2B5EF4-FFF2-40B4-BE49-F238E27FC236}">
                  <a16:creationId xmlns:a16="http://schemas.microsoft.com/office/drawing/2014/main" id="{25B19EEA-D38C-DF4D-B8C2-E46281860806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8453630" y="5285571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CF87D068-FFBB-514F-BB97-4DEAFBA5821B}"/>
                </a:ext>
              </a:extLst>
            </p:cNvPr>
            <p:cNvSpPr txBox="1"/>
            <p:nvPr/>
          </p:nvSpPr>
          <p:spPr>
            <a:xfrm>
              <a:off x="7380312" y="5308992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50F42FB6-66DB-674D-ABE6-5CD80C7363B6}"/>
                </a:ext>
              </a:extLst>
            </p:cNvPr>
            <p:cNvSpPr txBox="1"/>
            <p:nvPr/>
          </p:nvSpPr>
          <p:spPr>
            <a:xfrm>
              <a:off x="8123136" y="5292106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52" name="Oval 63">
              <a:extLst>
                <a:ext uri="{FF2B5EF4-FFF2-40B4-BE49-F238E27FC236}">
                  <a16:creationId xmlns:a16="http://schemas.microsoft.com/office/drawing/2014/main" id="{7FB0A498-C866-D149-9EE7-FCBFA6677AC9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000164" y="4435152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875367AC-3452-2342-80ED-19FDC0429BB6}"/>
                </a:ext>
              </a:extLst>
            </p:cNvPr>
            <p:cNvSpPr txBox="1"/>
            <p:nvPr/>
          </p:nvSpPr>
          <p:spPr>
            <a:xfrm>
              <a:off x="7618126" y="4413964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55763373-87E4-F744-B622-3E00AB8E26F9}"/>
                </a:ext>
              </a:extLst>
            </p:cNvPr>
            <p:cNvCxnSpPr>
              <a:cxnSpLocks/>
              <a:stCxn id="50" idx="0"/>
              <a:endCxn id="52" idx="3"/>
            </p:cNvCxnSpPr>
            <p:nvPr/>
          </p:nvCxnSpPr>
          <p:spPr>
            <a:xfrm flipV="1">
              <a:off x="7837512" y="4695315"/>
              <a:ext cx="207289" cy="6071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5C320667-95E1-3044-ABFC-E7563AA71F7D}"/>
                </a:ext>
              </a:extLst>
            </p:cNvPr>
            <p:cNvCxnSpPr>
              <a:cxnSpLocks/>
              <a:stCxn id="48" idx="0"/>
              <a:endCxn id="52" idx="5"/>
            </p:cNvCxnSpPr>
            <p:nvPr/>
          </p:nvCxnSpPr>
          <p:spPr>
            <a:xfrm flipH="1" flipV="1">
              <a:off x="8260327" y="4695315"/>
              <a:ext cx="345703" cy="5902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手繪多邊形 55">
            <a:extLst>
              <a:ext uri="{FF2B5EF4-FFF2-40B4-BE49-F238E27FC236}">
                <a16:creationId xmlns:a16="http://schemas.microsoft.com/office/drawing/2014/main" id="{AD5858BD-F27C-0E4D-A2AF-9C68322615F1}"/>
              </a:ext>
            </a:extLst>
          </p:cNvPr>
          <p:cNvSpPr/>
          <p:nvPr/>
        </p:nvSpPr>
        <p:spPr>
          <a:xfrm>
            <a:off x="2324883" y="3849417"/>
            <a:ext cx="3540034" cy="1755004"/>
          </a:xfrm>
          <a:custGeom>
            <a:avLst/>
            <a:gdLst>
              <a:gd name="connsiteX0" fmla="*/ 3540034 w 3540034"/>
              <a:gd name="connsiteY0" fmla="*/ 983687 h 1755004"/>
              <a:gd name="connsiteX1" fmla="*/ 2076994 w 3540034"/>
              <a:gd name="connsiteY1" fmla="*/ 1741332 h 1755004"/>
              <a:gd name="connsiteX2" fmla="*/ 600891 w 3540034"/>
              <a:gd name="connsiteY2" fmla="*/ 1375572 h 1755004"/>
              <a:gd name="connsiteX3" fmla="*/ 326571 w 3540034"/>
              <a:gd name="connsiteY3" fmla="*/ 212978 h 1755004"/>
              <a:gd name="connsiteX4" fmla="*/ 0 w 3540034"/>
              <a:gd name="connsiteY4" fmla="*/ 3972 h 175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0034" h="1755004">
                <a:moveTo>
                  <a:pt x="3540034" y="983687"/>
                </a:moveTo>
                <a:cubicBezTo>
                  <a:pt x="3053442" y="1329852"/>
                  <a:pt x="2566851" y="1676018"/>
                  <a:pt x="2076994" y="1741332"/>
                </a:cubicBezTo>
                <a:cubicBezTo>
                  <a:pt x="1587137" y="1806646"/>
                  <a:pt x="892628" y="1630298"/>
                  <a:pt x="600891" y="1375572"/>
                </a:cubicBezTo>
                <a:cubicBezTo>
                  <a:pt x="309154" y="1120846"/>
                  <a:pt x="426719" y="441578"/>
                  <a:pt x="326571" y="212978"/>
                </a:cubicBezTo>
                <a:cubicBezTo>
                  <a:pt x="226423" y="-15622"/>
                  <a:pt x="113211" y="-5825"/>
                  <a:pt x="0" y="39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6930025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.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38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n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210784" y="3833179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703800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2562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2141330" y="383317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881167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53164" y="4665985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3405564" y="3877816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2929815" y="45875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0ACC62E9-350E-4B44-B9F3-608875F2D7A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52055" y="463547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F469A7-3F6C-4741-B045-97FA2222A3C7}"/>
              </a:ext>
            </a:extLst>
          </p:cNvPr>
          <p:cNvCxnSpPr>
            <a:cxnSpLocks/>
            <a:stCxn id="25" idx="0"/>
            <a:endCxn id="65" idx="5"/>
          </p:cNvCxnSpPr>
          <p:nvPr/>
        </p:nvCxnSpPr>
        <p:spPr>
          <a:xfrm flipH="1" flipV="1">
            <a:off x="3680035" y="3833179"/>
            <a:ext cx="524420" cy="8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47A61D-8509-6D48-84AD-4F9C89F231FA}"/>
              </a:ext>
            </a:extLst>
          </p:cNvPr>
          <p:cNvSpPr txBox="1"/>
          <p:nvPr/>
        </p:nvSpPr>
        <p:spPr>
          <a:xfrm>
            <a:off x="3746787" y="462833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Oval 62">
            <a:extLst>
              <a:ext uri="{FF2B5EF4-FFF2-40B4-BE49-F238E27FC236}">
                <a16:creationId xmlns:a16="http://schemas.microsoft.com/office/drawing/2014/main" id="{FDE5E98C-3501-4545-847A-C7F1060E953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3507" y="5675381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4198C63-D3C3-EF40-8541-462F70D6BBAF}"/>
              </a:ext>
            </a:extLst>
          </p:cNvPr>
          <p:cNvCxnSpPr>
            <a:cxnSpLocks/>
            <a:stCxn id="28" idx="0"/>
            <a:endCxn id="14" idx="3"/>
          </p:cNvCxnSpPr>
          <p:nvPr/>
        </p:nvCxnSpPr>
        <p:spPr>
          <a:xfrm flipV="1">
            <a:off x="695907" y="4901520"/>
            <a:ext cx="407114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F62E34C-BB9B-2441-BC67-D01CCE312056}"/>
              </a:ext>
            </a:extLst>
          </p:cNvPr>
          <p:cNvSpPr txBox="1"/>
          <p:nvPr/>
        </p:nvSpPr>
        <p:spPr>
          <a:xfrm>
            <a:off x="112723" y="55969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Oval 63">
            <a:extLst>
              <a:ext uri="{FF2B5EF4-FFF2-40B4-BE49-F238E27FC236}">
                <a16:creationId xmlns:a16="http://schemas.microsoft.com/office/drawing/2014/main" id="{085E3C1C-DE84-2349-A14E-07D6474BA6A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74662" y="5675381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a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665A5CE-45AA-1F4E-B6CB-84191B4E1216}"/>
              </a:ext>
            </a:extLst>
          </p:cNvPr>
          <p:cNvCxnSpPr>
            <a:cxnSpLocks/>
            <a:stCxn id="30" idx="0"/>
            <a:endCxn id="14" idx="5"/>
          </p:cNvCxnSpPr>
          <p:nvPr/>
        </p:nvCxnSpPr>
        <p:spPr>
          <a:xfrm flipH="1" flipV="1">
            <a:off x="1318547" y="4901520"/>
            <a:ext cx="208515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EA5BA75-35AA-6D4C-83BF-A26EF19F05DE}"/>
              </a:ext>
            </a:extLst>
          </p:cNvPr>
          <p:cNvSpPr txBox="1"/>
          <p:nvPr/>
        </p:nvSpPr>
        <p:spPr>
          <a:xfrm>
            <a:off x="1033492" y="56134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48F7EB1-867C-1B4A-9E7A-1D1FDE706A9E}"/>
              </a:ext>
            </a:extLst>
          </p:cNvPr>
          <p:cNvGrpSpPr/>
          <p:nvPr/>
        </p:nvGrpSpPr>
        <p:grpSpPr>
          <a:xfrm>
            <a:off x="5417889" y="4392006"/>
            <a:ext cx="1619151" cy="1361806"/>
            <a:chOff x="5417889" y="4392006"/>
            <a:chExt cx="1619151" cy="1361806"/>
          </a:xfrm>
        </p:grpSpPr>
        <p:sp>
          <p:nvSpPr>
            <p:cNvPr id="39" name="Oval 63">
              <a:extLst>
                <a:ext uri="{FF2B5EF4-FFF2-40B4-BE49-F238E27FC236}">
                  <a16:creationId xmlns:a16="http://schemas.microsoft.com/office/drawing/2014/main" id="{B0311C45-9656-5F45-951D-AA76C10EFF38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774077" y="5292147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037E5A43-5530-CE43-9D1A-0E3BD34E1D15}"/>
                </a:ext>
              </a:extLst>
            </p:cNvPr>
            <p:cNvSpPr txBox="1"/>
            <p:nvPr/>
          </p:nvSpPr>
          <p:spPr>
            <a:xfrm>
              <a:off x="5417889" y="52921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42" name="Oval 63">
              <a:extLst>
                <a:ext uri="{FF2B5EF4-FFF2-40B4-BE49-F238E27FC236}">
                  <a16:creationId xmlns:a16="http://schemas.microsoft.com/office/drawing/2014/main" id="{A24B25B1-1DF1-174F-8ADB-4DC71657E3B1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732240" y="5292147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8DB2A7A-F637-C74D-B8D9-2F5113991F64}"/>
                </a:ext>
              </a:extLst>
            </p:cNvPr>
            <p:cNvSpPr txBox="1"/>
            <p:nvPr/>
          </p:nvSpPr>
          <p:spPr>
            <a:xfrm>
              <a:off x="6376052" y="5292107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44" name="Oval 63">
              <a:extLst>
                <a:ext uri="{FF2B5EF4-FFF2-40B4-BE49-F238E27FC236}">
                  <a16:creationId xmlns:a16="http://schemas.microsoft.com/office/drawing/2014/main" id="{773FDCD9-7A9E-C647-9B7F-7F632922B6C0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223652" y="4470438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D12C9847-3F83-154F-BAE1-29B88DD76ABF}"/>
                </a:ext>
              </a:extLst>
            </p:cNvPr>
            <p:cNvSpPr txBox="1"/>
            <p:nvPr/>
          </p:nvSpPr>
          <p:spPr>
            <a:xfrm>
              <a:off x="5748383" y="4392006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A0CACCEC-6B8F-904A-A07F-5788889DCDFB}"/>
                </a:ext>
              </a:extLst>
            </p:cNvPr>
            <p:cNvCxnSpPr>
              <a:cxnSpLocks/>
              <a:stCxn id="39" idx="0"/>
              <a:endCxn id="44" idx="3"/>
            </p:cNvCxnSpPr>
            <p:nvPr/>
          </p:nvCxnSpPr>
          <p:spPr>
            <a:xfrm flipV="1">
              <a:off x="5926477" y="4730601"/>
              <a:ext cx="341812" cy="56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D277326F-3471-994E-9A3B-8878426094CA}"/>
                </a:ext>
              </a:extLst>
            </p:cNvPr>
            <p:cNvCxnSpPr>
              <a:cxnSpLocks/>
              <a:stCxn id="42" idx="0"/>
              <a:endCxn id="44" idx="5"/>
            </p:cNvCxnSpPr>
            <p:nvPr/>
          </p:nvCxnSpPr>
          <p:spPr>
            <a:xfrm flipH="1" flipV="1">
              <a:off x="6483815" y="4730601"/>
              <a:ext cx="400825" cy="56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588EB4-D849-F84D-A8E0-932071F3AD1E}"/>
              </a:ext>
            </a:extLst>
          </p:cNvPr>
          <p:cNvGrpSpPr/>
          <p:nvPr/>
        </p:nvGrpSpPr>
        <p:grpSpPr>
          <a:xfrm>
            <a:off x="7380312" y="4413964"/>
            <a:ext cx="1378118" cy="1356693"/>
            <a:chOff x="7380312" y="4413964"/>
            <a:chExt cx="1378118" cy="1356693"/>
          </a:xfrm>
        </p:grpSpPr>
        <p:sp>
          <p:nvSpPr>
            <p:cNvPr id="50" name="Oval 63">
              <a:extLst>
                <a:ext uri="{FF2B5EF4-FFF2-40B4-BE49-F238E27FC236}">
                  <a16:creationId xmlns:a16="http://schemas.microsoft.com/office/drawing/2014/main" id="{E87AADAE-0C5C-1740-AD8E-530BAC9E0828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685112" y="5302456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8" name="Oval 63">
              <a:extLst>
                <a:ext uri="{FF2B5EF4-FFF2-40B4-BE49-F238E27FC236}">
                  <a16:creationId xmlns:a16="http://schemas.microsoft.com/office/drawing/2014/main" id="{25B19EEA-D38C-DF4D-B8C2-E46281860806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453630" y="5285571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CF87D068-FFBB-514F-BB97-4DEAFBA5821B}"/>
                </a:ext>
              </a:extLst>
            </p:cNvPr>
            <p:cNvSpPr txBox="1"/>
            <p:nvPr/>
          </p:nvSpPr>
          <p:spPr>
            <a:xfrm>
              <a:off x="7380312" y="5308992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50F42FB6-66DB-674D-ABE6-5CD80C7363B6}"/>
                </a:ext>
              </a:extLst>
            </p:cNvPr>
            <p:cNvSpPr txBox="1"/>
            <p:nvPr/>
          </p:nvSpPr>
          <p:spPr>
            <a:xfrm>
              <a:off x="8123136" y="5292106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52" name="Oval 63">
              <a:extLst>
                <a:ext uri="{FF2B5EF4-FFF2-40B4-BE49-F238E27FC236}">
                  <a16:creationId xmlns:a16="http://schemas.microsoft.com/office/drawing/2014/main" id="{7FB0A498-C866-D149-9EE7-FCBFA6677AC9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8000164" y="4435152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875367AC-3452-2342-80ED-19FDC0429BB6}"/>
                </a:ext>
              </a:extLst>
            </p:cNvPr>
            <p:cNvSpPr txBox="1"/>
            <p:nvPr/>
          </p:nvSpPr>
          <p:spPr>
            <a:xfrm>
              <a:off x="7618126" y="4413964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55763373-87E4-F744-B622-3E00AB8E26F9}"/>
                </a:ext>
              </a:extLst>
            </p:cNvPr>
            <p:cNvCxnSpPr>
              <a:cxnSpLocks/>
              <a:stCxn id="50" idx="0"/>
              <a:endCxn id="52" idx="3"/>
            </p:cNvCxnSpPr>
            <p:nvPr/>
          </p:nvCxnSpPr>
          <p:spPr>
            <a:xfrm flipV="1">
              <a:off x="7837512" y="4695315"/>
              <a:ext cx="207289" cy="6071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5C320667-95E1-3044-ABFC-E7563AA71F7D}"/>
                </a:ext>
              </a:extLst>
            </p:cNvPr>
            <p:cNvCxnSpPr>
              <a:cxnSpLocks/>
              <a:stCxn id="48" idx="0"/>
              <a:endCxn id="52" idx="5"/>
            </p:cNvCxnSpPr>
            <p:nvPr/>
          </p:nvCxnSpPr>
          <p:spPr>
            <a:xfrm flipH="1" flipV="1">
              <a:off x="8260327" y="4695315"/>
              <a:ext cx="345703" cy="5902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Oval 62">
            <a:extLst>
              <a:ext uri="{FF2B5EF4-FFF2-40B4-BE49-F238E27FC236}">
                <a16:creationId xmlns:a16="http://schemas.microsoft.com/office/drawing/2014/main" id="{F424B179-81FE-704A-B534-E4C52CA8AF48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106345" y="5648634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17B6848B-49B3-784B-9287-1929B3C541EE}"/>
              </a:ext>
            </a:extLst>
          </p:cNvPr>
          <p:cNvCxnSpPr>
            <a:cxnSpLocks/>
            <a:stCxn id="56" idx="0"/>
            <a:endCxn id="19" idx="4"/>
          </p:cNvCxnSpPr>
          <p:nvPr/>
        </p:nvCxnSpPr>
        <p:spPr>
          <a:xfrm flipV="1">
            <a:off x="2258745" y="4946157"/>
            <a:ext cx="119279" cy="7024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BAD336B-7072-B246-BEFF-CBB3C393E6B7}"/>
              </a:ext>
            </a:extLst>
          </p:cNvPr>
          <p:cNvSpPr txBox="1"/>
          <p:nvPr/>
        </p:nvSpPr>
        <p:spPr>
          <a:xfrm>
            <a:off x="1798714" y="55969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手繪多邊形 3">
            <a:extLst>
              <a:ext uri="{FF2B5EF4-FFF2-40B4-BE49-F238E27FC236}">
                <a16:creationId xmlns:a16="http://schemas.microsoft.com/office/drawing/2014/main" id="{F57BAFCC-9240-CB44-93AD-C70B357982B9}"/>
              </a:ext>
            </a:extLst>
          </p:cNvPr>
          <p:cNvSpPr/>
          <p:nvPr/>
        </p:nvSpPr>
        <p:spPr>
          <a:xfrm>
            <a:off x="2429691" y="4872446"/>
            <a:ext cx="5773783" cy="1407518"/>
          </a:xfrm>
          <a:custGeom>
            <a:avLst/>
            <a:gdLst>
              <a:gd name="connsiteX0" fmla="*/ 0 w 5773783"/>
              <a:gd name="connsiteY0" fmla="*/ 1123405 h 1407518"/>
              <a:gd name="connsiteX1" fmla="*/ 4807132 w 5773783"/>
              <a:gd name="connsiteY1" fmla="*/ 1332411 h 1407518"/>
              <a:gd name="connsiteX2" fmla="*/ 5773783 w 5773783"/>
              <a:gd name="connsiteY2" fmla="*/ 0 h 140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3783" h="1407518">
                <a:moveTo>
                  <a:pt x="0" y="1123405"/>
                </a:moveTo>
                <a:cubicBezTo>
                  <a:pt x="1922417" y="1321525"/>
                  <a:pt x="3844835" y="1519645"/>
                  <a:pt x="4807132" y="1332411"/>
                </a:cubicBezTo>
                <a:cubicBezTo>
                  <a:pt x="5769429" y="1145177"/>
                  <a:pt x="5736772" y="317863"/>
                  <a:pt x="577378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9" name="手繪多邊形 58">
            <a:extLst>
              <a:ext uri="{FF2B5EF4-FFF2-40B4-BE49-F238E27FC236}">
                <a16:creationId xmlns:a16="http://schemas.microsoft.com/office/drawing/2014/main" id="{FFAD2DBC-E624-D641-805C-C911509F49BE}"/>
              </a:ext>
            </a:extLst>
          </p:cNvPr>
          <p:cNvSpPr/>
          <p:nvPr/>
        </p:nvSpPr>
        <p:spPr>
          <a:xfrm>
            <a:off x="2324883" y="3849417"/>
            <a:ext cx="3540034" cy="1755004"/>
          </a:xfrm>
          <a:custGeom>
            <a:avLst/>
            <a:gdLst>
              <a:gd name="connsiteX0" fmla="*/ 3540034 w 3540034"/>
              <a:gd name="connsiteY0" fmla="*/ 983687 h 1755004"/>
              <a:gd name="connsiteX1" fmla="*/ 2076994 w 3540034"/>
              <a:gd name="connsiteY1" fmla="*/ 1741332 h 1755004"/>
              <a:gd name="connsiteX2" fmla="*/ 600891 w 3540034"/>
              <a:gd name="connsiteY2" fmla="*/ 1375572 h 1755004"/>
              <a:gd name="connsiteX3" fmla="*/ 326571 w 3540034"/>
              <a:gd name="connsiteY3" fmla="*/ 212978 h 1755004"/>
              <a:gd name="connsiteX4" fmla="*/ 0 w 3540034"/>
              <a:gd name="connsiteY4" fmla="*/ 3972 h 175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0034" h="1755004">
                <a:moveTo>
                  <a:pt x="3540034" y="983687"/>
                </a:moveTo>
                <a:cubicBezTo>
                  <a:pt x="3053442" y="1329852"/>
                  <a:pt x="2566851" y="1676018"/>
                  <a:pt x="2076994" y="1741332"/>
                </a:cubicBezTo>
                <a:cubicBezTo>
                  <a:pt x="1587137" y="1806646"/>
                  <a:pt x="892628" y="1630298"/>
                  <a:pt x="600891" y="1375572"/>
                </a:cubicBezTo>
                <a:cubicBezTo>
                  <a:pt x="309154" y="1120846"/>
                  <a:pt x="426719" y="441578"/>
                  <a:pt x="326571" y="212978"/>
                </a:cubicBezTo>
                <a:cubicBezTo>
                  <a:pt x="226423" y="-15622"/>
                  <a:pt x="113211" y="-5825"/>
                  <a:pt x="0" y="39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1474735"/>
      </p:ext>
    </p:extLst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38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n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210784" y="3833179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703800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2562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2141330" y="383317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881167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53164" y="4665985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3405564" y="3877816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2929815" y="45875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0ACC62E9-350E-4B44-B9F3-608875F2D7A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52055" y="463547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F469A7-3F6C-4741-B045-97FA2222A3C7}"/>
              </a:ext>
            </a:extLst>
          </p:cNvPr>
          <p:cNvCxnSpPr>
            <a:cxnSpLocks/>
            <a:stCxn id="25" idx="0"/>
            <a:endCxn id="65" idx="5"/>
          </p:cNvCxnSpPr>
          <p:nvPr/>
        </p:nvCxnSpPr>
        <p:spPr>
          <a:xfrm flipH="1" flipV="1">
            <a:off x="3680035" y="3833179"/>
            <a:ext cx="524420" cy="8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47A61D-8509-6D48-84AD-4F9C89F231FA}"/>
              </a:ext>
            </a:extLst>
          </p:cNvPr>
          <p:cNvSpPr txBox="1"/>
          <p:nvPr/>
        </p:nvSpPr>
        <p:spPr>
          <a:xfrm>
            <a:off x="3746787" y="462833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Oval 62">
            <a:extLst>
              <a:ext uri="{FF2B5EF4-FFF2-40B4-BE49-F238E27FC236}">
                <a16:creationId xmlns:a16="http://schemas.microsoft.com/office/drawing/2014/main" id="{FDE5E98C-3501-4545-847A-C7F1060E953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3507" y="5675381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4198C63-D3C3-EF40-8541-462F70D6BBAF}"/>
              </a:ext>
            </a:extLst>
          </p:cNvPr>
          <p:cNvCxnSpPr>
            <a:cxnSpLocks/>
            <a:stCxn id="28" idx="0"/>
            <a:endCxn id="14" idx="3"/>
          </p:cNvCxnSpPr>
          <p:nvPr/>
        </p:nvCxnSpPr>
        <p:spPr>
          <a:xfrm flipV="1">
            <a:off x="695907" y="4901520"/>
            <a:ext cx="407114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F62E34C-BB9B-2441-BC67-D01CCE312056}"/>
              </a:ext>
            </a:extLst>
          </p:cNvPr>
          <p:cNvSpPr txBox="1"/>
          <p:nvPr/>
        </p:nvSpPr>
        <p:spPr>
          <a:xfrm>
            <a:off x="112723" y="55969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Oval 63">
            <a:extLst>
              <a:ext uri="{FF2B5EF4-FFF2-40B4-BE49-F238E27FC236}">
                <a16:creationId xmlns:a16="http://schemas.microsoft.com/office/drawing/2014/main" id="{085E3C1C-DE84-2349-A14E-07D6474BA6A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74662" y="5675381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a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665A5CE-45AA-1F4E-B6CB-84191B4E1216}"/>
              </a:ext>
            </a:extLst>
          </p:cNvPr>
          <p:cNvCxnSpPr>
            <a:cxnSpLocks/>
            <a:stCxn id="30" idx="0"/>
            <a:endCxn id="14" idx="5"/>
          </p:cNvCxnSpPr>
          <p:nvPr/>
        </p:nvCxnSpPr>
        <p:spPr>
          <a:xfrm flipH="1" flipV="1">
            <a:off x="1318547" y="4901520"/>
            <a:ext cx="208515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EA5BA75-35AA-6D4C-83BF-A26EF19F05DE}"/>
              </a:ext>
            </a:extLst>
          </p:cNvPr>
          <p:cNvSpPr txBox="1"/>
          <p:nvPr/>
        </p:nvSpPr>
        <p:spPr>
          <a:xfrm>
            <a:off x="1033492" y="56134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48F7EB1-867C-1B4A-9E7A-1D1FDE706A9E}"/>
              </a:ext>
            </a:extLst>
          </p:cNvPr>
          <p:cNvGrpSpPr/>
          <p:nvPr/>
        </p:nvGrpSpPr>
        <p:grpSpPr>
          <a:xfrm>
            <a:off x="5417889" y="4392006"/>
            <a:ext cx="1619151" cy="1361806"/>
            <a:chOff x="5417889" y="4392006"/>
            <a:chExt cx="1619151" cy="1361806"/>
          </a:xfrm>
        </p:grpSpPr>
        <p:sp>
          <p:nvSpPr>
            <p:cNvPr id="39" name="Oval 63">
              <a:extLst>
                <a:ext uri="{FF2B5EF4-FFF2-40B4-BE49-F238E27FC236}">
                  <a16:creationId xmlns:a16="http://schemas.microsoft.com/office/drawing/2014/main" id="{B0311C45-9656-5F45-951D-AA76C10EFF38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774077" y="5292147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037E5A43-5530-CE43-9D1A-0E3BD34E1D15}"/>
                </a:ext>
              </a:extLst>
            </p:cNvPr>
            <p:cNvSpPr txBox="1"/>
            <p:nvPr/>
          </p:nvSpPr>
          <p:spPr>
            <a:xfrm>
              <a:off x="5417889" y="52921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42" name="Oval 63">
              <a:extLst>
                <a:ext uri="{FF2B5EF4-FFF2-40B4-BE49-F238E27FC236}">
                  <a16:creationId xmlns:a16="http://schemas.microsoft.com/office/drawing/2014/main" id="{A24B25B1-1DF1-174F-8ADB-4DC71657E3B1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732240" y="5292147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8DB2A7A-F637-C74D-B8D9-2F5113991F64}"/>
                </a:ext>
              </a:extLst>
            </p:cNvPr>
            <p:cNvSpPr txBox="1"/>
            <p:nvPr/>
          </p:nvSpPr>
          <p:spPr>
            <a:xfrm>
              <a:off x="6376052" y="5292107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44" name="Oval 63">
              <a:extLst>
                <a:ext uri="{FF2B5EF4-FFF2-40B4-BE49-F238E27FC236}">
                  <a16:creationId xmlns:a16="http://schemas.microsoft.com/office/drawing/2014/main" id="{773FDCD9-7A9E-C647-9B7F-7F632922B6C0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223652" y="4470438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D12C9847-3F83-154F-BAE1-29B88DD76ABF}"/>
                </a:ext>
              </a:extLst>
            </p:cNvPr>
            <p:cNvSpPr txBox="1"/>
            <p:nvPr/>
          </p:nvSpPr>
          <p:spPr>
            <a:xfrm>
              <a:off x="5748383" y="4392006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A0CACCEC-6B8F-904A-A07F-5788889DCDFB}"/>
                </a:ext>
              </a:extLst>
            </p:cNvPr>
            <p:cNvCxnSpPr>
              <a:cxnSpLocks/>
              <a:stCxn id="39" idx="0"/>
              <a:endCxn id="44" idx="3"/>
            </p:cNvCxnSpPr>
            <p:nvPr/>
          </p:nvCxnSpPr>
          <p:spPr>
            <a:xfrm flipV="1">
              <a:off x="5926477" y="4730601"/>
              <a:ext cx="341812" cy="56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D277326F-3471-994E-9A3B-8878426094CA}"/>
                </a:ext>
              </a:extLst>
            </p:cNvPr>
            <p:cNvCxnSpPr>
              <a:cxnSpLocks/>
              <a:stCxn id="42" idx="0"/>
              <a:endCxn id="44" idx="5"/>
            </p:cNvCxnSpPr>
            <p:nvPr/>
          </p:nvCxnSpPr>
          <p:spPr>
            <a:xfrm flipH="1" flipV="1">
              <a:off x="6483815" y="4730601"/>
              <a:ext cx="400825" cy="56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588EB4-D849-F84D-A8E0-932071F3AD1E}"/>
              </a:ext>
            </a:extLst>
          </p:cNvPr>
          <p:cNvGrpSpPr/>
          <p:nvPr/>
        </p:nvGrpSpPr>
        <p:grpSpPr>
          <a:xfrm>
            <a:off x="7380312" y="4413964"/>
            <a:ext cx="1378118" cy="1356693"/>
            <a:chOff x="7380312" y="4413964"/>
            <a:chExt cx="1378118" cy="1356693"/>
          </a:xfrm>
        </p:grpSpPr>
        <p:sp>
          <p:nvSpPr>
            <p:cNvPr id="50" name="Oval 63">
              <a:extLst>
                <a:ext uri="{FF2B5EF4-FFF2-40B4-BE49-F238E27FC236}">
                  <a16:creationId xmlns:a16="http://schemas.microsoft.com/office/drawing/2014/main" id="{E87AADAE-0C5C-1740-AD8E-530BAC9E0828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685112" y="5302456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8" name="Oval 63">
              <a:extLst>
                <a:ext uri="{FF2B5EF4-FFF2-40B4-BE49-F238E27FC236}">
                  <a16:creationId xmlns:a16="http://schemas.microsoft.com/office/drawing/2014/main" id="{25B19EEA-D38C-DF4D-B8C2-E46281860806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453630" y="5285571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CF87D068-FFBB-514F-BB97-4DEAFBA5821B}"/>
                </a:ext>
              </a:extLst>
            </p:cNvPr>
            <p:cNvSpPr txBox="1"/>
            <p:nvPr/>
          </p:nvSpPr>
          <p:spPr>
            <a:xfrm>
              <a:off x="7380312" y="5308992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50F42FB6-66DB-674D-ABE6-5CD80C7363B6}"/>
                </a:ext>
              </a:extLst>
            </p:cNvPr>
            <p:cNvSpPr txBox="1"/>
            <p:nvPr/>
          </p:nvSpPr>
          <p:spPr>
            <a:xfrm>
              <a:off x="8123136" y="5292106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52" name="Oval 63">
              <a:extLst>
                <a:ext uri="{FF2B5EF4-FFF2-40B4-BE49-F238E27FC236}">
                  <a16:creationId xmlns:a16="http://schemas.microsoft.com/office/drawing/2014/main" id="{7FB0A498-C866-D149-9EE7-FCBFA6677AC9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8000164" y="4435152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875367AC-3452-2342-80ED-19FDC0429BB6}"/>
                </a:ext>
              </a:extLst>
            </p:cNvPr>
            <p:cNvSpPr txBox="1"/>
            <p:nvPr/>
          </p:nvSpPr>
          <p:spPr>
            <a:xfrm>
              <a:off x="7618126" y="4413964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55763373-87E4-F744-B622-3E00AB8E26F9}"/>
                </a:ext>
              </a:extLst>
            </p:cNvPr>
            <p:cNvCxnSpPr>
              <a:cxnSpLocks/>
              <a:stCxn id="50" idx="0"/>
              <a:endCxn id="52" idx="3"/>
            </p:cNvCxnSpPr>
            <p:nvPr/>
          </p:nvCxnSpPr>
          <p:spPr>
            <a:xfrm flipV="1">
              <a:off x="7837512" y="4695315"/>
              <a:ext cx="207289" cy="6071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5C320667-95E1-3044-ABFC-E7563AA71F7D}"/>
                </a:ext>
              </a:extLst>
            </p:cNvPr>
            <p:cNvCxnSpPr>
              <a:cxnSpLocks/>
              <a:stCxn id="48" idx="0"/>
              <a:endCxn id="52" idx="5"/>
            </p:cNvCxnSpPr>
            <p:nvPr/>
          </p:nvCxnSpPr>
          <p:spPr>
            <a:xfrm flipH="1" flipV="1">
              <a:off x="8260327" y="4695315"/>
              <a:ext cx="345703" cy="5902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63">
            <a:extLst>
              <a:ext uri="{FF2B5EF4-FFF2-40B4-BE49-F238E27FC236}">
                <a16:creationId xmlns:a16="http://schemas.microsoft.com/office/drawing/2014/main" id="{09F094E9-696F-6247-8D36-7B187F9B40C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595983" y="239454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手繪多邊形 2">
            <a:extLst>
              <a:ext uri="{FF2B5EF4-FFF2-40B4-BE49-F238E27FC236}">
                <a16:creationId xmlns:a16="http://schemas.microsoft.com/office/drawing/2014/main" id="{024DEEE9-5950-5540-8CB2-42CA0ECEE678}"/>
              </a:ext>
            </a:extLst>
          </p:cNvPr>
          <p:cNvSpPr/>
          <p:nvPr/>
        </p:nvSpPr>
        <p:spPr>
          <a:xfrm>
            <a:off x="3749040" y="3444559"/>
            <a:ext cx="4349931" cy="944561"/>
          </a:xfrm>
          <a:custGeom>
            <a:avLst/>
            <a:gdLst>
              <a:gd name="connsiteX0" fmla="*/ 0 w 4349931"/>
              <a:gd name="connsiteY0" fmla="*/ 226104 h 944561"/>
              <a:gd name="connsiteX1" fmla="*/ 3370217 w 4349931"/>
              <a:gd name="connsiteY1" fmla="*/ 43224 h 944561"/>
              <a:gd name="connsiteX2" fmla="*/ 4349931 w 4349931"/>
              <a:gd name="connsiteY2" fmla="*/ 944561 h 94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9931" h="944561">
                <a:moveTo>
                  <a:pt x="0" y="226104"/>
                </a:moveTo>
                <a:cubicBezTo>
                  <a:pt x="1322614" y="74792"/>
                  <a:pt x="2645229" y="-76519"/>
                  <a:pt x="3370217" y="43224"/>
                </a:cubicBezTo>
                <a:cubicBezTo>
                  <a:pt x="4095205" y="162967"/>
                  <a:pt x="4291148" y="901018"/>
                  <a:pt x="4349931" y="9445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BEA742F8-22F4-A945-BF1F-81EC8A506E83}"/>
              </a:ext>
            </a:extLst>
          </p:cNvPr>
          <p:cNvSpPr txBox="1"/>
          <p:nvPr/>
        </p:nvSpPr>
        <p:spPr>
          <a:xfrm>
            <a:off x="5258140" y="2339079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62" name="手繪多邊形 61">
            <a:extLst>
              <a:ext uri="{FF2B5EF4-FFF2-40B4-BE49-F238E27FC236}">
                <a16:creationId xmlns:a16="http://schemas.microsoft.com/office/drawing/2014/main" id="{7E0ACFA9-EC70-1642-8342-FB0FC23D21FA}"/>
              </a:ext>
            </a:extLst>
          </p:cNvPr>
          <p:cNvSpPr/>
          <p:nvPr/>
        </p:nvSpPr>
        <p:spPr>
          <a:xfrm>
            <a:off x="2324883" y="3849417"/>
            <a:ext cx="3540034" cy="1755004"/>
          </a:xfrm>
          <a:custGeom>
            <a:avLst/>
            <a:gdLst>
              <a:gd name="connsiteX0" fmla="*/ 3540034 w 3540034"/>
              <a:gd name="connsiteY0" fmla="*/ 983687 h 1755004"/>
              <a:gd name="connsiteX1" fmla="*/ 2076994 w 3540034"/>
              <a:gd name="connsiteY1" fmla="*/ 1741332 h 1755004"/>
              <a:gd name="connsiteX2" fmla="*/ 600891 w 3540034"/>
              <a:gd name="connsiteY2" fmla="*/ 1375572 h 1755004"/>
              <a:gd name="connsiteX3" fmla="*/ 326571 w 3540034"/>
              <a:gd name="connsiteY3" fmla="*/ 212978 h 1755004"/>
              <a:gd name="connsiteX4" fmla="*/ 0 w 3540034"/>
              <a:gd name="connsiteY4" fmla="*/ 3972 h 175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0034" h="1755004">
                <a:moveTo>
                  <a:pt x="3540034" y="983687"/>
                </a:moveTo>
                <a:cubicBezTo>
                  <a:pt x="3053442" y="1329852"/>
                  <a:pt x="2566851" y="1676018"/>
                  <a:pt x="2076994" y="1741332"/>
                </a:cubicBezTo>
                <a:cubicBezTo>
                  <a:pt x="1587137" y="1806646"/>
                  <a:pt x="892628" y="1630298"/>
                  <a:pt x="600891" y="1375572"/>
                </a:cubicBezTo>
                <a:cubicBezTo>
                  <a:pt x="309154" y="1120846"/>
                  <a:pt x="426719" y="441578"/>
                  <a:pt x="326571" y="212978"/>
                </a:cubicBezTo>
                <a:cubicBezTo>
                  <a:pt x="226423" y="-15622"/>
                  <a:pt x="113211" y="-5825"/>
                  <a:pt x="0" y="39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4045304"/>
      </p:ext>
    </p:extLst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38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n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210784" y="3833179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703800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2562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2141330" y="383317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881167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53164" y="4665985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3405564" y="3877816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2929815" y="45875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0ACC62E9-350E-4B44-B9F3-608875F2D7A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52055" y="463547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F469A7-3F6C-4741-B045-97FA2222A3C7}"/>
              </a:ext>
            </a:extLst>
          </p:cNvPr>
          <p:cNvCxnSpPr>
            <a:cxnSpLocks/>
            <a:stCxn id="25" idx="0"/>
            <a:endCxn id="65" idx="5"/>
          </p:cNvCxnSpPr>
          <p:nvPr/>
        </p:nvCxnSpPr>
        <p:spPr>
          <a:xfrm flipH="1" flipV="1">
            <a:off x="3680035" y="3833179"/>
            <a:ext cx="524420" cy="8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47A61D-8509-6D48-84AD-4F9C89F231FA}"/>
              </a:ext>
            </a:extLst>
          </p:cNvPr>
          <p:cNvSpPr txBox="1"/>
          <p:nvPr/>
        </p:nvSpPr>
        <p:spPr>
          <a:xfrm>
            <a:off x="3746787" y="462833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Oval 62">
            <a:extLst>
              <a:ext uri="{FF2B5EF4-FFF2-40B4-BE49-F238E27FC236}">
                <a16:creationId xmlns:a16="http://schemas.microsoft.com/office/drawing/2014/main" id="{FDE5E98C-3501-4545-847A-C7F1060E953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3507" y="5675381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4198C63-D3C3-EF40-8541-462F70D6BBAF}"/>
              </a:ext>
            </a:extLst>
          </p:cNvPr>
          <p:cNvCxnSpPr>
            <a:cxnSpLocks/>
            <a:stCxn id="28" idx="0"/>
            <a:endCxn id="14" idx="3"/>
          </p:cNvCxnSpPr>
          <p:nvPr/>
        </p:nvCxnSpPr>
        <p:spPr>
          <a:xfrm flipV="1">
            <a:off x="695907" y="4901520"/>
            <a:ext cx="407114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F62E34C-BB9B-2441-BC67-D01CCE312056}"/>
              </a:ext>
            </a:extLst>
          </p:cNvPr>
          <p:cNvSpPr txBox="1"/>
          <p:nvPr/>
        </p:nvSpPr>
        <p:spPr>
          <a:xfrm>
            <a:off x="112723" y="55969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手繪多邊形 2">
            <a:extLst>
              <a:ext uri="{FF2B5EF4-FFF2-40B4-BE49-F238E27FC236}">
                <a16:creationId xmlns:a16="http://schemas.microsoft.com/office/drawing/2014/main" id="{024DEEE9-5950-5540-8CB2-42CA0ECEE678}"/>
              </a:ext>
            </a:extLst>
          </p:cNvPr>
          <p:cNvSpPr/>
          <p:nvPr/>
        </p:nvSpPr>
        <p:spPr>
          <a:xfrm>
            <a:off x="3749040" y="3444559"/>
            <a:ext cx="4349931" cy="944561"/>
          </a:xfrm>
          <a:custGeom>
            <a:avLst/>
            <a:gdLst>
              <a:gd name="connsiteX0" fmla="*/ 0 w 4349931"/>
              <a:gd name="connsiteY0" fmla="*/ 226104 h 944561"/>
              <a:gd name="connsiteX1" fmla="*/ 3370217 w 4349931"/>
              <a:gd name="connsiteY1" fmla="*/ 43224 h 944561"/>
              <a:gd name="connsiteX2" fmla="*/ 4349931 w 4349931"/>
              <a:gd name="connsiteY2" fmla="*/ 944561 h 94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9931" h="944561">
                <a:moveTo>
                  <a:pt x="0" y="226104"/>
                </a:moveTo>
                <a:cubicBezTo>
                  <a:pt x="1322614" y="74792"/>
                  <a:pt x="2645229" y="-76519"/>
                  <a:pt x="3370217" y="43224"/>
                </a:cubicBezTo>
                <a:cubicBezTo>
                  <a:pt x="4095205" y="162967"/>
                  <a:pt x="4291148" y="901018"/>
                  <a:pt x="4349931" y="9445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9F3CF6D-33B7-2649-9B47-20315187B973}"/>
              </a:ext>
            </a:extLst>
          </p:cNvPr>
          <p:cNvGrpSpPr/>
          <p:nvPr/>
        </p:nvGrpSpPr>
        <p:grpSpPr>
          <a:xfrm>
            <a:off x="5258140" y="1470332"/>
            <a:ext cx="3500290" cy="4300325"/>
            <a:chOff x="5258140" y="1470332"/>
            <a:chExt cx="3500290" cy="430032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48F7EB1-867C-1B4A-9E7A-1D1FDE706A9E}"/>
                </a:ext>
              </a:extLst>
            </p:cNvPr>
            <p:cNvGrpSpPr/>
            <p:nvPr/>
          </p:nvGrpSpPr>
          <p:grpSpPr>
            <a:xfrm>
              <a:off x="5417889" y="4392006"/>
              <a:ext cx="1619151" cy="1361806"/>
              <a:chOff x="5417889" y="4392006"/>
              <a:chExt cx="1619151" cy="1361806"/>
            </a:xfrm>
          </p:grpSpPr>
          <p:sp>
            <p:nvSpPr>
              <p:cNvPr id="39" name="Oval 63">
                <a:extLst>
                  <a:ext uri="{FF2B5EF4-FFF2-40B4-BE49-F238E27FC236}">
                    <a16:creationId xmlns:a16="http://schemas.microsoft.com/office/drawing/2014/main" id="{B0311C45-9656-5F45-951D-AA76C10EFF3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5774077" y="529214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37E5A43-5530-CE43-9D1A-0E3BD34E1D15}"/>
                  </a:ext>
                </a:extLst>
              </p:cNvPr>
              <p:cNvSpPr txBox="1"/>
              <p:nvPr/>
            </p:nvSpPr>
            <p:spPr>
              <a:xfrm>
                <a:off x="5417889" y="5292147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2" name="Oval 63">
                <a:extLst>
                  <a:ext uri="{FF2B5EF4-FFF2-40B4-BE49-F238E27FC236}">
                    <a16:creationId xmlns:a16="http://schemas.microsoft.com/office/drawing/2014/main" id="{A24B25B1-1DF1-174F-8ADB-4DC71657E3B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732240" y="529214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78DB2A7A-F637-C74D-B8D9-2F5113991F64}"/>
                  </a:ext>
                </a:extLst>
              </p:cNvPr>
              <p:cNvSpPr txBox="1"/>
              <p:nvPr/>
            </p:nvSpPr>
            <p:spPr>
              <a:xfrm>
                <a:off x="6376052" y="5292107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4" name="Oval 63">
                <a:extLst>
                  <a:ext uri="{FF2B5EF4-FFF2-40B4-BE49-F238E27FC236}">
                    <a16:creationId xmlns:a16="http://schemas.microsoft.com/office/drawing/2014/main" id="{773FDCD9-7A9E-C647-9B7F-7F632922B6C0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223652" y="4470438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D12C9847-3F83-154F-BAE1-29B88DD76ABF}"/>
                  </a:ext>
                </a:extLst>
              </p:cNvPr>
              <p:cNvSpPr txBox="1"/>
              <p:nvPr/>
            </p:nvSpPr>
            <p:spPr>
              <a:xfrm>
                <a:off x="5748383" y="439200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A0CACCEC-6B8F-904A-A07F-5788889DCDFB}"/>
                  </a:ext>
                </a:extLst>
              </p:cNvPr>
              <p:cNvCxnSpPr>
                <a:cxnSpLocks/>
                <a:stCxn id="39" idx="0"/>
                <a:endCxn id="44" idx="3"/>
              </p:cNvCxnSpPr>
              <p:nvPr/>
            </p:nvCxnSpPr>
            <p:spPr>
              <a:xfrm flipV="1">
                <a:off x="5926477" y="4730601"/>
                <a:ext cx="341812" cy="5615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D277326F-3471-994E-9A3B-8878426094CA}"/>
                  </a:ext>
                </a:extLst>
              </p:cNvPr>
              <p:cNvCxnSpPr>
                <a:cxnSpLocks/>
                <a:stCxn id="42" idx="0"/>
                <a:endCxn id="44" idx="5"/>
              </p:cNvCxnSpPr>
              <p:nvPr/>
            </p:nvCxnSpPr>
            <p:spPr>
              <a:xfrm flipH="1" flipV="1">
                <a:off x="6483815" y="4730601"/>
                <a:ext cx="400825" cy="5615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6A588EB4-D849-F84D-A8E0-932071F3AD1E}"/>
                </a:ext>
              </a:extLst>
            </p:cNvPr>
            <p:cNvGrpSpPr/>
            <p:nvPr/>
          </p:nvGrpSpPr>
          <p:grpSpPr>
            <a:xfrm>
              <a:off x="7380312" y="4413964"/>
              <a:ext cx="1378118" cy="1356693"/>
              <a:chOff x="7380312" y="4413964"/>
              <a:chExt cx="1378118" cy="1356693"/>
            </a:xfrm>
          </p:grpSpPr>
          <p:sp>
            <p:nvSpPr>
              <p:cNvPr id="50" name="Oval 63">
                <a:extLst>
                  <a:ext uri="{FF2B5EF4-FFF2-40B4-BE49-F238E27FC236}">
                    <a16:creationId xmlns:a16="http://schemas.microsoft.com/office/drawing/2014/main" id="{E87AADAE-0C5C-1740-AD8E-530BAC9E082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685112" y="5302456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8" name="Oval 63">
                <a:extLst>
                  <a:ext uri="{FF2B5EF4-FFF2-40B4-BE49-F238E27FC236}">
                    <a16:creationId xmlns:a16="http://schemas.microsoft.com/office/drawing/2014/main" id="{25B19EEA-D38C-DF4D-B8C2-E4628186080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453630" y="5285571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CF87D068-FFBB-514F-BB97-4DEAFBA5821B}"/>
                  </a:ext>
                </a:extLst>
              </p:cNvPr>
              <p:cNvSpPr txBox="1"/>
              <p:nvPr/>
            </p:nvSpPr>
            <p:spPr>
              <a:xfrm>
                <a:off x="7380312" y="5308992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50F42FB6-66DB-674D-ABE6-5CD80C7363B6}"/>
                  </a:ext>
                </a:extLst>
              </p:cNvPr>
              <p:cNvSpPr txBox="1"/>
              <p:nvPr/>
            </p:nvSpPr>
            <p:spPr>
              <a:xfrm>
                <a:off x="8123136" y="529210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52" name="Oval 63">
                <a:extLst>
                  <a:ext uri="{FF2B5EF4-FFF2-40B4-BE49-F238E27FC236}">
                    <a16:creationId xmlns:a16="http://schemas.microsoft.com/office/drawing/2014/main" id="{7FB0A498-C866-D149-9EE7-FCBFA6677AC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000164" y="4435152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875367AC-3452-2342-80ED-19FDC0429BB6}"/>
                  </a:ext>
                </a:extLst>
              </p:cNvPr>
              <p:cNvSpPr txBox="1"/>
              <p:nvPr/>
            </p:nvSpPr>
            <p:spPr>
              <a:xfrm>
                <a:off x="7618126" y="4413964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55763373-87E4-F744-B622-3E00AB8E26F9}"/>
                  </a:ext>
                </a:extLst>
              </p:cNvPr>
              <p:cNvCxnSpPr>
                <a:cxnSpLocks/>
                <a:stCxn id="50" idx="0"/>
                <a:endCxn id="52" idx="3"/>
              </p:cNvCxnSpPr>
              <p:nvPr/>
            </p:nvCxnSpPr>
            <p:spPr>
              <a:xfrm flipV="1">
                <a:off x="7837512" y="4695315"/>
                <a:ext cx="207289" cy="6071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5C320667-95E1-3044-ABFC-E7563AA71F7D}"/>
                  </a:ext>
                </a:extLst>
              </p:cNvPr>
              <p:cNvCxnSpPr>
                <a:cxnSpLocks/>
                <a:stCxn id="48" idx="0"/>
                <a:endCxn id="52" idx="5"/>
              </p:cNvCxnSpPr>
              <p:nvPr/>
            </p:nvCxnSpPr>
            <p:spPr>
              <a:xfrm flipH="1" flipV="1">
                <a:off x="8260327" y="4695315"/>
                <a:ext cx="345703" cy="5902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61674DB-222D-194A-ABE1-5E33F5A8011B}"/>
                </a:ext>
              </a:extLst>
            </p:cNvPr>
            <p:cNvGrpSpPr/>
            <p:nvPr/>
          </p:nvGrpSpPr>
          <p:grpSpPr>
            <a:xfrm>
              <a:off x="5595983" y="1470332"/>
              <a:ext cx="1305455" cy="1229015"/>
              <a:chOff x="5595983" y="1470332"/>
              <a:chExt cx="1305455" cy="1229015"/>
            </a:xfrm>
          </p:grpSpPr>
          <p:sp>
            <p:nvSpPr>
              <p:cNvPr id="59" name="Oval 63">
                <a:extLst>
                  <a:ext uri="{FF2B5EF4-FFF2-40B4-BE49-F238E27FC236}">
                    <a16:creationId xmlns:a16="http://schemas.microsoft.com/office/drawing/2014/main" id="{09F094E9-696F-6247-8D36-7B187F9B40C5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5595983" y="239454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6" name="Oval 63">
                <a:extLst>
                  <a:ext uri="{FF2B5EF4-FFF2-40B4-BE49-F238E27FC236}">
                    <a16:creationId xmlns:a16="http://schemas.microsoft.com/office/drawing/2014/main" id="{EBF86119-ACE5-8643-B5CC-A9CE3C89AA5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596638" y="237228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7" name="Oval 63">
                <a:extLst>
                  <a:ext uri="{FF2B5EF4-FFF2-40B4-BE49-F238E27FC236}">
                    <a16:creationId xmlns:a16="http://schemas.microsoft.com/office/drawing/2014/main" id="{0036B73F-52D7-C549-B9F6-18DE27B2AD8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5995144" y="1491520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8844D035-DE34-2743-8D95-27AAA1BC70A2}"/>
                  </a:ext>
                </a:extLst>
              </p:cNvPr>
              <p:cNvSpPr txBox="1"/>
              <p:nvPr/>
            </p:nvSpPr>
            <p:spPr>
              <a:xfrm>
                <a:off x="5613106" y="1470332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830B1FB1-9EA2-9346-A974-F9EC4C4F4B2F}"/>
                  </a:ext>
                </a:extLst>
              </p:cNvPr>
              <p:cNvCxnSpPr>
                <a:cxnSpLocks/>
                <a:stCxn id="59" idx="0"/>
                <a:endCxn id="57" idx="3"/>
              </p:cNvCxnSpPr>
              <p:nvPr/>
            </p:nvCxnSpPr>
            <p:spPr>
              <a:xfrm flipV="1">
                <a:off x="5748383" y="1751683"/>
                <a:ext cx="291398" cy="642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9109B54F-8EDA-9D42-A129-F352C62E515A}"/>
                  </a:ext>
                </a:extLst>
              </p:cNvPr>
              <p:cNvCxnSpPr>
                <a:cxnSpLocks/>
                <a:stCxn id="56" idx="0"/>
                <a:endCxn id="57" idx="5"/>
              </p:cNvCxnSpPr>
              <p:nvPr/>
            </p:nvCxnSpPr>
            <p:spPr>
              <a:xfrm flipH="1" flipV="1">
                <a:off x="6255307" y="1751683"/>
                <a:ext cx="493731" cy="6206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CC91D615-7710-A54E-B8AB-9A27496967E7}"/>
                </a:ext>
              </a:extLst>
            </p:cNvPr>
            <p:cNvSpPr txBox="1"/>
            <p:nvPr/>
          </p:nvSpPr>
          <p:spPr>
            <a:xfrm>
              <a:off x="5258140" y="2339079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509CB46E-F4B5-3D49-9FB2-EDDB48222DCD}"/>
                </a:ext>
              </a:extLst>
            </p:cNvPr>
            <p:cNvSpPr txBox="1"/>
            <p:nvPr/>
          </p:nvSpPr>
          <p:spPr>
            <a:xfrm>
              <a:off x="6251526" y="2334896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64" name="手繪多邊形 63">
            <a:extLst>
              <a:ext uri="{FF2B5EF4-FFF2-40B4-BE49-F238E27FC236}">
                <a16:creationId xmlns:a16="http://schemas.microsoft.com/office/drawing/2014/main" id="{B5FBD37C-FD89-3C4F-8AB5-0DD45F6574E1}"/>
              </a:ext>
            </a:extLst>
          </p:cNvPr>
          <p:cNvSpPr/>
          <p:nvPr/>
        </p:nvSpPr>
        <p:spPr>
          <a:xfrm>
            <a:off x="2324883" y="3849417"/>
            <a:ext cx="3540034" cy="1755004"/>
          </a:xfrm>
          <a:custGeom>
            <a:avLst/>
            <a:gdLst>
              <a:gd name="connsiteX0" fmla="*/ 3540034 w 3540034"/>
              <a:gd name="connsiteY0" fmla="*/ 983687 h 1755004"/>
              <a:gd name="connsiteX1" fmla="*/ 2076994 w 3540034"/>
              <a:gd name="connsiteY1" fmla="*/ 1741332 h 1755004"/>
              <a:gd name="connsiteX2" fmla="*/ 600891 w 3540034"/>
              <a:gd name="connsiteY2" fmla="*/ 1375572 h 1755004"/>
              <a:gd name="connsiteX3" fmla="*/ 326571 w 3540034"/>
              <a:gd name="connsiteY3" fmla="*/ 212978 h 1755004"/>
              <a:gd name="connsiteX4" fmla="*/ 0 w 3540034"/>
              <a:gd name="connsiteY4" fmla="*/ 3972 h 175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0034" h="1755004">
                <a:moveTo>
                  <a:pt x="3540034" y="983687"/>
                </a:moveTo>
                <a:cubicBezTo>
                  <a:pt x="3053442" y="1329852"/>
                  <a:pt x="2566851" y="1676018"/>
                  <a:pt x="2076994" y="1741332"/>
                </a:cubicBezTo>
                <a:cubicBezTo>
                  <a:pt x="1587137" y="1806646"/>
                  <a:pt x="892628" y="1630298"/>
                  <a:pt x="600891" y="1375572"/>
                </a:cubicBezTo>
                <a:cubicBezTo>
                  <a:pt x="309154" y="1120846"/>
                  <a:pt x="426719" y="441578"/>
                  <a:pt x="326571" y="212978"/>
                </a:cubicBezTo>
                <a:cubicBezTo>
                  <a:pt x="226423" y="-15622"/>
                  <a:pt x="113211" y="-5825"/>
                  <a:pt x="0" y="39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5968264"/>
      </p:ext>
    </p:extLst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38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n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210784" y="3833179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703800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2562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2141330" y="383317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881167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53164" y="4665985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3405564" y="3877816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2929815" y="45875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0ACC62E9-350E-4B44-B9F3-608875F2D7A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52055" y="463547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F469A7-3F6C-4741-B045-97FA2222A3C7}"/>
              </a:ext>
            </a:extLst>
          </p:cNvPr>
          <p:cNvCxnSpPr>
            <a:cxnSpLocks/>
            <a:stCxn id="25" idx="0"/>
            <a:endCxn id="65" idx="5"/>
          </p:cNvCxnSpPr>
          <p:nvPr/>
        </p:nvCxnSpPr>
        <p:spPr>
          <a:xfrm flipH="1" flipV="1">
            <a:off x="3680035" y="3833179"/>
            <a:ext cx="524420" cy="8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47A61D-8509-6D48-84AD-4F9C89F231FA}"/>
              </a:ext>
            </a:extLst>
          </p:cNvPr>
          <p:cNvSpPr txBox="1"/>
          <p:nvPr/>
        </p:nvSpPr>
        <p:spPr>
          <a:xfrm>
            <a:off x="3746787" y="462833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Oval 62">
            <a:extLst>
              <a:ext uri="{FF2B5EF4-FFF2-40B4-BE49-F238E27FC236}">
                <a16:creationId xmlns:a16="http://schemas.microsoft.com/office/drawing/2014/main" id="{FDE5E98C-3501-4545-847A-C7F1060E953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3507" y="5675381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4198C63-D3C3-EF40-8541-462F70D6BBAF}"/>
              </a:ext>
            </a:extLst>
          </p:cNvPr>
          <p:cNvCxnSpPr>
            <a:cxnSpLocks/>
            <a:stCxn id="28" idx="0"/>
            <a:endCxn id="14" idx="3"/>
          </p:cNvCxnSpPr>
          <p:nvPr/>
        </p:nvCxnSpPr>
        <p:spPr>
          <a:xfrm flipV="1">
            <a:off x="695907" y="4901520"/>
            <a:ext cx="407114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F62E34C-BB9B-2441-BC67-D01CCE312056}"/>
              </a:ext>
            </a:extLst>
          </p:cNvPr>
          <p:cNvSpPr txBox="1"/>
          <p:nvPr/>
        </p:nvSpPr>
        <p:spPr>
          <a:xfrm>
            <a:off x="112723" y="55969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手繪多邊形 2">
            <a:extLst>
              <a:ext uri="{FF2B5EF4-FFF2-40B4-BE49-F238E27FC236}">
                <a16:creationId xmlns:a16="http://schemas.microsoft.com/office/drawing/2014/main" id="{024DEEE9-5950-5540-8CB2-42CA0ECEE678}"/>
              </a:ext>
            </a:extLst>
          </p:cNvPr>
          <p:cNvSpPr/>
          <p:nvPr/>
        </p:nvSpPr>
        <p:spPr>
          <a:xfrm>
            <a:off x="3749040" y="3444559"/>
            <a:ext cx="4349931" cy="944561"/>
          </a:xfrm>
          <a:custGeom>
            <a:avLst/>
            <a:gdLst>
              <a:gd name="connsiteX0" fmla="*/ 0 w 4349931"/>
              <a:gd name="connsiteY0" fmla="*/ 226104 h 944561"/>
              <a:gd name="connsiteX1" fmla="*/ 3370217 w 4349931"/>
              <a:gd name="connsiteY1" fmla="*/ 43224 h 944561"/>
              <a:gd name="connsiteX2" fmla="*/ 4349931 w 4349931"/>
              <a:gd name="connsiteY2" fmla="*/ 944561 h 94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9931" h="944561">
                <a:moveTo>
                  <a:pt x="0" y="226104"/>
                </a:moveTo>
                <a:cubicBezTo>
                  <a:pt x="1322614" y="74792"/>
                  <a:pt x="2645229" y="-76519"/>
                  <a:pt x="3370217" y="43224"/>
                </a:cubicBezTo>
                <a:cubicBezTo>
                  <a:pt x="4095205" y="162967"/>
                  <a:pt x="4291148" y="901018"/>
                  <a:pt x="4349931" y="9445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2" name="Oval 63">
            <a:extLst>
              <a:ext uri="{FF2B5EF4-FFF2-40B4-BE49-F238E27FC236}">
                <a16:creationId xmlns:a16="http://schemas.microsoft.com/office/drawing/2014/main" id="{EB37B862-2073-3148-BCDA-46E490EB953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446293" y="5630744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A9F668D-599F-7E42-A769-9E0414876767}"/>
              </a:ext>
            </a:extLst>
          </p:cNvPr>
          <p:cNvSpPr txBox="1"/>
          <p:nvPr/>
        </p:nvSpPr>
        <p:spPr>
          <a:xfrm>
            <a:off x="1064255" y="56095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33F5A99F-DE99-224E-B4D5-0D087A393F26}"/>
              </a:ext>
            </a:extLst>
          </p:cNvPr>
          <p:cNvCxnSpPr>
            <a:cxnSpLocks/>
            <a:stCxn id="62" idx="0"/>
            <a:endCxn id="14" idx="5"/>
          </p:cNvCxnSpPr>
          <p:nvPr/>
        </p:nvCxnSpPr>
        <p:spPr>
          <a:xfrm flipH="1" flipV="1">
            <a:off x="1318547" y="4901520"/>
            <a:ext cx="280146" cy="7292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8">
            <a:extLst>
              <a:ext uri="{FF2B5EF4-FFF2-40B4-BE49-F238E27FC236}">
                <a16:creationId xmlns:a16="http://schemas.microsoft.com/office/drawing/2014/main" id="{C2628E85-9E0E-374F-9CDA-8D41C1553BD6}"/>
              </a:ext>
            </a:extLst>
          </p:cNvPr>
          <p:cNvSpPr/>
          <p:nvPr/>
        </p:nvSpPr>
        <p:spPr>
          <a:xfrm>
            <a:off x="103422" y="1275589"/>
            <a:ext cx="5827115" cy="5170484"/>
          </a:xfrm>
          <a:custGeom>
            <a:avLst/>
            <a:gdLst>
              <a:gd name="connsiteX0" fmla="*/ 5827115 w 5827115"/>
              <a:gd name="connsiteY0" fmla="*/ 174388 h 5170484"/>
              <a:gd name="connsiteX1" fmla="*/ 1124487 w 5827115"/>
              <a:gd name="connsiteY1" fmla="*/ 487897 h 5170484"/>
              <a:gd name="connsiteX2" fmla="*/ 1081 w 5827115"/>
              <a:gd name="connsiteY2" fmla="*/ 4315314 h 5170484"/>
              <a:gd name="connsiteX3" fmla="*/ 928544 w 5827115"/>
              <a:gd name="connsiteY3" fmla="*/ 5164400 h 5170484"/>
              <a:gd name="connsiteX4" fmla="*/ 1464121 w 5827115"/>
              <a:gd name="connsiteY4" fmla="*/ 4707200 h 517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7115" h="5170484">
                <a:moveTo>
                  <a:pt x="5827115" y="174388"/>
                </a:moveTo>
                <a:cubicBezTo>
                  <a:pt x="3961304" y="-13935"/>
                  <a:pt x="2095493" y="-202257"/>
                  <a:pt x="1124487" y="487897"/>
                </a:cubicBezTo>
                <a:cubicBezTo>
                  <a:pt x="153481" y="1178051"/>
                  <a:pt x="33738" y="3535897"/>
                  <a:pt x="1081" y="4315314"/>
                </a:cubicBezTo>
                <a:cubicBezTo>
                  <a:pt x="-31576" y="5094731"/>
                  <a:pt x="684704" y="5099086"/>
                  <a:pt x="928544" y="5164400"/>
                </a:cubicBezTo>
                <a:cubicBezTo>
                  <a:pt x="1172384" y="5229714"/>
                  <a:pt x="1353087" y="4748566"/>
                  <a:pt x="1464121" y="4707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9" name="手繪多邊形 68">
            <a:extLst>
              <a:ext uri="{FF2B5EF4-FFF2-40B4-BE49-F238E27FC236}">
                <a16:creationId xmlns:a16="http://schemas.microsoft.com/office/drawing/2014/main" id="{F2D40668-B92B-534A-AC83-EA2AF46C2849}"/>
              </a:ext>
            </a:extLst>
          </p:cNvPr>
          <p:cNvSpPr/>
          <p:nvPr/>
        </p:nvSpPr>
        <p:spPr>
          <a:xfrm>
            <a:off x="2324883" y="3849417"/>
            <a:ext cx="3540034" cy="1755004"/>
          </a:xfrm>
          <a:custGeom>
            <a:avLst/>
            <a:gdLst>
              <a:gd name="connsiteX0" fmla="*/ 3540034 w 3540034"/>
              <a:gd name="connsiteY0" fmla="*/ 983687 h 1755004"/>
              <a:gd name="connsiteX1" fmla="*/ 2076994 w 3540034"/>
              <a:gd name="connsiteY1" fmla="*/ 1741332 h 1755004"/>
              <a:gd name="connsiteX2" fmla="*/ 600891 w 3540034"/>
              <a:gd name="connsiteY2" fmla="*/ 1375572 h 1755004"/>
              <a:gd name="connsiteX3" fmla="*/ 326571 w 3540034"/>
              <a:gd name="connsiteY3" fmla="*/ 212978 h 1755004"/>
              <a:gd name="connsiteX4" fmla="*/ 0 w 3540034"/>
              <a:gd name="connsiteY4" fmla="*/ 3972 h 175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0034" h="1755004">
                <a:moveTo>
                  <a:pt x="3540034" y="983687"/>
                </a:moveTo>
                <a:cubicBezTo>
                  <a:pt x="3053442" y="1329852"/>
                  <a:pt x="2566851" y="1676018"/>
                  <a:pt x="2076994" y="1741332"/>
                </a:cubicBezTo>
                <a:cubicBezTo>
                  <a:pt x="1587137" y="1806646"/>
                  <a:pt x="892628" y="1630298"/>
                  <a:pt x="600891" y="1375572"/>
                </a:cubicBezTo>
                <a:cubicBezTo>
                  <a:pt x="309154" y="1120846"/>
                  <a:pt x="426719" y="441578"/>
                  <a:pt x="326571" y="212978"/>
                </a:cubicBezTo>
                <a:cubicBezTo>
                  <a:pt x="226423" y="-15622"/>
                  <a:pt x="113211" y="-5825"/>
                  <a:pt x="0" y="39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AFEFAC9A-4E03-AE47-92BE-66150C462379}"/>
              </a:ext>
            </a:extLst>
          </p:cNvPr>
          <p:cNvGrpSpPr/>
          <p:nvPr/>
        </p:nvGrpSpPr>
        <p:grpSpPr>
          <a:xfrm>
            <a:off x="5258140" y="1470332"/>
            <a:ext cx="3500290" cy="4300325"/>
            <a:chOff x="5258140" y="1470332"/>
            <a:chExt cx="3500290" cy="4300325"/>
          </a:xfrm>
        </p:grpSpPr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C2D1AC01-78D0-F14E-BB44-5AE4DBD8B70D}"/>
                </a:ext>
              </a:extLst>
            </p:cNvPr>
            <p:cNvGrpSpPr/>
            <p:nvPr/>
          </p:nvGrpSpPr>
          <p:grpSpPr>
            <a:xfrm>
              <a:off x="5417889" y="4392006"/>
              <a:ext cx="1619151" cy="1361806"/>
              <a:chOff x="5417889" y="4392006"/>
              <a:chExt cx="1619151" cy="1361806"/>
            </a:xfrm>
          </p:grpSpPr>
          <p:sp>
            <p:nvSpPr>
              <p:cNvPr id="124" name="Oval 63">
                <a:extLst>
                  <a:ext uri="{FF2B5EF4-FFF2-40B4-BE49-F238E27FC236}">
                    <a16:creationId xmlns:a16="http://schemas.microsoft.com/office/drawing/2014/main" id="{AF6559EF-759E-C341-8ED1-752AC257DBE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5774077" y="529214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01674574-46B8-6C4D-8195-10AA57F3377B}"/>
                  </a:ext>
                </a:extLst>
              </p:cNvPr>
              <p:cNvSpPr txBox="1"/>
              <p:nvPr/>
            </p:nvSpPr>
            <p:spPr>
              <a:xfrm>
                <a:off x="5417889" y="5292147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26" name="Oval 63">
                <a:extLst>
                  <a:ext uri="{FF2B5EF4-FFF2-40B4-BE49-F238E27FC236}">
                    <a16:creationId xmlns:a16="http://schemas.microsoft.com/office/drawing/2014/main" id="{78CF5A70-B004-8D4C-8209-CDD2463497DC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732240" y="529214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7" name="文字方塊 126">
                <a:extLst>
                  <a:ext uri="{FF2B5EF4-FFF2-40B4-BE49-F238E27FC236}">
                    <a16:creationId xmlns:a16="http://schemas.microsoft.com/office/drawing/2014/main" id="{CD384517-6E54-934F-9142-7DDE6ED84DFE}"/>
                  </a:ext>
                </a:extLst>
              </p:cNvPr>
              <p:cNvSpPr txBox="1"/>
              <p:nvPr/>
            </p:nvSpPr>
            <p:spPr>
              <a:xfrm>
                <a:off x="6376052" y="5292107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28" name="Oval 63">
                <a:extLst>
                  <a:ext uri="{FF2B5EF4-FFF2-40B4-BE49-F238E27FC236}">
                    <a16:creationId xmlns:a16="http://schemas.microsoft.com/office/drawing/2014/main" id="{F27C3199-A495-AD45-9331-265C60D00F5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223652" y="4470438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DAFE8399-023C-124D-9323-A1F0CCB25E38}"/>
                  </a:ext>
                </a:extLst>
              </p:cNvPr>
              <p:cNvSpPr txBox="1"/>
              <p:nvPr/>
            </p:nvSpPr>
            <p:spPr>
              <a:xfrm>
                <a:off x="5748383" y="439200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30" name="直線接點 129">
                <a:extLst>
                  <a:ext uri="{FF2B5EF4-FFF2-40B4-BE49-F238E27FC236}">
                    <a16:creationId xmlns:a16="http://schemas.microsoft.com/office/drawing/2014/main" id="{3F259F33-7459-7945-BD27-D08DCA070E9D}"/>
                  </a:ext>
                </a:extLst>
              </p:cNvPr>
              <p:cNvCxnSpPr>
                <a:cxnSpLocks/>
                <a:stCxn id="124" idx="0"/>
                <a:endCxn id="128" idx="3"/>
              </p:cNvCxnSpPr>
              <p:nvPr/>
            </p:nvCxnSpPr>
            <p:spPr>
              <a:xfrm flipV="1">
                <a:off x="5926477" y="4730601"/>
                <a:ext cx="341812" cy="5615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接點 130">
                <a:extLst>
                  <a:ext uri="{FF2B5EF4-FFF2-40B4-BE49-F238E27FC236}">
                    <a16:creationId xmlns:a16="http://schemas.microsoft.com/office/drawing/2014/main" id="{934DC9D3-4861-E142-B568-0EF0D0F0A6E4}"/>
                  </a:ext>
                </a:extLst>
              </p:cNvPr>
              <p:cNvCxnSpPr>
                <a:cxnSpLocks/>
                <a:stCxn id="126" idx="0"/>
                <a:endCxn id="128" idx="5"/>
              </p:cNvCxnSpPr>
              <p:nvPr/>
            </p:nvCxnSpPr>
            <p:spPr>
              <a:xfrm flipH="1" flipV="1">
                <a:off x="6483815" y="4730601"/>
                <a:ext cx="400825" cy="5615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D9A809E7-9E7D-8F4B-8EF3-3DD64D4C4619}"/>
                </a:ext>
              </a:extLst>
            </p:cNvPr>
            <p:cNvGrpSpPr/>
            <p:nvPr/>
          </p:nvGrpSpPr>
          <p:grpSpPr>
            <a:xfrm>
              <a:off x="7380312" y="4413964"/>
              <a:ext cx="1378118" cy="1356693"/>
              <a:chOff x="7380312" y="4413964"/>
              <a:chExt cx="1378118" cy="1356693"/>
            </a:xfrm>
          </p:grpSpPr>
          <p:sp>
            <p:nvSpPr>
              <p:cNvPr id="116" name="Oval 63">
                <a:extLst>
                  <a:ext uri="{FF2B5EF4-FFF2-40B4-BE49-F238E27FC236}">
                    <a16:creationId xmlns:a16="http://schemas.microsoft.com/office/drawing/2014/main" id="{BB224164-DDD0-864C-B959-2C15F7AF277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685112" y="5302456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7" name="Oval 63">
                <a:extLst>
                  <a:ext uri="{FF2B5EF4-FFF2-40B4-BE49-F238E27FC236}">
                    <a16:creationId xmlns:a16="http://schemas.microsoft.com/office/drawing/2014/main" id="{FD365579-5D70-0C46-BCA7-5952B445894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453630" y="5285571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F67F6D7B-61C3-3843-82EB-AA7158906E34}"/>
                  </a:ext>
                </a:extLst>
              </p:cNvPr>
              <p:cNvSpPr txBox="1"/>
              <p:nvPr/>
            </p:nvSpPr>
            <p:spPr>
              <a:xfrm>
                <a:off x="7380312" y="5308992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F26B610B-A2D1-FA49-BF8F-5D279A7C5433}"/>
                  </a:ext>
                </a:extLst>
              </p:cNvPr>
              <p:cNvSpPr txBox="1"/>
              <p:nvPr/>
            </p:nvSpPr>
            <p:spPr>
              <a:xfrm>
                <a:off x="8123136" y="529210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20" name="Oval 63">
                <a:extLst>
                  <a:ext uri="{FF2B5EF4-FFF2-40B4-BE49-F238E27FC236}">
                    <a16:creationId xmlns:a16="http://schemas.microsoft.com/office/drawing/2014/main" id="{05DC503D-8641-7D40-A3C5-67A39550A6C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000164" y="4435152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F36E2666-524E-674A-8ADD-BE75887C539A}"/>
                  </a:ext>
                </a:extLst>
              </p:cNvPr>
              <p:cNvSpPr txBox="1"/>
              <p:nvPr/>
            </p:nvSpPr>
            <p:spPr>
              <a:xfrm>
                <a:off x="7618126" y="4413964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22" name="直線接點 121">
                <a:extLst>
                  <a:ext uri="{FF2B5EF4-FFF2-40B4-BE49-F238E27FC236}">
                    <a16:creationId xmlns:a16="http://schemas.microsoft.com/office/drawing/2014/main" id="{DA783A02-F48C-6941-8927-F4E8EEC7E351}"/>
                  </a:ext>
                </a:extLst>
              </p:cNvPr>
              <p:cNvCxnSpPr>
                <a:cxnSpLocks/>
                <a:stCxn id="116" idx="0"/>
                <a:endCxn id="120" idx="3"/>
              </p:cNvCxnSpPr>
              <p:nvPr/>
            </p:nvCxnSpPr>
            <p:spPr>
              <a:xfrm flipV="1">
                <a:off x="7837512" y="4695315"/>
                <a:ext cx="207289" cy="6071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>
                <a:extLst>
                  <a:ext uri="{FF2B5EF4-FFF2-40B4-BE49-F238E27FC236}">
                    <a16:creationId xmlns:a16="http://schemas.microsoft.com/office/drawing/2014/main" id="{71C1DA03-325D-C646-9C9D-563B7E651D1C}"/>
                  </a:ext>
                </a:extLst>
              </p:cNvPr>
              <p:cNvCxnSpPr>
                <a:cxnSpLocks/>
                <a:stCxn id="117" idx="0"/>
                <a:endCxn id="120" idx="5"/>
              </p:cNvCxnSpPr>
              <p:nvPr/>
            </p:nvCxnSpPr>
            <p:spPr>
              <a:xfrm flipH="1" flipV="1">
                <a:off x="8260327" y="4695315"/>
                <a:ext cx="345703" cy="5902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00D44E52-39AA-C443-B3A8-5B7A297FE41C}"/>
                </a:ext>
              </a:extLst>
            </p:cNvPr>
            <p:cNvGrpSpPr/>
            <p:nvPr/>
          </p:nvGrpSpPr>
          <p:grpSpPr>
            <a:xfrm>
              <a:off x="5595983" y="1470332"/>
              <a:ext cx="1305455" cy="1229015"/>
              <a:chOff x="5595983" y="1470332"/>
              <a:chExt cx="1305455" cy="1229015"/>
            </a:xfrm>
          </p:grpSpPr>
          <p:sp>
            <p:nvSpPr>
              <p:cNvPr id="110" name="Oval 63">
                <a:extLst>
                  <a:ext uri="{FF2B5EF4-FFF2-40B4-BE49-F238E27FC236}">
                    <a16:creationId xmlns:a16="http://schemas.microsoft.com/office/drawing/2014/main" id="{637FC6BF-D86E-3745-9845-285077F65AC0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595983" y="239454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1" name="Oval 63">
                <a:extLst>
                  <a:ext uri="{FF2B5EF4-FFF2-40B4-BE49-F238E27FC236}">
                    <a16:creationId xmlns:a16="http://schemas.microsoft.com/office/drawing/2014/main" id="{9FD3C94E-6EE4-E647-8204-90FB0AAB714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596638" y="237228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2" name="Oval 63">
                <a:extLst>
                  <a:ext uri="{FF2B5EF4-FFF2-40B4-BE49-F238E27FC236}">
                    <a16:creationId xmlns:a16="http://schemas.microsoft.com/office/drawing/2014/main" id="{D43B1460-BBD9-C04A-A6C8-613FEBFA32D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5995144" y="1491520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5582360B-B52E-B641-ABC8-654E391BAD5D}"/>
                  </a:ext>
                </a:extLst>
              </p:cNvPr>
              <p:cNvSpPr txBox="1"/>
              <p:nvPr/>
            </p:nvSpPr>
            <p:spPr>
              <a:xfrm>
                <a:off x="5613106" y="1470332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14" name="直線接點 113">
                <a:extLst>
                  <a:ext uri="{FF2B5EF4-FFF2-40B4-BE49-F238E27FC236}">
                    <a16:creationId xmlns:a16="http://schemas.microsoft.com/office/drawing/2014/main" id="{953B5FED-1AB5-ED48-87A0-D8464B5E2026}"/>
                  </a:ext>
                </a:extLst>
              </p:cNvPr>
              <p:cNvCxnSpPr>
                <a:cxnSpLocks/>
                <a:stCxn id="110" idx="0"/>
                <a:endCxn id="112" idx="3"/>
              </p:cNvCxnSpPr>
              <p:nvPr/>
            </p:nvCxnSpPr>
            <p:spPr>
              <a:xfrm flipV="1">
                <a:off x="5748383" y="1751683"/>
                <a:ext cx="291398" cy="642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FA012EE2-BAC8-954D-8094-1AB78DE5465E}"/>
                  </a:ext>
                </a:extLst>
              </p:cNvPr>
              <p:cNvCxnSpPr>
                <a:cxnSpLocks/>
                <a:stCxn id="111" idx="0"/>
                <a:endCxn id="112" idx="5"/>
              </p:cNvCxnSpPr>
              <p:nvPr/>
            </p:nvCxnSpPr>
            <p:spPr>
              <a:xfrm flipH="1" flipV="1">
                <a:off x="6255307" y="1751683"/>
                <a:ext cx="493731" cy="6206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4690C00D-BA75-C14E-AC48-1B72B494D72A}"/>
                </a:ext>
              </a:extLst>
            </p:cNvPr>
            <p:cNvSpPr txBox="1"/>
            <p:nvPr/>
          </p:nvSpPr>
          <p:spPr>
            <a:xfrm>
              <a:off x="5258140" y="2339079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A03B0651-8096-4A40-918D-A876470D99A3}"/>
                </a:ext>
              </a:extLst>
            </p:cNvPr>
            <p:cNvSpPr txBox="1"/>
            <p:nvPr/>
          </p:nvSpPr>
          <p:spPr>
            <a:xfrm>
              <a:off x="6251526" y="2334896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912254"/>
      </p:ext>
    </p:extLst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38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n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210784" y="3833179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703800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2562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2141330" y="383317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881167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53164" y="4665985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3405564" y="3877816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2929815" y="45875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0ACC62E9-350E-4B44-B9F3-608875F2D7A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52055" y="463547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F469A7-3F6C-4741-B045-97FA2222A3C7}"/>
              </a:ext>
            </a:extLst>
          </p:cNvPr>
          <p:cNvCxnSpPr>
            <a:cxnSpLocks/>
            <a:stCxn id="25" idx="0"/>
            <a:endCxn id="65" idx="5"/>
          </p:cNvCxnSpPr>
          <p:nvPr/>
        </p:nvCxnSpPr>
        <p:spPr>
          <a:xfrm flipH="1" flipV="1">
            <a:off x="3680035" y="3833179"/>
            <a:ext cx="524420" cy="8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47A61D-8509-6D48-84AD-4F9C89F231FA}"/>
              </a:ext>
            </a:extLst>
          </p:cNvPr>
          <p:cNvSpPr txBox="1"/>
          <p:nvPr/>
        </p:nvSpPr>
        <p:spPr>
          <a:xfrm>
            <a:off x="3746787" y="462833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Oval 62">
            <a:extLst>
              <a:ext uri="{FF2B5EF4-FFF2-40B4-BE49-F238E27FC236}">
                <a16:creationId xmlns:a16="http://schemas.microsoft.com/office/drawing/2014/main" id="{FDE5E98C-3501-4545-847A-C7F1060E953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3507" y="5675381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4198C63-D3C3-EF40-8541-462F70D6BBAF}"/>
              </a:ext>
            </a:extLst>
          </p:cNvPr>
          <p:cNvCxnSpPr>
            <a:cxnSpLocks/>
            <a:stCxn id="28" idx="0"/>
            <a:endCxn id="14" idx="3"/>
          </p:cNvCxnSpPr>
          <p:nvPr/>
        </p:nvCxnSpPr>
        <p:spPr>
          <a:xfrm flipV="1">
            <a:off x="695907" y="4901520"/>
            <a:ext cx="407114" cy="77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F62E34C-BB9B-2441-BC67-D01CCE312056}"/>
              </a:ext>
            </a:extLst>
          </p:cNvPr>
          <p:cNvSpPr txBox="1"/>
          <p:nvPr/>
        </p:nvSpPr>
        <p:spPr>
          <a:xfrm>
            <a:off x="112723" y="55969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手繪多邊形 2">
            <a:extLst>
              <a:ext uri="{FF2B5EF4-FFF2-40B4-BE49-F238E27FC236}">
                <a16:creationId xmlns:a16="http://schemas.microsoft.com/office/drawing/2014/main" id="{024DEEE9-5950-5540-8CB2-42CA0ECEE678}"/>
              </a:ext>
            </a:extLst>
          </p:cNvPr>
          <p:cNvSpPr/>
          <p:nvPr/>
        </p:nvSpPr>
        <p:spPr>
          <a:xfrm>
            <a:off x="3749040" y="3444559"/>
            <a:ext cx="4349931" cy="944561"/>
          </a:xfrm>
          <a:custGeom>
            <a:avLst/>
            <a:gdLst>
              <a:gd name="connsiteX0" fmla="*/ 0 w 4349931"/>
              <a:gd name="connsiteY0" fmla="*/ 226104 h 944561"/>
              <a:gd name="connsiteX1" fmla="*/ 3370217 w 4349931"/>
              <a:gd name="connsiteY1" fmla="*/ 43224 h 944561"/>
              <a:gd name="connsiteX2" fmla="*/ 4349931 w 4349931"/>
              <a:gd name="connsiteY2" fmla="*/ 944561 h 94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9931" h="944561">
                <a:moveTo>
                  <a:pt x="0" y="226104"/>
                </a:moveTo>
                <a:cubicBezTo>
                  <a:pt x="1322614" y="74792"/>
                  <a:pt x="2645229" y="-76519"/>
                  <a:pt x="3370217" y="43224"/>
                </a:cubicBezTo>
                <a:cubicBezTo>
                  <a:pt x="4095205" y="162967"/>
                  <a:pt x="4291148" y="901018"/>
                  <a:pt x="4349931" y="9445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Oval 63">
            <a:extLst>
              <a:ext uri="{FF2B5EF4-FFF2-40B4-BE49-F238E27FC236}">
                <a16:creationId xmlns:a16="http://schemas.microsoft.com/office/drawing/2014/main" id="{8E738A52-1F3E-B447-B693-09FBC63735D3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679217" y="1491520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86694F7-5C4D-694A-8687-6983D6E2FE4D}"/>
              </a:ext>
            </a:extLst>
          </p:cNvPr>
          <p:cNvSpPr txBox="1"/>
          <p:nvPr/>
        </p:nvSpPr>
        <p:spPr>
          <a:xfrm>
            <a:off x="4257630" y="14515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8110E9AE-AF3F-F445-B727-876877C12D50}"/>
              </a:ext>
            </a:extLst>
          </p:cNvPr>
          <p:cNvSpPr/>
          <p:nvPr/>
        </p:nvSpPr>
        <p:spPr>
          <a:xfrm>
            <a:off x="2677886" y="140370"/>
            <a:ext cx="3436481" cy="2354636"/>
          </a:xfrm>
          <a:custGeom>
            <a:avLst/>
            <a:gdLst>
              <a:gd name="connsiteX0" fmla="*/ 0 w 3436481"/>
              <a:gd name="connsiteY0" fmla="*/ 2354636 h 2354636"/>
              <a:gd name="connsiteX1" fmla="*/ 1267097 w 3436481"/>
              <a:gd name="connsiteY1" fmla="*/ 199264 h 2354636"/>
              <a:gd name="connsiteX2" fmla="*/ 3082834 w 3436481"/>
              <a:gd name="connsiteY2" fmla="*/ 212327 h 2354636"/>
              <a:gd name="connsiteX3" fmla="*/ 3435531 w 3436481"/>
              <a:gd name="connsiteY3" fmla="*/ 1231230 h 235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6481" h="2354636">
                <a:moveTo>
                  <a:pt x="0" y="2354636"/>
                </a:moveTo>
                <a:cubicBezTo>
                  <a:pt x="376645" y="1455475"/>
                  <a:pt x="753291" y="556315"/>
                  <a:pt x="1267097" y="199264"/>
                </a:cubicBezTo>
                <a:cubicBezTo>
                  <a:pt x="1780903" y="-157788"/>
                  <a:pt x="2721428" y="40333"/>
                  <a:pt x="3082834" y="212327"/>
                </a:cubicBezTo>
                <a:cubicBezTo>
                  <a:pt x="3444240" y="384321"/>
                  <a:pt x="3439885" y="807775"/>
                  <a:pt x="3435531" y="12312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4" name="手繪多邊形 73">
            <a:extLst>
              <a:ext uri="{FF2B5EF4-FFF2-40B4-BE49-F238E27FC236}">
                <a16:creationId xmlns:a16="http://schemas.microsoft.com/office/drawing/2014/main" id="{D5D0483A-D126-BA45-933B-71572C563C9F}"/>
              </a:ext>
            </a:extLst>
          </p:cNvPr>
          <p:cNvSpPr/>
          <p:nvPr/>
        </p:nvSpPr>
        <p:spPr>
          <a:xfrm>
            <a:off x="2324883" y="3849417"/>
            <a:ext cx="3540034" cy="1755004"/>
          </a:xfrm>
          <a:custGeom>
            <a:avLst/>
            <a:gdLst>
              <a:gd name="connsiteX0" fmla="*/ 3540034 w 3540034"/>
              <a:gd name="connsiteY0" fmla="*/ 983687 h 1755004"/>
              <a:gd name="connsiteX1" fmla="*/ 2076994 w 3540034"/>
              <a:gd name="connsiteY1" fmla="*/ 1741332 h 1755004"/>
              <a:gd name="connsiteX2" fmla="*/ 600891 w 3540034"/>
              <a:gd name="connsiteY2" fmla="*/ 1375572 h 1755004"/>
              <a:gd name="connsiteX3" fmla="*/ 326571 w 3540034"/>
              <a:gd name="connsiteY3" fmla="*/ 212978 h 1755004"/>
              <a:gd name="connsiteX4" fmla="*/ 0 w 3540034"/>
              <a:gd name="connsiteY4" fmla="*/ 3972 h 175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0034" h="1755004">
                <a:moveTo>
                  <a:pt x="3540034" y="983687"/>
                </a:moveTo>
                <a:cubicBezTo>
                  <a:pt x="3053442" y="1329852"/>
                  <a:pt x="2566851" y="1676018"/>
                  <a:pt x="2076994" y="1741332"/>
                </a:cubicBezTo>
                <a:cubicBezTo>
                  <a:pt x="1587137" y="1806646"/>
                  <a:pt x="892628" y="1630298"/>
                  <a:pt x="600891" y="1375572"/>
                </a:cubicBezTo>
                <a:cubicBezTo>
                  <a:pt x="309154" y="1120846"/>
                  <a:pt x="426719" y="441578"/>
                  <a:pt x="326571" y="212978"/>
                </a:cubicBezTo>
                <a:cubicBezTo>
                  <a:pt x="226423" y="-15622"/>
                  <a:pt x="113211" y="-5825"/>
                  <a:pt x="0" y="39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2A6A05AB-D326-A646-9639-93F3B9BD0819}"/>
              </a:ext>
            </a:extLst>
          </p:cNvPr>
          <p:cNvGrpSpPr/>
          <p:nvPr/>
        </p:nvGrpSpPr>
        <p:grpSpPr>
          <a:xfrm>
            <a:off x="5258140" y="1470332"/>
            <a:ext cx="3500290" cy="4300325"/>
            <a:chOff x="5258140" y="1470332"/>
            <a:chExt cx="3500290" cy="4300325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F59EDFBE-34E9-234E-905F-8EAC15911C48}"/>
                </a:ext>
              </a:extLst>
            </p:cNvPr>
            <p:cNvGrpSpPr/>
            <p:nvPr/>
          </p:nvGrpSpPr>
          <p:grpSpPr>
            <a:xfrm>
              <a:off x="5417889" y="4392006"/>
              <a:ext cx="1619151" cy="1361806"/>
              <a:chOff x="5417889" y="4392006"/>
              <a:chExt cx="1619151" cy="1361806"/>
            </a:xfrm>
          </p:grpSpPr>
          <p:sp>
            <p:nvSpPr>
              <p:cNvPr id="93" name="Oval 63">
                <a:extLst>
                  <a:ext uri="{FF2B5EF4-FFF2-40B4-BE49-F238E27FC236}">
                    <a16:creationId xmlns:a16="http://schemas.microsoft.com/office/drawing/2014/main" id="{75107B17-7166-984E-AF64-96B4B21FA855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5774077" y="529214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37349DC5-4A37-804C-8319-883A44F4297F}"/>
                  </a:ext>
                </a:extLst>
              </p:cNvPr>
              <p:cNvSpPr txBox="1"/>
              <p:nvPr/>
            </p:nvSpPr>
            <p:spPr>
              <a:xfrm>
                <a:off x="5417889" y="5292147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5" name="Oval 63">
                <a:extLst>
                  <a:ext uri="{FF2B5EF4-FFF2-40B4-BE49-F238E27FC236}">
                    <a16:creationId xmlns:a16="http://schemas.microsoft.com/office/drawing/2014/main" id="{E0BD5161-DE34-F844-BF9F-973A772810F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732240" y="529214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11AF0AA1-58A9-6846-80B0-83230C68AB46}"/>
                  </a:ext>
                </a:extLst>
              </p:cNvPr>
              <p:cNvSpPr txBox="1"/>
              <p:nvPr/>
            </p:nvSpPr>
            <p:spPr>
              <a:xfrm>
                <a:off x="6376052" y="5292107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7" name="Oval 63">
                <a:extLst>
                  <a:ext uri="{FF2B5EF4-FFF2-40B4-BE49-F238E27FC236}">
                    <a16:creationId xmlns:a16="http://schemas.microsoft.com/office/drawing/2014/main" id="{7FB376F3-3C82-A049-8E34-761DDA284C1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223652" y="4470438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C74D25B3-AD1D-6946-831B-D1CC1E882FA3}"/>
                  </a:ext>
                </a:extLst>
              </p:cNvPr>
              <p:cNvSpPr txBox="1"/>
              <p:nvPr/>
            </p:nvSpPr>
            <p:spPr>
              <a:xfrm>
                <a:off x="5748383" y="439200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8AA09F93-9E68-414D-A9DD-748AF743FC38}"/>
                  </a:ext>
                </a:extLst>
              </p:cNvPr>
              <p:cNvCxnSpPr>
                <a:cxnSpLocks/>
                <a:stCxn id="93" idx="0"/>
                <a:endCxn id="97" idx="3"/>
              </p:cNvCxnSpPr>
              <p:nvPr/>
            </p:nvCxnSpPr>
            <p:spPr>
              <a:xfrm flipV="1">
                <a:off x="5926477" y="4730601"/>
                <a:ext cx="341812" cy="5615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>
                <a:extLst>
                  <a:ext uri="{FF2B5EF4-FFF2-40B4-BE49-F238E27FC236}">
                    <a16:creationId xmlns:a16="http://schemas.microsoft.com/office/drawing/2014/main" id="{48EB4B64-1661-644A-8D01-EA979A55DCCA}"/>
                  </a:ext>
                </a:extLst>
              </p:cNvPr>
              <p:cNvCxnSpPr>
                <a:cxnSpLocks/>
                <a:stCxn id="95" idx="0"/>
                <a:endCxn id="97" idx="5"/>
              </p:cNvCxnSpPr>
              <p:nvPr/>
            </p:nvCxnSpPr>
            <p:spPr>
              <a:xfrm flipH="1" flipV="1">
                <a:off x="6483815" y="4730601"/>
                <a:ext cx="400825" cy="5615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5B844459-6FDF-0B46-873D-86A71B176A40}"/>
                </a:ext>
              </a:extLst>
            </p:cNvPr>
            <p:cNvGrpSpPr/>
            <p:nvPr/>
          </p:nvGrpSpPr>
          <p:grpSpPr>
            <a:xfrm>
              <a:off x="7380312" y="4413964"/>
              <a:ext cx="1378118" cy="1356693"/>
              <a:chOff x="7380312" y="4413964"/>
              <a:chExt cx="1378118" cy="1356693"/>
            </a:xfrm>
          </p:grpSpPr>
          <p:sp>
            <p:nvSpPr>
              <p:cNvPr id="85" name="Oval 63">
                <a:extLst>
                  <a:ext uri="{FF2B5EF4-FFF2-40B4-BE49-F238E27FC236}">
                    <a16:creationId xmlns:a16="http://schemas.microsoft.com/office/drawing/2014/main" id="{67238381-E46C-D244-BE48-51F32891667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685112" y="5302456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6" name="Oval 63">
                <a:extLst>
                  <a:ext uri="{FF2B5EF4-FFF2-40B4-BE49-F238E27FC236}">
                    <a16:creationId xmlns:a16="http://schemas.microsoft.com/office/drawing/2014/main" id="{FB412182-3A85-E248-BEA9-90E8009C0FA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453630" y="5285571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7C04514-BCBC-7846-92DF-0B1548297666}"/>
                  </a:ext>
                </a:extLst>
              </p:cNvPr>
              <p:cNvSpPr txBox="1"/>
              <p:nvPr/>
            </p:nvSpPr>
            <p:spPr>
              <a:xfrm>
                <a:off x="7380312" y="5308992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8FFA6DDA-5A87-224B-838D-C0D11638C442}"/>
                  </a:ext>
                </a:extLst>
              </p:cNvPr>
              <p:cNvSpPr txBox="1"/>
              <p:nvPr/>
            </p:nvSpPr>
            <p:spPr>
              <a:xfrm>
                <a:off x="8123136" y="529210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89" name="Oval 63">
                <a:extLst>
                  <a:ext uri="{FF2B5EF4-FFF2-40B4-BE49-F238E27FC236}">
                    <a16:creationId xmlns:a16="http://schemas.microsoft.com/office/drawing/2014/main" id="{B5FB9477-6CDB-CD4E-8ED2-AE26375F5B1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000164" y="4435152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D7CAB14A-BC6B-C144-9D99-01CE3590767D}"/>
                  </a:ext>
                </a:extLst>
              </p:cNvPr>
              <p:cNvSpPr txBox="1"/>
              <p:nvPr/>
            </p:nvSpPr>
            <p:spPr>
              <a:xfrm>
                <a:off x="7618126" y="4413964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91" name="直線接點 90">
                <a:extLst>
                  <a:ext uri="{FF2B5EF4-FFF2-40B4-BE49-F238E27FC236}">
                    <a16:creationId xmlns:a16="http://schemas.microsoft.com/office/drawing/2014/main" id="{AE8F1019-044D-1946-B26A-D51B8EEB0707}"/>
                  </a:ext>
                </a:extLst>
              </p:cNvPr>
              <p:cNvCxnSpPr>
                <a:cxnSpLocks/>
                <a:stCxn id="85" idx="0"/>
                <a:endCxn id="89" idx="3"/>
              </p:cNvCxnSpPr>
              <p:nvPr/>
            </p:nvCxnSpPr>
            <p:spPr>
              <a:xfrm flipV="1">
                <a:off x="7837512" y="4695315"/>
                <a:ext cx="207289" cy="6071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97A3E5E5-7B20-8B4D-BD79-816C0C6DE5FF}"/>
                  </a:ext>
                </a:extLst>
              </p:cNvPr>
              <p:cNvCxnSpPr>
                <a:cxnSpLocks/>
                <a:stCxn id="86" idx="0"/>
                <a:endCxn id="89" idx="5"/>
              </p:cNvCxnSpPr>
              <p:nvPr/>
            </p:nvCxnSpPr>
            <p:spPr>
              <a:xfrm flipH="1" flipV="1">
                <a:off x="8260327" y="4695315"/>
                <a:ext cx="345703" cy="5902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DE9E159E-E20A-E44A-881E-35D2685C113C}"/>
                </a:ext>
              </a:extLst>
            </p:cNvPr>
            <p:cNvGrpSpPr/>
            <p:nvPr/>
          </p:nvGrpSpPr>
          <p:grpSpPr>
            <a:xfrm>
              <a:off x="5595983" y="1470332"/>
              <a:ext cx="1305455" cy="1229015"/>
              <a:chOff x="5595983" y="1470332"/>
              <a:chExt cx="1305455" cy="1229015"/>
            </a:xfrm>
          </p:grpSpPr>
          <p:sp>
            <p:nvSpPr>
              <p:cNvPr id="78" name="Oval 63">
                <a:extLst>
                  <a:ext uri="{FF2B5EF4-FFF2-40B4-BE49-F238E27FC236}">
                    <a16:creationId xmlns:a16="http://schemas.microsoft.com/office/drawing/2014/main" id="{D71BBE52-C476-BB43-AF41-C47A1B62DC3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595983" y="239454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9" name="Oval 63">
                <a:extLst>
                  <a:ext uri="{FF2B5EF4-FFF2-40B4-BE49-F238E27FC236}">
                    <a16:creationId xmlns:a16="http://schemas.microsoft.com/office/drawing/2014/main" id="{10910464-5BD9-E647-8C66-95AA9AB38D9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596638" y="237228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0" name="Oval 63">
                <a:extLst>
                  <a:ext uri="{FF2B5EF4-FFF2-40B4-BE49-F238E27FC236}">
                    <a16:creationId xmlns:a16="http://schemas.microsoft.com/office/drawing/2014/main" id="{B9FF9D33-F017-9F48-A8FB-AB22603820C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5995144" y="1491520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6972C56-0C74-4849-8E8E-4979D90EDF8A}"/>
                  </a:ext>
                </a:extLst>
              </p:cNvPr>
              <p:cNvSpPr txBox="1"/>
              <p:nvPr/>
            </p:nvSpPr>
            <p:spPr>
              <a:xfrm>
                <a:off x="5613106" y="1470332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27DBEBC6-E201-FC41-9FCE-A25F2317E1CE}"/>
                  </a:ext>
                </a:extLst>
              </p:cNvPr>
              <p:cNvCxnSpPr>
                <a:cxnSpLocks/>
                <a:stCxn id="78" idx="0"/>
                <a:endCxn id="80" idx="3"/>
              </p:cNvCxnSpPr>
              <p:nvPr/>
            </p:nvCxnSpPr>
            <p:spPr>
              <a:xfrm flipV="1">
                <a:off x="5748383" y="1751683"/>
                <a:ext cx="291398" cy="642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52CB548D-5EE4-EA41-AA2F-2AE20996C139}"/>
                  </a:ext>
                </a:extLst>
              </p:cNvPr>
              <p:cNvCxnSpPr>
                <a:cxnSpLocks/>
                <a:stCxn id="79" idx="0"/>
                <a:endCxn id="80" idx="5"/>
              </p:cNvCxnSpPr>
              <p:nvPr/>
            </p:nvCxnSpPr>
            <p:spPr>
              <a:xfrm flipH="1" flipV="1">
                <a:off x="6255307" y="1751683"/>
                <a:ext cx="493731" cy="6206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D332C050-0B37-9F4A-9CEE-16D64B7507A1}"/>
                </a:ext>
              </a:extLst>
            </p:cNvPr>
            <p:cNvSpPr txBox="1"/>
            <p:nvPr/>
          </p:nvSpPr>
          <p:spPr>
            <a:xfrm>
              <a:off x="5258140" y="2339079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0B4638F-D4BC-144B-B2AC-D1964148C35A}"/>
                </a:ext>
              </a:extLst>
            </p:cNvPr>
            <p:cNvSpPr txBox="1"/>
            <p:nvPr/>
          </p:nvSpPr>
          <p:spPr>
            <a:xfrm>
              <a:off x="6251526" y="2334896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590971"/>
      </p:ext>
    </p:extLst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n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38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210784" y="3833179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703800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2562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2141330" y="383317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881167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53164" y="4665985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3405564" y="3877816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2929815" y="45875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0ACC62E9-350E-4B44-B9F3-608875F2D7A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52055" y="463547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F469A7-3F6C-4741-B045-97FA2222A3C7}"/>
              </a:ext>
            </a:extLst>
          </p:cNvPr>
          <p:cNvCxnSpPr>
            <a:cxnSpLocks/>
            <a:stCxn id="25" idx="0"/>
            <a:endCxn id="65" idx="5"/>
          </p:cNvCxnSpPr>
          <p:nvPr/>
        </p:nvCxnSpPr>
        <p:spPr>
          <a:xfrm flipH="1" flipV="1">
            <a:off x="3680035" y="3833179"/>
            <a:ext cx="524420" cy="8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47A61D-8509-6D48-84AD-4F9C89F231FA}"/>
              </a:ext>
            </a:extLst>
          </p:cNvPr>
          <p:cNvSpPr txBox="1"/>
          <p:nvPr/>
        </p:nvSpPr>
        <p:spPr>
          <a:xfrm>
            <a:off x="3746787" y="462833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手繪多邊形 2">
            <a:extLst>
              <a:ext uri="{FF2B5EF4-FFF2-40B4-BE49-F238E27FC236}">
                <a16:creationId xmlns:a16="http://schemas.microsoft.com/office/drawing/2014/main" id="{024DEEE9-5950-5540-8CB2-42CA0ECEE678}"/>
              </a:ext>
            </a:extLst>
          </p:cNvPr>
          <p:cNvSpPr/>
          <p:nvPr/>
        </p:nvSpPr>
        <p:spPr>
          <a:xfrm>
            <a:off x="3749040" y="3444559"/>
            <a:ext cx="4349931" cy="944561"/>
          </a:xfrm>
          <a:custGeom>
            <a:avLst/>
            <a:gdLst>
              <a:gd name="connsiteX0" fmla="*/ 0 w 4349931"/>
              <a:gd name="connsiteY0" fmla="*/ 226104 h 944561"/>
              <a:gd name="connsiteX1" fmla="*/ 3370217 w 4349931"/>
              <a:gd name="connsiteY1" fmla="*/ 43224 h 944561"/>
              <a:gd name="connsiteX2" fmla="*/ 4349931 w 4349931"/>
              <a:gd name="connsiteY2" fmla="*/ 944561 h 94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9931" h="944561">
                <a:moveTo>
                  <a:pt x="0" y="226104"/>
                </a:moveTo>
                <a:cubicBezTo>
                  <a:pt x="1322614" y="74792"/>
                  <a:pt x="2645229" y="-76519"/>
                  <a:pt x="3370217" y="43224"/>
                </a:cubicBezTo>
                <a:cubicBezTo>
                  <a:pt x="4095205" y="162967"/>
                  <a:pt x="4291148" y="901018"/>
                  <a:pt x="4349931" y="9445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8" name="Oval 63">
            <a:extLst>
              <a:ext uri="{FF2B5EF4-FFF2-40B4-BE49-F238E27FC236}">
                <a16:creationId xmlns:a16="http://schemas.microsoft.com/office/drawing/2014/main" id="{66A1FFC2-3F3E-554F-BDEC-8397D3F04A1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44529" y="56153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B7510029-586C-494A-9797-FFBD1A46905F}"/>
              </a:ext>
            </a:extLst>
          </p:cNvPr>
          <p:cNvCxnSpPr>
            <a:cxnSpLocks/>
            <a:stCxn id="76" idx="0"/>
            <a:endCxn id="68" idx="3"/>
          </p:cNvCxnSpPr>
          <p:nvPr/>
        </p:nvCxnSpPr>
        <p:spPr>
          <a:xfrm flipV="1">
            <a:off x="4831617" y="821700"/>
            <a:ext cx="657549" cy="669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BD8DBBE7-253D-4443-8B63-AE12055D16E6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5704692" y="821700"/>
            <a:ext cx="442852" cy="669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E13BB2EF-3961-F548-80E5-26D7B5D6D32A}"/>
              </a:ext>
            </a:extLst>
          </p:cNvPr>
          <p:cNvSpPr txBox="1"/>
          <p:nvPr/>
        </p:nvSpPr>
        <p:spPr>
          <a:xfrm>
            <a:off x="5016854" y="46518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76" name="Oval 63">
            <a:extLst>
              <a:ext uri="{FF2B5EF4-FFF2-40B4-BE49-F238E27FC236}">
                <a16:creationId xmlns:a16="http://schemas.microsoft.com/office/drawing/2014/main" id="{4FC46901-C64E-F343-A0A3-1CD3F37F2F1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679217" y="1491520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CC72EBB-3C63-694C-A772-1A528FD2127E}"/>
              </a:ext>
            </a:extLst>
          </p:cNvPr>
          <p:cNvSpPr txBox="1"/>
          <p:nvPr/>
        </p:nvSpPr>
        <p:spPr>
          <a:xfrm>
            <a:off x="4257630" y="14515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8" name="手繪多邊形 37">
            <a:extLst>
              <a:ext uri="{FF2B5EF4-FFF2-40B4-BE49-F238E27FC236}">
                <a16:creationId xmlns:a16="http://schemas.microsoft.com/office/drawing/2014/main" id="{501A6E0A-D54E-C846-B8E7-636484B67B83}"/>
              </a:ext>
            </a:extLst>
          </p:cNvPr>
          <p:cNvSpPr/>
          <p:nvPr/>
        </p:nvSpPr>
        <p:spPr>
          <a:xfrm>
            <a:off x="232288" y="2461319"/>
            <a:ext cx="5812051" cy="3153039"/>
          </a:xfrm>
          <a:custGeom>
            <a:avLst/>
            <a:gdLst>
              <a:gd name="connsiteX0" fmla="*/ 5812051 w 5812051"/>
              <a:gd name="connsiteY0" fmla="*/ 2312159 h 3153039"/>
              <a:gd name="connsiteX1" fmla="*/ 3998749 w 5812051"/>
              <a:gd name="connsiteY1" fmla="*/ 2932091 h 3153039"/>
              <a:gd name="connsiteX2" fmla="*/ 1271048 w 5812051"/>
              <a:gd name="connsiteY2" fmla="*/ 3149067 h 3153039"/>
              <a:gd name="connsiteX3" fmla="*/ 124173 w 5812051"/>
              <a:gd name="connsiteY3" fmla="*/ 2777108 h 3153039"/>
              <a:gd name="connsiteX4" fmla="*/ 31183 w 5812051"/>
              <a:gd name="connsiteY4" fmla="*/ 1490749 h 3153039"/>
              <a:gd name="connsiteX5" fmla="*/ 124173 w 5812051"/>
              <a:gd name="connsiteY5" fmla="*/ 359373 h 3153039"/>
              <a:gd name="connsiteX6" fmla="*/ 868092 w 5812051"/>
              <a:gd name="connsiteY6" fmla="*/ 2912 h 3153039"/>
              <a:gd name="connsiteX7" fmla="*/ 2309434 w 5812051"/>
              <a:gd name="connsiteY7" fmla="*/ 142396 h 315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12051" h="3153039">
                <a:moveTo>
                  <a:pt x="5812051" y="2312159"/>
                </a:moveTo>
                <a:cubicBezTo>
                  <a:pt x="5283817" y="2552382"/>
                  <a:pt x="4755583" y="2792606"/>
                  <a:pt x="3998749" y="2932091"/>
                </a:cubicBezTo>
                <a:cubicBezTo>
                  <a:pt x="3241915" y="3071576"/>
                  <a:pt x="1916811" y="3174897"/>
                  <a:pt x="1271048" y="3149067"/>
                </a:cubicBezTo>
                <a:cubicBezTo>
                  <a:pt x="625285" y="3123237"/>
                  <a:pt x="330817" y="3053494"/>
                  <a:pt x="124173" y="2777108"/>
                </a:cubicBezTo>
                <a:cubicBezTo>
                  <a:pt x="-82471" y="2500722"/>
                  <a:pt x="31183" y="1893705"/>
                  <a:pt x="31183" y="1490749"/>
                </a:cubicBezTo>
                <a:cubicBezTo>
                  <a:pt x="31183" y="1087793"/>
                  <a:pt x="-15312" y="607346"/>
                  <a:pt x="124173" y="359373"/>
                </a:cubicBezTo>
                <a:cubicBezTo>
                  <a:pt x="263658" y="111400"/>
                  <a:pt x="503882" y="39075"/>
                  <a:pt x="868092" y="2912"/>
                </a:cubicBezTo>
                <a:cubicBezTo>
                  <a:pt x="1232302" y="-33251"/>
                  <a:pt x="1880648" y="281881"/>
                  <a:pt x="2309434" y="1423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0AE9A7A3-4C67-024A-88BD-5FC0E030EC4A}"/>
              </a:ext>
            </a:extLst>
          </p:cNvPr>
          <p:cNvGrpSpPr/>
          <p:nvPr/>
        </p:nvGrpSpPr>
        <p:grpSpPr>
          <a:xfrm>
            <a:off x="5258140" y="1470332"/>
            <a:ext cx="3500290" cy="4300325"/>
            <a:chOff x="5258140" y="1470332"/>
            <a:chExt cx="3500290" cy="4300325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0D68DEBA-2C24-DE4D-98D0-003DB4CAB0CA}"/>
                </a:ext>
              </a:extLst>
            </p:cNvPr>
            <p:cNvGrpSpPr/>
            <p:nvPr/>
          </p:nvGrpSpPr>
          <p:grpSpPr>
            <a:xfrm>
              <a:off x="5417889" y="4392006"/>
              <a:ext cx="1619151" cy="1361806"/>
              <a:chOff x="5417889" y="4392006"/>
              <a:chExt cx="1619151" cy="1361806"/>
            </a:xfrm>
          </p:grpSpPr>
          <p:sp>
            <p:nvSpPr>
              <p:cNvPr id="96" name="Oval 63">
                <a:extLst>
                  <a:ext uri="{FF2B5EF4-FFF2-40B4-BE49-F238E27FC236}">
                    <a16:creationId xmlns:a16="http://schemas.microsoft.com/office/drawing/2014/main" id="{52FE0DC3-4647-7743-B5A0-C610BA7AA43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5774077" y="529214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4CB8D418-741F-BA41-AE7E-A57C80925C78}"/>
                  </a:ext>
                </a:extLst>
              </p:cNvPr>
              <p:cNvSpPr txBox="1"/>
              <p:nvPr/>
            </p:nvSpPr>
            <p:spPr>
              <a:xfrm>
                <a:off x="5417889" y="5292147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8" name="Oval 63">
                <a:extLst>
                  <a:ext uri="{FF2B5EF4-FFF2-40B4-BE49-F238E27FC236}">
                    <a16:creationId xmlns:a16="http://schemas.microsoft.com/office/drawing/2014/main" id="{12E0D40E-2BA7-9C40-A982-F01AFB21784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732240" y="529214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0198C4D6-C793-2F42-9A43-54E62803455D}"/>
                  </a:ext>
                </a:extLst>
              </p:cNvPr>
              <p:cNvSpPr txBox="1"/>
              <p:nvPr/>
            </p:nvSpPr>
            <p:spPr>
              <a:xfrm>
                <a:off x="6376052" y="5292107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00" name="Oval 63">
                <a:extLst>
                  <a:ext uri="{FF2B5EF4-FFF2-40B4-BE49-F238E27FC236}">
                    <a16:creationId xmlns:a16="http://schemas.microsoft.com/office/drawing/2014/main" id="{0A76FC86-7A0A-D44A-AB65-893DFFE787D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223652" y="4470438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947B0D89-DF2D-FF4A-BBA7-B6F7FD5B59AD}"/>
                  </a:ext>
                </a:extLst>
              </p:cNvPr>
              <p:cNvSpPr txBox="1"/>
              <p:nvPr/>
            </p:nvSpPr>
            <p:spPr>
              <a:xfrm>
                <a:off x="5748383" y="439200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FD5D26B0-D055-8441-8D93-D1805827F867}"/>
                  </a:ext>
                </a:extLst>
              </p:cNvPr>
              <p:cNvCxnSpPr>
                <a:cxnSpLocks/>
                <a:stCxn id="96" idx="0"/>
                <a:endCxn id="100" idx="3"/>
              </p:cNvCxnSpPr>
              <p:nvPr/>
            </p:nvCxnSpPr>
            <p:spPr>
              <a:xfrm flipV="1">
                <a:off x="5926477" y="4730601"/>
                <a:ext cx="341812" cy="5615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接點 102">
                <a:extLst>
                  <a:ext uri="{FF2B5EF4-FFF2-40B4-BE49-F238E27FC236}">
                    <a16:creationId xmlns:a16="http://schemas.microsoft.com/office/drawing/2014/main" id="{F5B1F280-94FB-2A4D-BD6D-FD7FEFC6C397}"/>
                  </a:ext>
                </a:extLst>
              </p:cNvPr>
              <p:cNvCxnSpPr>
                <a:cxnSpLocks/>
                <a:stCxn id="98" idx="0"/>
                <a:endCxn id="100" idx="5"/>
              </p:cNvCxnSpPr>
              <p:nvPr/>
            </p:nvCxnSpPr>
            <p:spPr>
              <a:xfrm flipH="1" flipV="1">
                <a:off x="6483815" y="4730601"/>
                <a:ext cx="400825" cy="5615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6EE8B81E-DDF6-CF47-BA05-3B5941C5E11F}"/>
                </a:ext>
              </a:extLst>
            </p:cNvPr>
            <p:cNvGrpSpPr/>
            <p:nvPr/>
          </p:nvGrpSpPr>
          <p:grpSpPr>
            <a:xfrm>
              <a:off x="7380312" y="4413964"/>
              <a:ext cx="1378118" cy="1356693"/>
              <a:chOff x="7380312" y="4413964"/>
              <a:chExt cx="1378118" cy="1356693"/>
            </a:xfrm>
          </p:grpSpPr>
          <p:sp>
            <p:nvSpPr>
              <p:cNvPr id="88" name="Oval 63">
                <a:extLst>
                  <a:ext uri="{FF2B5EF4-FFF2-40B4-BE49-F238E27FC236}">
                    <a16:creationId xmlns:a16="http://schemas.microsoft.com/office/drawing/2014/main" id="{21EE10E1-14EF-854A-BAB4-D7BBCFF738C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685112" y="5302456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9" name="Oval 63">
                <a:extLst>
                  <a:ext uri="{FF2B5EF4-FFF2-40B4-BE49-F238E27FC236}">
                    <a16:creationId xmlns:a16="http://schemas.microsoft.com/office/drawing/2014/main" id="{F9BC83E5-DD43-3846-947D-FB5DA8739CB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453630" y="5285571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2462B632-70F9-554C-8898-345EC69BBE55}"/>
                  </a:ext>
                </a:extLst>
              </p:cNvPr>
              <p:cNvSpPr txBox="1"/>
              <p:nvPr/>
            </p:nvSpPr>
            <p:spPr>
              <a:xfrm>
                <a:off x="7380312" y="5308992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83F10B9B-7138-754E-B60F-ECEE8AB29249}"/>
                  </a:ext>
                </a:extLst>
              </p:cNvPr>
              <p:cNvSpPr txBox="1"/>
              <p:nvPr/>
            </p:nvSpPr>
            <p:spPr>
              <a:xfrm>
                <a:off x="8123136" y="529210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2" name="Oval 63">
                <a:extLst>
                  <a:ext uri="{FF2B5EF4-FFF2-40B4-BE49-F238E27FC236}">
                    <a16:creationId xmlns:a16="http://schemas.microsoft.com/office/drawing/2014/main" id="{06A0D007-499D-414B-A5C3-3E4CD1B01FA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000164" y="4435152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D60DF77C-2E98-BA40-B844-514DD58FF8D6}"/>
                  </a:ext>
                </a:extLst>
              </p:cNvPr>
              <p:cNvSpPr txBox="1"/>
              <p:nvPr/>
            </p:nvSpPr>
            <p:spPr>
              <a:xfrm>
                <a:off x="7618126" y="4413964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EE061553-C77C-2B47-82A2-AC4E07C88925}"/>
                  </a:ext>
                </a:extLst>
              </p:cNvPr>
              <p:cNvCxnSpPr>
                <a:cxnSpLocks/>
                <a:stCxn id="88" idx="0"/>
                <a:endCxn id="92" idx="3"/>
              </p:cNvCxnSpPr>
              <p:nvPr/>
            </p:nvCxnSpPr>
            <p:spPr>
              <a:xfrm flipV="1">
                <a:off x="7837512" y="4695315"/>
                <a:ext cx="207289" cy="6071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51AA2DBC-87D1-994D-8867-8D07D48BEF5B}"/>
                  </a:ext>
                </a:extLst>
              </p:cNvPr>
              <p:cNvCxnSpPr>
                <a:cxnSpLocks/>
                <a:stCxn id="89" idx="0"/>
                <a:endCxn id="92" idx="5"/>
              </p:cNvCxnSpPr>
              <p:nvPr/>
            </p:nvCxnSpPr>
            <p:spPr>
              <a:xfrm flipH="1" flipV="1">
                <a:off x="8260327" y="4695315"/>
                <a:ext cx="345703" cy="5902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63C5A3A6-A7BD-3842-80ED-8FA9C2A212CD}"/>
                </a:ext>
              </a:extLst>
            </p:cNvPr>
            <p:cNvGrpSpPr/>
            <p:nvPr/>
          </p:nvGrpSpPr>
          <p:grpSpPr>
            <a:xfrm>
              <a:off x="5595983" y="1470332"/>
              <a:ext cx="1305455" cy="1229015"/>
              <a:chOff x="5595983" y="1470332"/>
              <a:chExt cx="1305455" cy="1229015"/>
            </a:xfrm>
          </p:grpSpPr>
          <p:sp>
            <p:nvSpPr>
              <p:cNvPr id="81" name="Oval 63">
                <a:extLst>
                  <a:ext uri="{FF2B5EF4-FFF2-40B4-BE49-F238E27FC236}">
                    <a16:creationId xmlns:a16="http://schemas.microsoft.com/office/drawing/2014/main" id="{E14FD536-BC2A-7B42-ACA0-F102C7529640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595983" y="239454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2" name="Oval 63">
                <a:extLst>
                  <a:ext uri="{FF2B5EF4-FFF2-40B4-BE49-F238E27FC236}">
                    <a16:creationId xmlns:a16="http://schemas.microsoft.com/office/drawing/2014/main" id="{994BC24B-30DA-C04E-BD88-81B1E3C042A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596638" y="237228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4" name="Oval 63">
                <a:extLst>
                  <a:ext uri="{FF2B5EF4-FFF2-40B4-BE49-F238E27FC236}">
                    <a16:creationId xmlns:a16="http://schemas.microsoft.com/office/drawing/2014/main" id="{02AB13E0-B82F-3B42-B3CD-F1152D17C09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5995144" y="1491520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D9DBADE-6213-9B41-A31C-0B94C38CAD5D}"/>
                  </a:ext>
                </a:extLst>
              </p:cNvPr>
              <p:cNvSpPr txBox="1"/>
              <p:nvPr/>
            </p:nvSpPr>
            <p:spPr>
              <a:xfrm>
                <a:off x="5613106" y="1470332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D61A1AF5-8609-3A4F-8ECE-880A6D0C6657}"/>
                  </a:ext>
                </a:extLst>
              </p:cNvPr>
              <p:cNvCxnSpPr>
                <a:cxnSpLocks/>
                <a:stCxn id="81" idx="0"/>
                <a:endCxn id="84" idx="3"/>
              </p:cNvCxnSpPr>
              <p:nvPr/>
            </p:nvCxnSpPr>
            <p:spPr>
              <a:xfrm flipV="1">
                <a:off x="5748383" y="1751683"/>
                <a:ext cx="291398" cy="642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E88FEF71-3759-7447-90FA-C25E96C99089}"/>
                  </a:ext>
                </a:extLst>
              </p:cNvPr>
              <p:cNvCxnSpPr>
                <a:cxnSpLocks/>
                <a:stCxn id="82" idx="0"/>
                <a:endCxn id="84" idx="5"/>
              </p:cNvCxnSpPr>
              <p:nvPr/>
            </p:nvCxnSpPr>
            <p:spPr>
              <a:xfrm flipH="1" flipV="1">
                <a:off x="6255307" y="1751683"/>
                <a:ext cx="493731" cy="6206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637644FB-F6A9-4B48-88F4-1386B800F172}"/>
                </a:ext>
              </a:extLst>
            </p:cNvPr>
            <p:cNvSpPr txBox="1"/>
            <p:nvPr/>
          </p:nvSpPr>
          <p:spPr>
            <a:xfrm>
              <a:off x="5258140" y="2339079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85F10D1-4F81-4F4C-9683-6901751B1E41}"/>
                </a:ext>
              </a:extLst>
            </p:cNvPr>
            <p:cNvSpPr txBox="1"/>
            <p:nvPr/>
          </p:nvSpPr>
          <p:spPr>
            <a:xfrm>
              <a:off x="6251526" y="2334896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787062"/>
      </p:ext>
    </p:extLst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n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38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210784" y="3833179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703800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2562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2141330" y="383317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881167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53164" y="4665985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3405564" y="3877816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2929815" y="45875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0ACC62E9-350E-4B44-B9F3-608875F2D7A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52055" y="463547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F469A7-3F6C-4741-B045-97FA2222A3C7}"/>
              </a:ext>
            </a:extLst>
          </p:cNvPr>
          <p:cNvCxnSpPr>
            <a:cxnSpLocks/>
            <a:stCxn id="25" idx="0"/>
            <a:endCxn id="65" idx="5"/>
          </p:cNvCxnSpPr>
          <p:nvPr/>
        </p:nvCxnSpPr>
        <p:spPr>
          <a:xfrm flipH="1" flipV="1">
            <a:off x="3680035" y="3833179"/>
            <a:ext cx="524420" cy="8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47A61D-8509-6D48-84AD-4F9C89F231FA}"/>
              </a:ext>
            </a:extLst>
          </p:cNvPr>
          <p:cNvSpPr txBox="1"/>
          <p:nvPr/>
        </p:nvSpPr>
        <p:spPr>
          <a:xfrm>
            <a:off x="3746787" y="462833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68" name="Oval 63">
            <a:extLst>
              <a:ext uri="{FF2B5EF4-FFF2-40B4-BE49-F238E27FC236}">
                <a16:creationId xmlns:a16="http://schemas.microsoft.com/office/drawing/2014/main" id="{66A1FFC2-3F3E-554F-BDEC-8397D3F04A1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44529" y="56153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B7510029-586C-494A-9797-FFBD1A46905F}"/>
              </a:ext>
            </a:extLst>
          </p:cNvPr>
          <p:cNvCxnSpPr>
            <a:cxnSpLocks/>
            <a:stCxn id="76" idx="0"/>
            <a:endCxn id="68" idx="3"/>
          </p:cNvCxnSpPr>
          <p:nvPr/>
        </p:nvCxnSpPr>
        <p:spPr>
          <a:xfrm flipV="1">
            <a:off x="4831617" y="821700"/>
            <a:ext cx="657549" cy="669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BD8DBBE7-253D-4443-8B63-AE12055D16E6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5704692" y="821700"/>
            <a:ext cx="442852" cy="669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E13BB2EF-3961-F548-80E5-26D7B5D6D32A}"/>
              </a:ext>
            </a:extLst>
          </p:cNvPr>
          <p:cNvSpPr txBox="1"/>
          <p:nvPr/>
        </p:nvSpPr>
        <p:spPr>
          <a:xfrm>
            <a:off x="5016854" y="46518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76" name="Oval 63">
            <a:extLst>
              <a:ext uri="{FF2B5EF4-FFF2-40B4-BE49-F238E27FC236}">
                <a16:creationId xmlns:a16="http://schemas.microsoft.com/office/drawing/2014/main" id="{4FC46901-C64E-F343-A0A3-1CD3F37F2F1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679217" y="1491520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CC72EBB-3C63-694C-A772-1A528FD2127E}"/>
              </a:ext>
            </a:extLst>
          </p:cNvPr>
          <p:cNvSpPr txBox="1"/>
          <p:nvPr/>
        </p:nvSpPr>
        <p:spPr>
          <a:xfrm>
            <a:off x="4257630" y="14515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63" name="Oval 63">
            <a:extLst>
              <a:ext uri="{FF2B5EF4-FFF2-40B4-BE49-F238E27FC236}">
                <a16:creationId xmlns:a16="http://schemas.microsoft.com/office/drawing/2014/main" id="{05A983D0-2904-C94A-8EA2-1AF94374F9E7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51400" y="5622104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F199922-5613-3B4F-9646-D22C2F22F1B0}"/>
              </a:ext>
            </a:extLst>
          </p:cNvPr>
          <p:cNvSpPr txBox="1"/>
          <p:nvPr/>
        </p:nvSpPr>
        <p:spPr>
          <a:xfrm>
            <a:off x="123725" y="5525753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F6050332-CAAF-004B-98B0-60BD74E19B52}"/>
              </a:ext>
            </a:extLst>
          </p:cNvPr>
          <p:cNvCxnSpPr>
            <a:cxnSpLocks/>
            <a:stCxn id="63" idx="0"/>
            <a:endCxn id="14" idx="3"/>
          </p:cNvCxnSpPr>
          <p:nvPr/>
        </p:nvCxnSpPr>
        <p:spPr>
          <a:xfrm flipV="1">
            <a:off x="703800" y="4901520"/>
            <a:ext cx="399221" cy="720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手繪多邊形 9">
            <a:extLst>
              <a:ext uri="{FF2B5EF4-FFF2-40B4-BE49-F238E27FC236}">
                <a16:creationId xmlns:a16="http://schemas.microsoft.com/office/drawing/2014/main" id="{AC4B9BE3-58F9-534E-A124-2917362DDC15}"/>
              </a:ext>
            </a:extLst>
          </p:cNvPr>
          <p:cNvSpPr/>
          <p:nvPr/>
        </p:nvSpPr>
        <p:spPr>
          <a:xfrm>
            <a:off x="436837" y="202941"/>
            <a:ext cx="5141003" cy="4434373"/>
          </a:xfrm>
          <a:custGeom>
            <a:avLst/>
            <a:gdLst>
              <a:gd name="connsiteX0" fmla="*/ 5141003 w 5141003"/>
              <a:gd name="connsiteY0" fmla="*/ 267322 h 4434373"/>
              <a:gd name="connsiteX1" fmla="*/ 3913094 w 5141003"/>
              <a:gd name="connsiteY1" fmla="*/ 45253 h 4434373"/>
              <a:gd name="connsiteX2" fmla="*/ 2084294 w 5141003"/>
              <a:gd name="connsiteY2" fmla="*/ 1051093 h 4434373"/>
              <a:gd name="connsiteX3" fmla="*/ 59552 w 5141003"/>
              <a:gd name="connsiteY3" fmla="*/ 3415470 h 4434373"/>
              <a:gd name="connsiteX4" fmla="*/ 555940 w 5141003"/>
              <a:gd name="connsiteY4" fmla="*/ 4434373 h 443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1003" h="4434373">
                <a:moveTo>
                  <a:pt x="5141003" y="267322"/>
                </a:moveTo>
                <a:cubicBezTo>
                  <a:pt x="4781774" y="90973"/>
                  <a:pt x="4422545" y="-85375"/>
                  <a:pt x="3913094" y="45253"/>
                </a:cubicBezTo>
                <a:cubicBezTo>
                  <a:pt x="3403643" y="175881"/>
                  <a:pt x="2726551" y="489390"/>
                  <a:pt x="2084294" y="1051093"/>
                </a:cubicBezTo>
                <a:cubicBezTo>
                  <a:pt x="1442037" y="1612796"/>
                  <a:pt x="314278" y="2851590"/>
                  <a:pt x="59552" y="3415470"/>
                </a:cubicBezTo>
                <a:cubicBezTo>
                  <a:pt x="-195174" y="3979350"/>
                  <a:pt x="442729" y="4358173"/>
                  <a:pt x="555940" y="44343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6FA61BF4-B4EA-7341-B30E-6EA2B010431A}"/>
              </a:ext>
            </a:extLst>
          </p:cNvPr>
          <p:cNvSpPr/>
          <p:nvPr/>
        </p:nvSpPr>
        <p:spPr>
          <a:xfrm>
            <a:off x="3859078" y="3781586"/>
            <a:ext cx="4309703" cy="3016905"/>
          </a:xfrm>
          <a:custGeom>
            <a:avLst/>
            <a:gdLst>
              <a:gd name="connsiteX0" fmla="*/ 4293030 w 4309703"/>
              <a:gd name="connsiteY0" fmla="*/ 1053885 h 3016905"/>
              <a:gd name="connsiteX1" fmla="*/ 3905573 w 4309703"/>
              <a:gd name="connsiteY1" fmla="*/ 2960177 h 3016905"/>
              <a:gd name="connsiteX2" fmla="*/ 1580827 w 4309703"/>
              <a:gd name="connsiteY2" fmla="*/ 2371241 h 3016905"/>
              <a:gd name="connsiteX3" fmla="*/ 805912 w 4309703"/>
              <a:gd name="connsiteY3" fmla="*/ 898902 h 3016905"/>
              <a:gd name="connsiteX4" fmla="*/ 588936 w 4309703"/>
              <a:gd name="connsiteY4" fmla="*/ 216977 h 3016905"/>
              <a:gd name="connsiteX5" fmla="*/ 0 w 4309703"/>
              <a:gd name="connsiteY5" fmla="*/ 0 h 301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9703" h="3016905">
                <a:moveTo>
                  <a:pt x="4293030" y="1053885"/>
                </a:moveTo>
                <a:cubicBezTo>
                  <a:pt x="4325318" y="1897251"/>
                  <a:pt x="4357607" y="2740618"/>
                  <a:pt x="3905573" y="2960177"/>
                </a:cubicBezTo>
                <a:cubicBezTo>
                  <a:pt x="3453539" y="3179736"/>
                  <a:pt x="2097437" y="2714787"/>
                  <a:pt x="1580827" y="2371241"/>
                </a:cubicBezTo>
                <a:cubicBezTo>
                  <a:pt x="1064217" y="2027695"/>
                  <a:pt x="971227" y="1257946"/>
                  <a:pt x="805912" y="898902"/>
                </a:cubicBezTo>
                <a:cubicBezTo>
                  <a:pt x="640597" y="539858"/>
                  <a:pt x="723255" y="366794"/>
                  <a:pt x="588936" y="216977"/>
                </a:cubicBezTo>
                <a:cubicBezTo>
                  <a:pt x="454617" y="67160"/>
                  <a:pt x="227308" y="3358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手繪多邊形 12">
            <a:extLst>
              <a:ext uri="{FF2B5EF4-FFF2-40B4-BE49-F238E27FC236}">
                <a16:creationId xmlns:a16="http://schemas.microsoft.com/office/drawing/2014/main" id="{28CE79EA-B34B-344B-B7F7-F892E2F4E422}"/>
              </a:ext>
            </a:extLst>
          </p:cNvPr>
          <p:cNvSpPr/>
          <p:nvPr/>
        </p:nvSpPr>
        <p:spPr>
          <a:xfrm>
            <a:off x="2944678" y="2820692"/>
            <a:ext cx="3285641" cy="1472339"/>
          </a:xfrm>
          <a:custGeom>
            <a:avLst/>
            <a:gdLst>
              <a:gd name="connsiteX0" fmla="*/ 3285641 w 3285641"/>
              <a:gd name="connsiteY0" fmla="*/ 1472339 h 1472339"/>
              <a:gd name="connsiteX1" fmla="*/ 1968285 w 3285641"/>
              <a:gd name="connsiteY1" fmla="*/ 526942 h 1472339"/>
              <a:gd name="connsiteX2" fmla="*/ 0 w 3285641"/>
              <a:gd name="connsiteY2" fmla="*/ 0 h 147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5641" h="1472339">
                <a:moveTo>
                  <a:pt x="3285641" y="1472339"/>
                </a:moveTo>
                <a:cubicBezTo>
                  <a:pt x="2900766" y="1122335"/>
                  <a:pt x="2515892" y="772332"/>
                  <a:pt x="1968285" y="526942"/>
                </a:cubicBezTo>
                <a:cubicBezTo>
                  <a:pt x="1420678" y="281552"/>
                  <a:pt x="710339" y="140776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10DEC6D-052B-4846-817E-4D0AF1B8C819}"/>
              </a:ext>
            </a:extLst>
          </p:cNvPr>
          <p:cNvGrpSpPr/>
          <p:nvPr/>
        </p:nvGrpSpPr>
        <p:grpSpPr>
          <a:xfrm>
            <a:off x="5258140" y="1470332"/>
            <a:ext cx="3500290" cy="4300325"/>
            <a:chOff x="5258140" y="1470332"/>
            <a:chExt cx="3500290" cy="4300325"/>
          </a:xfrm>
        </p:grpSpPr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F70369A1-A70D-0A4F-B519-780EAF544576}"/>
                </a:ext>
              </a:extLst>
            </p:cNvPr>
            <p:cNvGrpSpPr/>
            <p:nvPr/>
          </p:nvGrpSpPr>
          <p:grpSpPr>
            <a:xfrm>
              <a:off x="5417889" y="4392006"/>
              <a:ext cx="1619151" cy="1361806"/>
              <a:chOff x="5417889" y="4392006"/>
              <a:chExt cx="1619151" cy="1361806"/>
            </a:xfrm>
          </p:grpSpPr>
          <p:sp>
            <p:nvSpPr>
              <p:cNvPr id="99" name="Oval 63">
                <a:extLst>
                  <a:ext uri="{FF2B5EF4-FFF2-40B4-BE49-F238E27FC236}">
                    <a16:creationId xmlns:a16="http://schemas.microsoft.com/office/drawing/2014/main" id="{FE35006E-95B0-114C-A6B8-EA1CBC3A2BA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5774077" y="529214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F3956EC1-FE72-914B-8C28-3CE25F76DC61}"/>
                  </a:ext>
                </a:extLst>
              </p:cNvPr>
              <p:cNvSpPr txBox="1"/>
              <p:nvPr/>
            </p:nvSpPr>
            <p:spPr>
              <a:xfrm>
                <a:off x="5417889" y="5292147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01" name="Oval 63">
                <a:extLst>
                  <a:ext uri="{FF2B5EF4-FFF2-40B4-BE49-F238E27FC236}">
                    <a16:creationId xmlns:a16="http://schemas.microsoft.com/office/drawing/2014/main" id="{97FA8AFB-DDF3-E84A-8EB6-F2F619D42BE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732240" y="529214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A8112A18-9ED5-FB4F-9B08-129E73402AF1}"/>
                  </a:ext>
                </a:extLst>
              </p:cNvPr>
              <p:cNvSpPr txBox="1"/>
              <p:nvPr/>
            </p:nvSpPr>
            <p:spPr>
              <a:xfrm>
                <a:off x="6376052" y="5292107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03" name="Oval 63">
                <a:extLst>
                  <a:ext uri="{FF2B5EF4-FFF2-40B4-BE49-F238E27FC236}">
                    <a16:creationId xmlns:a16="http://schemas.microsoft.com/office/drawing/2014/main" id="{E47EC571-2E26-FB4B-9A7C-48FF59B9866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223652" y="4470438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21F1D32F-4CEA-2243-BA4D-FE82730F013B}"/>
                  </a:ext>
                </a:extLst>
              </p:cNvPr>
              <p:cNvSpPr txBox="1"/>
              <p:nvPr/>
            </p:nvSpPr>
            <p:spPr>
              <a:xfrm>
                <a:off x="5748383" y="439200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05" name="直線接點 104">
                <a:extLst>
                  <a:ext uri="{FF2B5EF4-FFF2-40B4-BE49-F238E27FC236}">
                    <a16:creationId xmlns:a16="http://schemas.microsoft.com/office/drawing/2014/main" id="{3B7C6D59-E6B7-8D49-8B65-0A1DB6FFEE82}"/>
                  </a:ext>
                </a:extLst>
              </p:cNvPr>
              <p:cNvCxnSpPr>
                <a:cxnSpLocks/>
                <a:stCxn id="99" idx="0"/>
                <a:endCxn id="103" idx="3"/>
              </p:cNvCxnSpPr>
              <p:nvPr/>
            </p:nvCxnSpPr>
            <p:spPr>
              <a:xfrm flipV="1">
                <a:off x="5926477" y="4730601"/>
                <a:ext cx="341812" cy="5615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>
                <a:extLst>
                  <a:ext uri="{FF2B5EF4-FFF2-40B4-BE49-F238E27FC236}">
                    <a16:creationId xmlns:a16="http://schemas.microsoft.com/office/drawing/2014/main" id="{96CCB089-85CC-2C4F-8520-68B561E06F58}"/>
                  </a:ext>
                </a:extLst>
              </p:cNvPr>
              <p:cNvCxnSpPr>
                <a:cxnSpLocks/>
                <a:stCxn id="101" idx="0"/>
                <a:endCxn id="103" idx="5"/>
              </p:cNvCxnSpPr>
              <p:nvPr/>
            </p:nvCxnSpPr>
            <p:spPr>
              <a:xfrm flipH="1" flipV="1">
                <a:off x="6483815" y="4730601"/>
                <a:ext cx="400825" cy="5615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45F47859-9260-7142-ACFE-EEBC32010600}"/>
                </a:ext>
              </a:extLst>
            </p:cNvPr>
            <p:cNvGrpSpPr/>
            <p:nvPr/>
          </p:nvGrpSpPr>
          <p:grpSpPr>
            <a:xfrm>
              <a:off x="7380312" y="4413964"/>
              <a:ext cx="1378118" cy="1356693"/>
              <a:chOff x="7380312" y="4413964"/>
              <a:chExt cx="1378118" cy="1356693"/>
            </a:xfrm>
          </p:grpSpPr>
          <p:sp>
            <p:nvSpPr>
              <p:cNvPr id="91" name="Oval 63">
                <a:extLst>
                  <a:ext uri="{FF2B5EF4-FFF2-40B4-BE49-F238E27FC236}">
                    <a16:creationId xmlns:a16="http://schemas.microsoft.com/office/drawing/2014/main" id="{4019AC9A-D438-DA4D-8A97-07BF2568004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685112" y="5302456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2" name="Oval 63">
                <a:extLst>
                  <a:ext uri="{FF2B5EF4-FFF2-40B4-BE49-F238E27FC236}">
                    <a16:creationId xmlns:a16="http://schemas.microsoft.com/office/drawing/2014/main" id="{DC45D195-5EFF-BC4B-84C7-3EEB528E089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453630" y="5285571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9A6F745E-36C8-0440-A06D-26E0FD56164F}"/>
                  </a:ext>
                </a:extLst>
              </p:cNvPr>
              <p:cNvSpPr txBox="1"/>
              <p:nvPr/>
            </p:nvSpPr>
            <p:spPr>
              <a:xfrm>
                <a:off x="7380312" y="5308992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1B60CF75-DDE6-DD4C-A735-2B32E10F3E4F}"/>
                  </a:ext>
                </a:extLst>
              </p:cNvPr>
              <p:cNvSpPr txBox="1"/>
              <p:nvPr/>
            </p:nvSpPr>
            <p:spPr>
              <a:xfrm>
                <a:off x="8123136" y="529210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5" name="Oval 63">
                <a:extLst>
                  <a:ext uri="{FF2B5EF4-FFF2-40B4-BE49-F238E27FC236}">
                    <a16:creationId xmlns:a16="http://schemas.microsoft.com/office/drawing/2014/main" id="{4107261D-83E2-2142-ACCC-C3D22E61003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000164" y="4435152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D8CBDBFB-E952-444D-AE27-A63DB7489334}"/>
                  </a:ext>
                </a:extLst>
              </p:cNvPr>
              <p:cNvSpPr txBox="1"/>
              <p:nvPr/>
            </p:nvSpPr>
            <p:spPr>
              <a:xfrm>
                <a:off x="7618126" y="4413964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DF157A09-A8FF-CC42-99AF-3DB1844DC580}"/>
                  </a:ext>
                </a:extLst>
              </p:cNvPr>
              <p:cNvCxnSpPr>
                <a:cxnSpLocks/>
                <a:stCxn id="91" idx="0"/>
                <a:endCxn id="95" idx="3"/>
              </p:cNvCxnSpPr>
              <p:nvPr/>
            </p:nvCxnSpPr>
            <p:spPr>
              <a:xfrm flipV="1">
                <a:off x="7837512" y="4695315"/>
                <a:ext cx="207289" cy="6071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6377D77D-BA51-0642-8EF0-A99AFEA4E1C9}"/>
                  </a:ext>
                </a:extLst>
              </p:cNvPr>
              <p:cNvCxnSpPr>
                <a:cxnSpLocks/>
                <a:stCxn id="92" idx="0"/>
                <a:endCxn id="95" idx="5"/>
              </p:cNvCxnSpPr>
              <p:nvPr/>
            </p:nvCxnSpPr>
            <p:spPr>
              <a:xfrm flipH="1" flipV="1">
                <a:off x="8260327" y="4695315"/>
                <a:ext cx="345703" cy="5902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4F437271-072D-6B47-AC8C-732D0912ABDA}"/>
                </a:ext>
              </a:extLst>
            </p:cNvPr>
            <p:cNvGrpSpPr/>
            <p:nvPr/>
          </p:nvGrpSpPr>
          <p:grpSpPr>
            <a:xfrm>
              <a:off x="5595983" y="1470332"/>
              <a:ext cx="1305455" cy="1229015"/>
              <a:chOff x="5595983" y="1470332"/>
              <a:chExt cx="1305455" cy="1229015"/>
            </a:xfrm>
          </p:grpSpPr>
          <p:sp>
            <p:nvSpPr>
              <p:cNvPr id="85" name="Oval 63">
                <a:extLst>
                  <a:ext uri="{FF2B5EF4-FFF2-40B4-BE49-F238E27FC236}">
                    <a16:creationId xmlns:a16="http://schemas.microsoft.com/office/drawing/2014/main" id="{1BCEC37E-C839-7C48-9E60-7F6F8B34FFB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5595983" y="239454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6" name="Oval 63">
                <a:extLst>
                  <a:ext uri="{FF2B5EF4-FFF2-40B4-BE49-F238E27FC236}">
                    <a16:creationId xmlns:a16="http://schemas.microsoft.com/office/drawing/2014/main" id="{043E6A77-81BA-074B-A31B-6F40FAC1780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96638" y="237228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7" name="Oval 63">
                <a:extLst>
                  <a:ext uri="{FF2B5EF4-FFF2-40B4-BE49-F238E27FC236}">
                    <a16:creationId xmlns:a16="http://schemas.microsoft.com/office/drawing/2014/main" id="{D6A58835-6B77-5249-BC55-1D104BA3D45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5995144" y="1491520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4BDAC752-BBCA-8B47-8B2A-7972A1F179D5}"/>
                  </a:ext>
                </a:extLst>
              </p:cNvPr>
              <p:cNvSpPr txBox="1"/>
              <p:nvPr/>
            </p:nvSpPr>
            <p:spPr>
              <a:xfrm>
                <a:off x="5613106" y="1470332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CBA63E57-FEAD-A34D-A71D-CDA6D08C9B60}"/>
                  </a:ext>
                </a:extLst>
              </p:cNvPr>
              <p:cNvCxnSpPr>
                <a:cxnSpLocks/>
                <a:stCxn id="85" idx="0"/>
                <a:endCxn id="87" idx="3"/>
              </p:cNvCxnSpPr>
              <p:nvPr/>
            </p:nvCxnSpPr>
            <p:spPr>
              <a:xfrm flipV="1">
                <a:off x="5748383" y="1751683"/>
                <a:ext cx="291398" cy="642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248CB74E-6D38-894B-8E6E-92D4A2B1ACAA}"/>
                  </a:ext>
                </a:extLst>
              </p:cNvPr>
              <p:cNvCxnSpPr>
                <a:cxnSpLocks/>
                <a:stCxn id="86" idx="0"/>
                <a:endCxn id="87" idx="5"/>
              </p:cNvCxnSpPr>
              <p:nvPr/>
            </p:nvCxnSpPr>
            <p:spPr>
              <a:xfrm flipH="1" flipV="1">
                <a:off x="6255307" y="1751683"/>
                <a:ext cx="493731" cy="6206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05687F8D-D661-A148-8E44-3EDB653D97AF}"/>
                </a:ext>
              </a:extLst>
            </p:cNvPr>
            <p:cNvSpPr txBox="1"/>
            <p:nvPr/>
          </p:nvSpPr>
          <p:spPr>
            <a:xfrm>
              <a:off x="5258140" y="2339079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F892079F-9DE1-4844-8802-1BEE8246BEC6}"/>
                </a:ext>
              </a:extLst>
            </p:cNvPr>
            <p:cNvSpPr txBox="1"/>
            <p:nvPr/>
          </p:nvSpPr>
          <p:spPr>
            <a:xfrm>
              <a:off x="6251526" y="2334896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811541"/>
      </p:ext>
    </p:extLst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n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38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210784" y="3833179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703800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2562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2141330" y="383317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881167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53164" y="4665985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3405564" y="3877816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2929815" y="45875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0ACC62E9-350E-4B44-B9F3-608875F2D7A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52055" y="463547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F469A7-3F6C-4741-B045-97FA2222A3C7}"/>
              </a:ext>
            </a:extLst>
          </p:cNvPr>
          <p:cNvCxnSpPr>
            <a:cxnSpLocks/>
            <a:stCxn id="25" idx="0"/>
            <a:endCxn id="65" idx="5"/>
          </p:cNvCxnSpPr>
          <p:nvPr/>
        </p:nvCxnSpPr>
        <p:spPr>
          <a:xfrm flipH="1" flipV="1">
            <a:off x="3680035" y="3833179"/>
            <a:ext cx="524420" cy="8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47A61D-8509-6D48-84AD-4F9C89F231FA}"/>
              </a:ext>
            </a:extLst>
          </p:cNvPr>
          <p:cNvSpPr txBox="1"/>
          <p:nvPr/>
        </p:nvSpPr>
        <p:spPr>
          <a:xfrm>
            <a:off x="3746787" y="462833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手繪多邊形 2">
            <a:extLst>
              <a:ext uri="{FF2B5EF4-FFF2-40B4-BE49-F238E27FC236}">
                <a16:creationId xmlns:a16="http://schemas.microsoft.com/office/drawing/2014/main" id="{024DEEE9-5950-5540-8CB2-42CA0ECEE678}"/>
              </a:ext>
            </a:extLst>
          </p:cNvPr>
          <p:cNvSpPr/>
          <p:nvPr/>
        </p:nvSpPr>
        <p:spPr>
          <a:xfrm>
            <a:off x="3749040" y="3444559"/>
            <a:ext cx="4349931" cy="944561"/>
          </a:xfrm>
          <a:custGeom>
            <a:avLst/>
            <a:gdLst>
              <a:gd name="connsiteX0" fmla="*/ 0 w 4349931"/>
              <a:gd name="connsiteY0" fmla="*/ 226104 h 944561"/>
              <a:gd name="connsiteX1" fmla="*/ 3370217 w 4349931"/>
              <a:gd name="connsiteY1" fmla="*/ 43224 h 944561"/>
              <a:gd name="connsiteX2" fmla="*/ 4349931 w 4349931"/>
              <a:gd name="connsiteY2" fmla="*/ 944561 h 94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9931" h="944561">
                <a:moveTo>
                  <a:pt x="0" y="226104"/>
                </a:moveTo>
                <a:cubicBezTo>
                  <a:pt x="1322614" y="74792"/>
                  <a:pt x="2645229" y="-76519"/>
                  <a:pt x="3370217" y="43224"/>
                </a:cubicBezTo>
                <a:cubicBezTo>
                  <a:pt x="4095205" y="162967"/>
                  <a:pt x="4291148" y="901018"/>
                  <a:pt x="4349931" y="9445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手繪多邊形 9">
            <a:extLst>
              <a:ext uri="{FF2B5EF4-FFF2-40B4-BE49-F238E27FC236}">
                <a16:creationId xmlns:a16="http://schemas.microsoft.com/office/drawing/2014/main" id="{AC4B9BE3-58F9-534E-A124-2917362DDC15}"/>
              </a:ext>
            </a:extLst>
          </p:cNvPr>
          <p:cNvSpPr/>
          <p:nvPr/>
        </p:nvSpPr>
        <p:spPr>
          <a:xfrm>
            <a:off x="436837" y="202941"/>
            <a:ext cx="5141003" cy="4434373"/>
          </a:xfrm>
          <a:custGeom>
            <a:avLst/>
            <a:gdLst>
              <a:gd name="connsiteX0" fmla="*/ 5141003 w 5141003"/>
              <a:gd name="connsiteY0" fmla="*/ 267322 h 4434373"/>
              <a:gd name="connsiteX1" fmla="*/ 3913094 w 5141003"/>
              <a:gd name="connsiteY1" fmla="*/ 45253 h 4434373"/>
              <a:gd name="connsiteX2" fmla="*/ 2084294 w 5141003"/>
              <a:gd name="connsiteY2" fmla="*/ 1051093 h 4434373"/>
              <a:gd name="connsiteX3" fmla="*/ 59552 w 5141003"/>
              <a:gd name="connsiteY3" fmla="*/ 3415470 h 4434373"/>
              <a:gd name="connsiteX4" fmla="*/ 555940 w 5141003"/>
              <a:gd name="connsiteY4" fmla="*/ 4434373 h 443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1003" h="4434373">
                <a:moveTo>
                  <a:pt x="5141003" y="267322"/>
                </a:moveTo>
                <a:cubicBezTo>
                  <a:pt x="4781774" y="90973"/>
                  <a:pt x="4422545" y="-85375"/>
                  <a:pt x="3913094" y="45253"/>
                </a:cubicBezTo>
                <a:cubicBezTo>
                  <a:pt x="3403643" y="175881"/>
                  <a:pt x="2726551" y="489390"/>
                  <a:pt x="2084294" y="1051093"/>
                </a:cubicBezTo>
                <a:cubicBezTo>
                  <a:pt x="1442037" y="1612796"/>
                  <a:pt x="314278" y="2851590"/>
                  <a:pt x="59552" y="3415470"/>
                </a:cubicBezTo>
                <a:cubicBezTo>
                  <a:pt x="-195174" y="3979350"/>
                  <a:pt x="442729" y="4358173"/>
                  <a:pt x="555940" y="44343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3E34FB03-C83C-2B4C-87FB-5BC0E9F92FA0}"/>
              </a:ext>
            </a:extLst>
          </p:cNvPr>
          <p:cNvGrpSpPr/>
          <p:nvPr/>
        </p:nvGrpSpPr>
        <p:grpSpPr>
          <a:xfrm>
            <a:off x="4257630" y="465186"/>
            <a:ext cx="4500800" cy="5829550"/>
            <a:chOff x="4257630" y="465186"/>
            <a:chExt cx="4500800" cy="5829550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48F7EB1-867C-1B4A-9E7A-1D1FDE706A9E}"/>
                </a:ext>
              </a:extLst>
            </p:cNvPr>
            <p:cNvGrpSpPr/>
            <p:nvPr/>
          </p:nvGrpSpPr>
          <p:grpSpPr>
            <a:xfrm>
              <a:off x="4591906" y="4932930"/>
              <a:ext cx="1619151" cy="1361806"/>
              <a:chOff x="5417889" y="4392006"/>
              <a:chExt cx="1619151" cy="1361806"/>
            </a:xfrm>
          </p:grpSpPr>
          <p:sp>
            <p:nvSpPr>
              <p:cNvPr id="39" name="Oval 63">
                <a:extLst>
                  <a:ext uri="{FF2B5EF4-FFF2-40B4-BE49-F238E27FC236}">
                    <a16:creationId xmlns:a16="http://schemas.microsoft.com/office/drawing/2014/main" id="{B0311C45-9656-5F45-951D-AA76C10EFF3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5774077" y="529214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37E5A43-5530-CE43-9D1A-0E3BD34E1D15}"/>
                  </a:ext>
                </a:extLst>
              </p:cNvPr>
              <p:cNvSpPr txBox="1"/>
              <p:nvPr/>
            </p:nvSpPr>
            <p:spPr>
              <a:xfrm>
                <a:off x="5417889" y="5292147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2" name="Oval 63">
                <a:extLst>
                  <a:ext uri="{FF2B5EF4-FFF2-40B4-BE49-F238E27FC236}">
                    <a16:creationId xmlns:a16="http://schemas.microsoft.com/office/drawing/2014/main" id="{A24B25B1-1DF1-174F-8ADB-4DC71657E3B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732240" y="529214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78DB2A7A-F637-C74D-B8D9-2F5113991F64}"/>
                  </a:ext>
                </a:extLst>
              </p:cNvPr>
              <p:cNvSpPr txBox="1"/>
              <p:nvPr/>
            </p:nvSpPr>
            <p:spPr>
              <a:xfrm>
                <a:off x="6376052" y="5292107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4" name="Oval 63">
                <a:extLst>
                  <a:ext uri="{FF2B5EF4-FFF2-40B4-BE49-F238E27FC236}">
                    <a16:creationId xmlns:a16="http://schemas.microsoft.com/office/drawing/2014/main" id="{773FDCD9-7A9E-C647-9B7F-7F632922B6C0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223652" y="4470438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D12C9847-3F83-154F-BAE1-29B88DD76ABF}"/>
                  </a:ext>
                </a:extLst>
              </p:cNvPr>
              <p:cNvSpPr txBox="1"/>
              <p:nvPr/>
            </p:nvSpPr>
            <p:spPr>
              <a:xfrm>
                <a:off x="5748383" y="439200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A0CACCEC-6B8F-904A-A07F-5788889DCDFB}"/>
                  </a:ext>
                </a:extLst>
              </p:cNvPr>
              <p:cNvCxnSpPr>
                <a:cxnSpLocks/>
                <a:stCxn id="39" idx="0"/>
                <a:endCxn id="44" idx="3"/>
              </p:cNvCxnSpPr>
              <p:nvPr/>
            </p:nvCxnSpPr>
            <p:spPr>
              <a:xfrm flipV="1">
                <a:off x="5926477" y="4730601"/>
                <a:ext cx="341812" cy="5615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D277326F-3471-994E-9A3B-8878426094CA}"/>
                  </a:ext>
                </a:extLst>
              </p:cNvPr>
              <p:cNvCxnSpPr>
                <a:cxnSpLocks/>
                <a:stCxn id="42" idx="0"/>
                <a:endCxn id="44" idx="5"/>
              </p:cNvCxnSpPr>
              <p:nvPr/>
            </p:nvCxnSpPr>
            <p:spPr>
              <a:xfrm flipH="1" flipV="1">
                <a:off x="6483815" y="4730601"/>
                <a:ext cx="400825" cy="5615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6A588EB4-D849-F84D-A8E0-932071F3AD1E}"/>
                </a:ext>
              </a:extLst>
            </p:cNvPr>
            <p:cNvGrpSpPr/>
            <p:nvPr/>
          </p:nvGrpSpPr>
          <p:grpSpPr>
            <a:xfrm>
              <a:off x="7380312" y="4413964"/>
              <a:ext cx="1378118" cy="1356693"/>
              <a:chOff x="7380312" y="4413964"/>
              <a:chExt cx="1378118" cy="1356693"/>
            </a:xfrm>
          </p:grpSpPr>
          <p:sp>
            <p:nvSpPr>
              <p:cNvPr id="50" name="Oval 63">
                <a:extLst>
                  <a:ext uri="{FF2B5EF4-FFF2-40B4-BE49-F238E27FC236}">
                    <a16:creationId xmlns:a16="http://schemas.microsoft.com/office/drawing/2014/main" id="{E87AADAE-0C5C-1740-AD8E-530BAC9E082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685112" y="5302456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8" name="Oval 63">
                <a:extLst>
                  <a:ext uri="{FF2B5EF4-FFF2-40B4-BE49-F238E27FC236}">
                    <a16:creationId xmlns:a16="http://schemas.microsoft.com/office/drawing/2014/main" id="{25B19EEA-D38C-DF4D-B8C2-E4628186080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453630" y="5285571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CF87D068-FFBB-514F-BB97-4DEAFBA5821B}"/>
                  </a:ext>
                </a:extLst>
              </p:cNvPr>
              <p:cNvSpPr txBox="1"/>
              <p:nvPr/>
            </p:nvSpPr>
            <p:spPr>
              <a:xfrm>
                <a:off x="7380312" y="5308992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50F42FB6-66DB-674D-ABE6-5CD80C7363B6}"/>
                  </a:ext>
                </a:extLst>
              </p:cNvPr>
              <p:cNvSpPr txBox="1"/>
              <p:nvPr/>
            </p:nvSpPr>
            <p:spPr>
              <a:xfrm>
                <a:off x="8123136" y="529210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52" name="Oval 63">
                <a:extLst>
                  <a:ext uri="{FF2B5EF4-FFF2-40B4-BE49-F238E27FC236}">
                    <a16:creationId xmlns:a16="http://schemas.microsoft.com/office/drawing/2014/main" id="{7FB0A498-C866-D149-9EE7-FCBFA6677AC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000164" y="4435152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875367AC-3452-2342-80ED-19FDC0429BB6}"/>
                  </a:ext>
                </a:extLst>
              </p:cNvPr>
              <p:cNvSpPr txBox="1"/>
              <p:nvPr/>
            </p:nvSpPr>
            <p:spPr>
              <a:xfrm>
                <a:off x="7618126" y="4413964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55763373-87E4-F744-B622-3E00AB8E26F9}"/>
                  </a:ext>
                </a:extLst>
              </p:cNvPr>
              <p:cNvCxnSpPr>
                <a:cxnSpLocks/>
                <a:stCxn id="50" idx="0"/>
                <a:endCxn id="52" idx="3"/>
              </p:cNvCxnSpPr>
              <p:nvPr/>
            </p:nvCxnSpPr>
            <p:spPr>
              <a:xfrm flipV="1">
                <a:off x="7837512" y="4695315"/>
                <a:ext cx="207289" cy="6071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5C320667-95E1-3044-ABFC-E7563AA71F7D}"/>
                  </a:ext>
                </a:extLst>
              </p:cNvPr>
              <p:cNvCxnSpPr>
                <a:cxnSpLocks/>
                <a:stCxn id="48" idx="0"/>
                <a:endCxn id="52" idx="5"/>
              </p:cNvCxnSpPr>
              <p:nvPr/>
            </p:nvCxnSpPr>
            <p:spPr>
              <a:xfrm flipH="1" flipV="1">
                <a:off x="8260327" y="4695315"/>
                <a:ext cx="345703" cy="5902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61674DB-222D-194A-ABE1-5E33F5A8011B}"/>
                </a:ext>
              </a:extLst>
            </p:cNvPr>
            <p:cNvGrpSpPr/>
            <p:nvPr/>
          </p:nvGrpSpPr>
          <p:grpSpPr>
            <a:xfrm>
              <a:off x="5595983" y="1470332"/>
              <a:ext cx="1305455" cy="1229015"/>
              <a:chOff x="5595983" y="1470332"/>
              <a:chExt cx="1305455" cy="1229015"/>
            </a:xfrm>
          </p:grpSpPr>
          <p:sp>
            <p:nvSpPr>
              <p:cNvPr id="59" name="Oval 63">
                <a:extLst>
                  <a:ext uri="{FF2B5EF4-FFF2-40B4-BE49-F238E27FC236}">
                    <a16:creationId xmlns:a16="http://schemas.microsoft.com/office/drawing/2014/main" id="{09F094E9-696F-6247-8D36-7B187F9B40C5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595983" y="239454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6" name="Oval 63">
                <a:extLst>
                  <a:ext uri="{FF2B5EF4-FFF2-40B4-BE49-F238E27FC236}">
                    <a16:creationId xmlns:a16="http://schemas.microsoft.com/office/drawing/2014/main" id="{EBF86119-ACE5-8643-B5CC-A9CE3C89AA5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596638" y="237228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7" name="Oval 63">
                <a:extLst>
                  <a:ext uri="{FF2B5EF4-FFF2-40B4-BE49-F238E27FC236}">
                    <a16:creationId xmlns:a16="http://schemas.microsoft.com/office/drawing/2014/main" id="{0036B73F-52D7-C549-B9F6-18DE27B2AD8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5995144" y="1491520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8844D035-DE34-2743-8D95-27AAA1BC70A2}"/>
                  </a:ext>
                </a:extLst>
              </p:cNvPr>
              <p:cNvSpPr txBox="1"/>
              <p:nvPr/>
            </p:nvSpPr>
            <p:spPr>
              <a:xfrm>
                <a:off x="5613106" y="1470332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830B1FB1-9EA2-9346-A974-F9EC4C4F4B2F}"/>
                  </a:ext>
                </a:extLst>
              </p:cNvPr>
              <p:cNvCxnSpPr>
                <a:cxnSpLocks/>
                <a:stCxn id="59" idx="0"/>
                <a:endCxn id="57" idx="3"/>
              </p:cNvCxnSpPr>
              <p:nvPr/>
            </p:nvCxnSpPr>
            <p:spPr>
              <a:xfrm flipV="1">
                <a:off x="5748383" y="1751683"/>
                <a:ext cx="291398" cy="642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9109B54F-8EDA-9D42-A129-F352C62E515A}"/>
                  </a:ext>
                </a:extLst>
              </p:cNvPr>
              <p:cNvCxnSpPr>
                <a:cxnSpLocks/>
                <a:stCxn id="56" idx="0"/>
                <a:endCxn id="57" idx="5"/>
              </p:cNvCxnSpPr>
              <p:nvPr/>
            </p:nvCxnSpPr>
            <p:spPr>
              <a:xfrm flipH="1" flipV="1">
                <a:off x="6255307" y="1751683"/>
                <a:ext cx="493731" cy="6206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Oval 63">
              <a:extLst>
                <a:ext uri="{FF2B5EF4-FFF2-40B4-BE49-F238E27FC236}">
                  <a16:creationId xmlns:a16="http://schemas.microsoft.com/office/drawing/2014/main" id="{66A1FFC2-3F3E-554F-BDEC-8397D3F04A1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444529" y="561537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7510029-586C-494A-9797-FFBD1A46905F}"/>
                </a:ext>
              </a:extLst>
            </p:cNvPr>
            <p:cNvCxnSpPr>
              <a:cxnSpLocks/>
              <a:stCxn id="76" idx="0"/>
              <a:endCxn id="68" idx="3"/>
            </p:cNvCxnSpPr>
            <p:nvPr/>
          </p:nvCxnSpPr>
          <p:spPr>
            <a:xfrm flipV="1">
              <a:off x="4831617" y="821700"/>
              <a:ext cx="657549" cy="6698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BD8DBBE7-253D-4443-8B63-AE12055D16E6}"/>
                </a:ext>
              </a:extLst>
            </p:cNvPr>
            <p:cNvCxnSpPr>
              <a:cxnSpLocks/>
              <a:stCxn id="57" idx="0"/>
              <a:endCxn id="68" idx="5"/>
            </p:cNvCxnSpPr>
            <p:nvPr/>
          </p:nvCxnSpPr>
          <p:spPr>
            <a:xfrm flipH="1" flipV="1">
              <a:off x="5704692" y="821700"/>
              <a:ext cx="442852" cy="6698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E13BB2EF-3961-F548-80E5-26D7B5D6D32A}"/>
                </a:ext>
              </a:extLst>
            </p:cNvPr>
            <p:cNvSpPr txBox="1"/>
            <p:nvPr/>
          </p:nvSpPr>
          <p:spPr>
            <a:xfrm>
              <a:off x="5016854" y="465186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76" name="Oval 63">
              <a:extLst>
                <a:ext uri="{FF2B5EF4-FFF2-40B4-BE49-F238E27FC236}">
                  <a16:creationId xmlns:a16="http://schemas.microsoft.com/office/drawing/2014/main" id="{4FC46901-C64E-F343-A0A3-1CD3F37F2F1B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679217" y="1491520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DCC72EBB-3C63-694C-A772-1A528FD2127E}"/>
                </a:ext>
              </a:extLst>
            </p:cNvPr>
            <p:cNvSpPr txBox="1"/>
            <p:nvPr/>
          </p:nvSpPr>
          <p:spPr>
            <a:xfrm>
              <a:off x="4257630" y="145159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6CBD0C1-F939-D248-B8BA-4D63A269136F}"/>
                </a:ext>
              </a:extLst>
            </p:cNvPr>
            <p:cNvSpPr txBox="1"/>
            <p:nvPr/>
          </p:nvSpPr>
          <p:spPr>
            <a:xfrm>
              <a:off x="5258140" y="2339079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2CF536EA-CEE0-284C-B6FE-665B53BCA990}"/>
                </a:ext>
              </a:extLst>
            </p:cNvPr>
            <p:cNvSpPr txBox="1"/>
            <p:nvPr/>
          </p:nvSpPr>
          <p:spPr>
            <a:xfrm>
              <a:off x="6251526" y="2334896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72647"/>
      </p:ext>
    </p:extLst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38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210784" y="3833179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703800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2562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2141330" y="383317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881167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53164" y="4665985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3405564" y="3877816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2929815" y="45875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0" name="手繪多邊形 9">
            <a:extLst>
              <a:ext uri="{FF2B5EF4-FFF2-40B4-BE49-F238E27FC236}">
                <a16:creationId xmlns:a16="http://schemas.microsoft.com/office/drawing/2014/main" id="{AC4B9BE3-58F9-534E-A124-2917362DDC15}"/>
              </a:ext>
            </a:extLst>
          </p:cNvPr>
          <p:cNvSpPr/>
          <p:nvPr/>
        </p:nvSpPr>
        <p:spPr>
          <a:xfrm>
            <a:off x="436837" y="202941"/>
            <a:ext cx="5141003" cy="4434373"/>
          </a:xfrm>
          <a:custGeom>
            <a:avLst/>
            <a:gdLst>
              <a:gd name="connsiteX0" fmla="*/ 5141003 w 5141003"/>
              <a:gd name="connsiteY0" fmla="*/ 267322 h 4434373"/>
              <a:gd name="connsiteX1" fmla="*/ 3913094 w 5141003"/>
              <a:gd name="connsiteY1" fmla="*/ 45253 h 4434373"/>
              <a:gd name="connsiteX2" fmla="*/ 2084294 w 5141003"/>
              <a:gd name="connsiteY2" fmla="*/ 1051093 h 4434373"/>
              <a:gd name="connsiteX3" fmla="*/ 59552 w 5141003"/>
              <a:gd name="connsiteY3" fmla="*/ 3415470 h 4434373"/>
              <a:gd name="connsiteX4" fmla="*/ 555940 w 5141003"/>
              <a:gd name="connsiteY4" fmla="*/ 4434373 h 443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1003" h="4434373">
                <a:moveTo>
                  <a:pt x="5141003" y="267322"/>
                </a:moveTo>
                <a:cubicBezTo>
                  <a:pt x="4781774" y="90973"/>
                  <a:pt x="4422545" y="-85375"/>
                  <a:pt x="3913094" y="45253"/>
                </a:cubicBezTo>
                <a:cubicBezTo>
                  <a:pt x="3403643" y="175881"/>
                  <a:pt x="2726551" y="489390"/>
                  <a:pt x="2084294" y="1051093"/>
                </a:cubicBezTo>
                <a:cubicBezTo>
                  <a:pt x="1442037" y="1612796"/>
                  <a:pt x="314278" y="2851590"/>
                  <a:pt x="59552" y="3415470"/>
                </a:cubicBezTo>
                <a:cubicBezTo>
                  <a:pt x="-195174" y="3979350"/>
                  <a:pt x="442729" y="4358173"/>
                  <a:pt x="555940" y="44343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手繪多邊形 2">
            <a:extLst>
              <a:ext uri="{FF2B5EF4-FFF2-40B4-BE49-F238E27FC236}">
                <a16:creationId xmlns:a16="http://schemas.microsoft.com/office/drawing/2014/main" id="{024DEEE9-5950-5540-8CB2-42CA0ECEE678}"/>
              </a:ext>
            </a:extLst>
          </p:cNvPr>
          <p:cNvSpPr/>
          <p:nvPr/>
        </p:nvSpPr>
        <p:spPr>
          <a:xfrm>
            <a:off x="3749040" y="3444559"/>
            <a:ext cx="4349931" cy="944561"/>
          </a:xfrm>
          <a:custGeom>
            <a:avLst/>
            <a:gdLst>
              <a:gd name="connsiteX0" fmla="*/ 0 w 4349931"/>
              <a:gd name="connsiteY0" fmla="*/ 226104 h 944561"/>
              <a:gd name="connsiteX1" fmla="*/ 3370217 w 4349931"/>
              <a:gd name="connsiteY1" fmla="*/ 43224 h 944561"/>
              <a:gd name="connsiteX2" fmla="*/ 4349931 w 4349931"/>
              <a:gd name="connsiteY2" fmla="*/ 944561 h 94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9931" h="944561">
                <a:moveTo>
                  <a:pt x="0" y="226104"/>
                </a:moveTo>
                <a:cubicBezTo>
                  <a:pt x="1322614" y="74792"/>
                  <a:pt x="2645229" y="-76519"/>
                  <a:pt x="3370217" y="43224"/>
                </a:cubicBezTo>
                <a:cubicBezTo>
                  <a:pt x="4095205" y="162967"/>
                  <a:pt x="4291148" y="901018"/>
                  <a:pt x="4349931" y="9445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DECF85A-C039-1648-9CE2-B948D37EB0F2}"/>
              </a:ext>
            </a:extLst>
          </p:cNvPr>
          <p:cNvGrpSpPr/>
          <p:nvPr/>
        </p:nvGrpSpPr>
        <p:grpSpPr>
          <a:xfrm>
            <a:off x="4257630" y="465186"/>
            <a:ext cx="4500800" cy="5829550"/>
            <a:chOff x="4257630" y="465186"/>
            <a:chExt cx="4500800" cy="5829550"/>
          </a:xfrm>
        </p:grpSpPr>
        <p:sp>
          <p:nvSpPr>
            <p:cNvPr id="102" name="Oval 63">
              <a:extLst>
                <a:ext uri="{FF2B5EF4-FFF2-40B4-BE49-F238E27FC236}">
                  <a16:creationId xmlns:a16="http://schemas.microsoft.com/office/drawing/2014/main" id="{1AA06C70-3B53-8F41-8B65-38CD2E61FD6B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464113" y="4979694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n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03B0AD19-8B8A-B543-8F99-141965866DD3}"/>
                </a:ext>
              </a:extLst>
            </p:cNvPr>
            <p:cNvCxnSpPr>
              <a:cxnSpLocks/>
              <a:stCxn id="102" idx="0"/>
              <a:endCxn id="115" idx="5"/>
            </p:cNvCxnSpPr>
            <p:nvPr/>
          </p:nvCxnSpPr>
          <p:spPr>
            <a:xfrm flipH="1" flipV="1">
              <a:off x="6088603" y="4251061"/>
              <a:ext cx="527910" cy="7286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63">
              <a:extLst>
                <a:ext uri="{FF2B5EF4-FFF2-40B4-BE49-F238E27FC236}">
                  <a16:creationId xmlns:a16="http://schemas.microsoft.com/office/drawing/2014/main" id="{9265CB6D-4907-CD4D-9966-7C8695587B48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828440" y="3990898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7DC997D8-97E0-A249-99A9-FBAD79F8D3AA}"/>
                </a:ext>
              </a:extLst>
            </p:cNvPr>
            <p:cNvSpPr txBox="1"/>
            <p:nvPr/>
          </p:nvSpPr>
          <p:spPr>
            <a:xfrm>
              <a:off x="5400765" y="3894547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3D909522-82BA-D04F-83B8-D46C50E61B52}"/>
                </a:ext>
              </a:extLst>
            </p:cNvPr>
            <p:cNvCxnSpPr>
              <a:cxnSpLocks/>
              <a:endCxn id="115" idx="3"/>
            </p:cNvCxnSpPr>
            <p:nvPr/>
          </p:nvCxnSpPr>
          <p:spPr>
            <a:xfrm flipV="1">
              <a:off x="5550069" y="4251061"/>
              <a:ext cx="323008" cy="7603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20574AB0-DB2D-B441-BC5E-A5B1A130462B}"/>
                </a:ext>
              </a:extLst>
            </p:cNvPr>
            <p:cNvSpPr txBox="1"/>
            <p:nvPr/>
          </p:nvSpPr>
          <p:spPr>
            <a:xfrm>
              <a:off x="6132944" y="495257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0AC7E0CE-BFEA-5B4B-A273-715628DD01D0}"/>
                </a:ext>
              </a:extLst>
            </p:cNvPr>
            <p:cNvGrpSpPr/>
            <p:nvPr/>
          </p:nvGrpSpPr>
          <p:grpSpPr>
            <a:xfrm>
              <a:off x="4257630" y="465186"/>
              <a:ext cx="4500800" cy="5829550"/>
              <a:chOff x="4257630" y="465186"/>
              <a:chExt cx="4500800" cy="5829550"/>
            </a:xfrm>
          </p:grpSpPr>
          <p:grpSp>
            <p:nvGrpSpPr>
              <p:cNvPr id="128" name="群組 127">
                <a:extLst>
                  <a:ext uri="{FF2B5EF4-FFF2-40B4-BE49-F238E27FC236}">
                    <a16:creationId xmlns:a16="http://schemas.microsoft.com/office/drawing/2014/main" id="{25E79A78-9863-C64F-874B-F5102B6B1B3B}"/>
                  </a:ext>
                </a:extLst>
              </p:cNvPr>
              <p:cNvGrpSpPr/>
              <p:nvPr/>
            </p:nvGrpSpPr>
            <p:grpSpPr>
              <a:xfrm>
                <a:off x="4591906" y="4932930"/>
                <a:ext cx="1619151" cy="1361806"/>
                <a:chOff x="5417889" y="4392006"/>
                <a:chExt cx="1619151" cy="1361806"/>
              </a:xfrm>
            </p:grpSpPr>
            <p:sp>
              <p:nvSpPr>
                <p:cNvPr id="153" name="Oval 63">
                  <a:extLst>
                    <a:ext uri="{FF2B5EF4-FFF2-40B4-BE49-F238E27FC236}">
                      <a16:creationId xmlns:a16="http://schemas.microsoft.com/office/drawing/2014/main" id="{4AB113BE-2228-454C-977C-3A4A04AC723E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5774077" y="529214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54" name="文字方塊 153">
                  <a:extLst>
                    <a:ext uri="{FF2B5EF4-FFF2-40B4-BE49-F238E27FC236}">
                      <a16:creationId xmlns:a16="http://schemas.microsoft.com/office/drawing/2014/main" id="{8DC06622-DDED-274D-B3A7-BBC4C3C40E79}"/>
                    </a:ext>
                  </a:extLst>
                </p:cNvPr>
                <p:cNvSpPr txBox="1"/>
                <p:nvPr/>
              </p:nvSpPr>
              <p:spPr>
                <a:xfrm>
                  <a:off x="5417889" y="5292147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55" name="Oval 63">
                  <a:extLst>
                    <a:ext uri="{FF2B5EF4-FFF2-40B4-BE49-F238E27FC236}">
                      <a16:creationId xmlns:a16="http://schemas.microsoft.com/office/drawing/2014/main" id="{BA8D5D31-BA8F-CE42-A9AD-46AFC6486239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6732240" y="529214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56" name="文字方塊 155">
                  <a:extLst>
                    <a:ext uri="{FF2B5EF4-FFF2-40B4-BE49-F238E27FC236}">
                      <a16:creationId xmlns:a16="http://schemas.microsoft.com/office/drawing/2014/main" id="{1E75AC10-271C-4C4B-B682-6FBD8A5E13E6}"/>
                    </a:ext>
                  </a:extLst>
                </p:cNvPr>
                <p:cNvSpPr txBox="1"/>
                <p:nvPr/>
              </p:nvSpPr>
              <p:spPr>
                <a:xfrm>
                  <a:off x="6376052" y="5292107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57" name="Oval 63">
                  <a:extLst>
                    <a:ext uri="{FF2B5EF4-FFF2-40B4-BE49-F238E27FC236}">
                      <a16:creationId xmlns:a16="http://schemas.microsoft.com/office/drawing/2014/main" id="{CBF0F044-4AD5-FF4E-900A-204A90327F23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223652" y="4470438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58" name="文字方塊 157">
                  <a:extLst>
                    <a:ext uri="{FF2B5EF4-FFF2-40B4-BE49-F238E27FC236}">
                      <a16:creationId xmlns:a16="http://schemas.microsoft.com/office/drawing/2014/main" id="{014DC41F-9960-9345-A462-5DF6E0E1CA6B}"/>
                    </a:ext>
                  </a:extLst>
                </p:cNvPr>
                <p:cNvSpPr txBox="1"/>
                <p:nvPr/>
              </p:nvSpPr>
              <p:spPr>
                <a:xfrm>
                  <a:off x="5748383" y="439200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59" name="直線接點 158">
                  <a:extLst>
                    <a:ext uri="{FF2B5EF4-FFF2-40B4-BE49-F238E27FC236}">
                      <a16:creationId xmlns:a16="http://schemas.microsoft.com/office/drawing/2014/main" id="{5281B6F9-BB2C-CD47-901E-89961B9FE08B}"/>
                    </a:ext>
                  </a:extLst>
                </p:cNvPr>
                <p:cNvCxnSpPr>
                  <a:cxnSpLocks/>
                  <a:stCxn id="153" idx="0"/>
                  <a:endCxn id="157" idx="3"/>
                </p:cNvCxnSpPr>
                <p:nvPr/>
              </p:nvCxnSpPr>
              <p:spPr>
                <a:xfrm flipV="1">
                  <a:off x="5926477" y="4730601"/>
                  <a:ext cx="341812" cy="56154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線接點 159">
                  <a:extLst>
                    <a:ext uri="{FF2B5EF4-FFF2-40B4-BE49-F238E27FC236}">
                      <a16:creationId xmlns:a16="http://schemas.microsoft.com/office/drawing/2014/main" id="{A2FBBC79-05D6-0C4E-BB69-873B7F175275}"/>
                    </a:ext>
                  </a:extLst>
                </p:cNvPr>
                <p:cNvCxnSpPr>
                  <a:cxnSpLocks/>
                  <a:stCxn id="155" idx="0"/>
                  <a:endCxn id="157" idx="5"/>
                </p:cNvCxnSpPr>
                <p:nvPr/>
              </p:nvCxnSpPr>
              <p:spPr>
                <a:xfrm flipH="1" flipV="1">
                  <a:off x="6483815" y="4730601"/>
                  <a:ext cx="400825" cy="56154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80C1EBA3-A3FF-9149-9AEB-7A90A9B23334}"/>
                  </a:ext>
                </a:extLst>
              </p:cNvPr>
              <p:cNvGrpSpPr/>
              <p:nvPr/>
            </p:nvGrpSpPr>
            <p:grpSpPr>
              <a:xfrm>
                <a:off x="7380312" y="4413964"/>
                <a:ext cx="1378118" cy="1356693"/>
                <a:chOff x="7380312" y="4413964"/>
                <a:chExt cx="1378118" cy="1356693"/>
              </a:xfrm>
            </p:grpSpPr>
            <p:sp>
              <p:nvSpPr>
                <p:cNvPr id="145" name="Oval 63">
                  <a:extLst>
                    <a:ext uri="{FF2B5EF4-FFF2-40B4-BE49-F238E27FC236}">
                      <a16:creationId xmlns:a16="http://schemas.microsoft.com/office/drawing/2014/main" id="{6333A2EC-6E1C-1446-9C86-F636D0917B43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85112" y="5302456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46" name="Oval 63">
                  <a:extLst>
                    <a:ext uri="{FF2B5EF4-FFF2-40B4-BE49-F238E27FC236}">
                      <a16:creationId xmlns:a16="http://schemas.microsoft.com/office/drawing/2014/main" id="{67540260-470A-1D42-9F8A-C2FD79D9EAE6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8453630" y="5285571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k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47" name="文字方塊 146">
                  <a:extLst>
                    <a:ext uri="{FF2B5EF4-FFF2-40B4-BE49-F238E27FC236}">
                      <a16:creationId xmlns:a16="http://schemas.microsoft.com/office/drawing/2014/main" id="{AA392FD2-07B8-5B48-B8A6-A65C0979371F}"/>
                    </a:ext>
                  </a:extLst>
                </p:cNvPr>
                <p:cNvSpPr txBox="1"/>
                <p:nvPr/>
              </p:nvSpPr>
              <p:spPr>
                <a:xfrm>
                  <a:off x="7380312" y="5308992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48" name="文字方塊 147">
                  <a:extLst>
                    <a:ext uri="{FF2B5EF4-FFF2-40B4-BE49-F238E27FC236}">
                      <a16:creationId xmlns:a16="http://schemas.microsoft.com/office/drawing/2014/main" id="{3732BF21-01CE-6648-8B68-A264238BAD45}"/>
                    </a:ext>
                  </a:extLst>
                </p:cNvPr>
                <p:cNvSpPr txBox="1"/>
                <p:nvPr/>
              </p:nvSpPr>
              <p:spPr>
                <a:xfrm>
                  <a:off x="8123136" y="529210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49" name="Oval 63">
                  <a:extLst>
                    <a:ext uri="{FF2B5EF4-FFF2-40B4-BE49-F238E27FC236}">
                      <a16:creationId xmlns:a16="http://schemas.microsoft.com/office/drawing/2014/main" id="{267C351E-AEE5-6446-92A8-3E531E86E024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8000164" y="4435152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1823D249-D3DD-9747-98D2-9EF71EF60A27}"/>
                    </a:ext>
                  </a:extLst>
                </p:cNvPr>
                <p:cNvSpPr txBox="1"/>
                <p:nvPr/>
              </p:nvSpPr>
              <p:spPr>
                <a:xfrm>
                  <a:off x="7618126" y="4413964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51" name="直線接點 150">
                  <a:extLst>
                    <a:ext uri="{FF2B5EF4-FFF2-40B4-BE49-F238E27FC236}">
                      <a16:creationId xmlns:a16="http://schemas.microsoft.com/office/drawing/2014/main" id="{BAD910B7-A247-234A-B85F-305699461FD6}"/>
                    </a:ext>
                  </a:extLst>
                </p:cNvPr>
                <p:cNvCxnSpPr>
                  <a:cxnSpLocks/>
                  <a:stCxn id="145" idx="0"/>
                  <a:endCxn id="149" idx="3"/>
                </p:cNvCxnSpPr>
                <p:nvPr/>
              </p:nvCxnSpPr>
              <p:spPr>
                <a:xfrm flipV="1">
                  <a:off x="7837512" y="4695315"/>
                  <a:ext cx="207289" cy="6071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線接點 151">
                  <a:extLst>
                    <a:ext uri="{FF2B5EF4-FFF2-40B4-BE49-F238E27FC236}">
                      <a16:creationId xmlns:a16="http://schemas.microsoft.com/office/drawing/2014/main" id="{0A3E9F35-78A2-7E40-B7F7-6EC55640362B}"/>
                    </a:ext>
                  </a:extLst>
                </p:cNvPr>
                <p:cNvCxnSpPr>
                  <a:cxnSpLocks/>
                  <a:stCxn id="146" idx="0"/>
                  <a:endCxn id="149" idx="5"/>
                </p:cNvCxnSpPr>
                <p:nvPr/>
              </p:nvCxnSpPr>
              <p:spPr>
                <a:xfrm flipH="1" flipV="1">
                  <a:off x="8260327" y="4695315"/>
                  <a:ext cx="345703" cy="5902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群組 129">
                <a:extLst>
                  <a:ext uri="{FF2B5EF4-FFF2-40B4-BE49-F238E27FC236}">
                    <a16:creationId xmlns:a16="http://schemas.microsoft.com/office/drawing/2014/main" id="{1DC32601-05A1-0440-AF98-D70CADBE62F2}"/>
                  </a:ext>
                </a:extLst>
              </p:cNvPr>
              <p:cNvGrpSpPr/>
              <p:nvPr/>
            </p:nvGrpSpPr>
            <p:grpSpPr>
              <a:xfrm>
                <a:off x="5595983" y="1470332"/>
                <a:ext cx="1305455" cy="1229015"/>
                <a:chOff x="5595983" y="1470332"/>
                <a:chExt cx="1305455" cy="1229015"/>
              </a:xfrm>
            </p:grpSpPr>
            <p:sp>
              <p:nvSpPr>
                <p:cNvPr id="139" name="Oval 63">
                  <a:extLst>
                    <a:ext uri="{FF2B5EF4-FFF2-40B4-BE49-F238E27FC236}">
                      <a16:creationId xmlns:a16="http://schemas.microsoft.com/office/drawing/2014/main" id="{67407C54-0818-3C40-9841-3A39D8EA30AC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5595983" y="239454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y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40" name="Oval 63">
                  <a:extLst>
                    <a:ext uri="{FF2B5EF4-FFF2-40B4-BE49-F238E27FC236}">
                      <a16:creationId xmlns:a16="http://schemas.microsoft.com/office/drawing/2014/main" id="{AB10A1C6-B522-A140-A504-91504837242F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6596638" y="237228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.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41" name="Oval 63">
                  <a:extLst>
                    <a:ext uri="{FF2B5EF4-FFF2-40B4-BE49-F238E27FC236}">
                      <a16:creationId xmlns:a16="http://schemas.microsoft.com/office/drawing/2014/main" id="{9FFA3B55-59C0-664B-8785-B4F8441B04FF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5995144" y="1491520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3CB5CE13-EEEB-7C4E-9F66-3A2FBD33531B}"/>
                    </a:ext>
                  </a:extLst>
                </p:cNvPr>
                <p:cNvSpPr txBox="1"/>
                <p:nvPr/>
              </p:nvSpPr>
              <p:spPr>
                <a:xfrm>
                  <a:off x="5613106" y="1470332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43" name="直線接點 142">
                  <a:extLst>
                    <a:ext uri="{FF2B5EF4-FFF2-40B4-BE49-F238E27FC236}">
                      <a16:creationId xmlns:a16="http://schemas.microsoft.com/office/drawing/2014/main" id="{75B45E61-C70D-564B-98D4-EBFFC765A9AD}"/>
                    </a:ext>
                  </a:extLst>
                </p:cNvPr>
                <p:cNvCxnSpPr>
                  <a:cxnSpLocks/>
                  <a:stCxn id="139" idx="0"/>
                  <a:endCxn id="141" idx="3"/>
                </p:cNvCxnSpPr>
                <p:nvPr/>
              </p:nvCxnSpPr>
              <p:spPr>
                <a:xfrm flipV="1">
                  <a:off x="5748383" y="1751683"/>
                  <a:ext cx="291398" cy="6428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>
                  <a:extLst>
                    <a:ext uri="{FF2B5EF4-FFF2-40B4-BE49-F238E27FC236}">
                      <a16:creationId xmlns:a16="http://schemas.microsoft.com/office/drawing/2014/main" id="{01558197-4C86-B445-B9F8-CF741891800C}"/>
                    </a:ext>
                  </a:extLst>
                </p:cNvPr>
                <p:cNvCxnSpPr>
                  <a:cxnSpLocks/>
                  <a:stCxn id="140" idx="0"/>
                  <a:endCxn id="141" idx="5"/>
                </p:cNvCxnSpPr>
                <p:nvPr/>
              </p:nvCxnSpPr>
              <p:spPr>
                <a:xfrm flipH="1" flipV="1">
                  <a:off x="6255307" y="1751683"/>
                  <a:ext cx="493731" cy="6206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Oval 63">
                <a:extLst>
                  <a:ext uri="{FF2B5EF4-FFF2-40B4-BE49-F238E27FC236}">
                    <a16:creationId xmlns:a16="http://schemas.microsoft.com/office/drawing/2014/main" id="{A594BF26-4D8E-D94A-9799-66779FA3510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5444529" y="56153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32" name="直線接點 131">
                <a:extLst>
                  <a:ext uri="{FF2B5EF4-FFF2-40B4-BE49-F238E27FC236}">
                    <a16:creationId xmlns:a16="http://schemas.microsoft.com/office/drawing/2014/main" id="{C008DB18-4F92-E149-873F-9EEEC4BAFED1}"/>
                  </a:ext>
                </a:extLst>
              </p:cNvPr>
              <p:cNvCxnSpPr>
                <a:cxnSpLocks/>
                <a:stCxn id="135" idx="0"/>
                <a:endCxn id="131" idx="3"/>
              </p:cNvCxnSpPr>
              <p:nvPr/>
            </p:nvCxnSpPr>
            <p:spPr>
              <a:xfrm flipV="1">
                <a:off x="4831617" y="821700"/>
                <a:ext cx="657549" cy="6698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>
                <a:extLst>
                  <a:ext uri="{FF2B5EF4-FFF2-40B4-BE49-F238E27FC236}">
                    <a16:creationId xmlns:a16="http://schemas.microsoft.com/office/drawing/2014/main" id="{1CCFAB0D-EBEF-3942-8840-E1445421D41F}"/>
                  </a:ext>
                </a:extLst>
              </p:cNvPr>
              <p:cNvCxnSpPr>
                <a:cxnSpLocks/>
                <a:stCxn id="141" idx="0"/>
                <a:endCxn id="131" idx="5"/>
              </p:cNvCxnSpPr>
              <p:nvPr/>
            </p:nvCxnSpPr>
            <p:spPr>
              <a:xfrm flipH="1" flipV="1">
                <a:off x="5704692" y="821700"/>
                <a:ext cx="442852" cy="6698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15A4849B-61C0-B948-8A2C-425179B7D1E1}"/>
                  </a:ext>
                </a:extLst>
              </p:cNvPr>
              <p:cNvSpPr txBox="1"/>
              <p:nvPr/>
            </p:nvSpPr>
            <p:spPr>
              <a:xfrm>
                <a:off x="5016854" y="46518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5" name="Oval 63">
                <a:extLst>
                  <a:ext uri="{FF2B5EF4-FFF2-40B4-BE49-F238E27FC236}">
                    <a16:creationId xmlns:a16="http://schemas.microsoft.com/office/drawing/2014/main" id="{270C9F78-8598-534E-A515-E9793E39CEC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679217" y="1491520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F9128292-5D56-9641-A2E7-4660C246A247}"/>
                  </a:ext>
                </a:extLst>
              </p:cNvPr>
              <p:cNvSpPr txBox="1"/>
              <p:nvPr/>
            </p:nvSpPr>
            <p:spPr>
              <a:xfrm>
                <a:off x="4257630" y="1451599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EAADD1B0-4CDB-514A-A215-5538B983B14A}"/>
                  </a:ext>
                </a:extLst>
              </p:cNvPr>
              <p:cNvSpPr txBox="1"/>
              <p:nvPr/>
            </p:nvSpPr>
            <p:spPr>
              <a:xfrm>
                <a:off x="5258140" y="2339079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54BF67D4-DF69-1340-A155-F8C5CF2873A1}"/>
                  </a:ext>
                </a:extLst>
              </p:cNvPr>
              <p:cNvSpPr txBox="1"/>
              <p:nvPr/>
            </p:nvSpPr>
            <p:spPr>
              <a:xfrm>
                <a:off x="6251526" y="233489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9813749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-243408"/>
            <a:ext cx="7886700" cy="1325563"/>
          </a:xfrm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Huffman Coding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8" y="836712"/>
            <a:ext cx="8264681" cy="6048672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How to encode the text efficiently?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Consider the following short text:</a:t>
            </a:r>
          </a:p>
          <a:p>
            <a:pPr lvl="1"/>
            <a:r>
              <a:rPr lang="en-US" altLang="zh-TW" sz="2800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Eerie eyes seen near lake</a:t>
            </a: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Cambria Math" panose="02040503050406030204" pitchFamily="18" charset="0"/>
                <a:cs typeface="Times New Roman" panose="02020603050405020304" pitchFamily="18" charset="0"/>
              </a:rPr>
              <a:t>Every character has an equal-length coding</a:t>
            </a:r>
          </a:p>
          <a:p>
            <a:pPr lvl="1"/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12 different characters </a:t>
            </a: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itchFamily="2" charset="2"/>
              </a:rPr>
              <a:t> 4-bit length</a:t>
            </a:r>
            <a:endParaRPr lang="en-US" altLang="zh-TW" sz="2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altLang="zh-TW" sz="3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C789C79-FE37-0440-9207-CEC6B9FB6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62682"/>
              </p:ext>
            </p:extLst>
          </p:nvPr>
        </p:nvGraphicFramePr>
        <p:xfrm>
          <a:off x="1619672" y="4549971"/>
          <a:ext cx="576149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071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823071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823071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823071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836084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810057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823071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code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0000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0001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0010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0011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0100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0101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2664876-4747-0646-8BBB-9BEAC591A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776824"/>
              </p:ext>
            </p:extLst>
          </p:nvPr>
        </p:nvGraphicFramePr>
        <p:xfrm>
          <a:off x="1619672" y="5661248"/>
          <a:ext cx="54278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405">
                  <a:extLst>
                    <a:ext uri="{9D8B030D-6E8A-4147-A177-3AD203B41FA5}">
                      <a16:colId xmlns:a16="http://schemas.microsoft.com/office/drawing/2014/main" val="346823675"/>
                    </a:ext>
                  </a:extLst>
                </a:gridCol>
                <a:gridCol w="775405">
                  <a:extLst>
                    <a:ext uri="{9D8B030D-6E8A-4147-A177-3AD203B41FA5}">
                      <a16:colId xmlns:a16="http://schemas.microsoft.com/office/drawing/2014/main" val="3161668719"/>
                    </a:ext>
                  </a:extLst>
                </a:gridCol>
                <a:gridCol w="775405">
                  <a:extLst>
                    <a:ext uri="{9D8B030D-6E8A-4147-A177-3AD203B41FA5}">
                      <a16:colId xmlns:a16="http://schemas.microsoft.com/office/drawing/2014/main" val="191760751"/>
                    </a:ext>
                  </a:extLst>
                </a:gridCol>
                <a:gridCol w="775405">
                  <a:extLst>
                    <a:ext uri="{9D8B030D-6E8A-4147-A177-3AD203B41FA5}">
                      <a16:colId xmlns:a16="http://schemas.microsoft.com/office/drawing/2014/main" val="2071051889"/>
                    </a:ext>
                  </a:extLst>
                </a:gridCol>
                <a:gridCol w="775405">
                  <a:extLst>
                    <a:ext uri="{9D8B030D-6E8A-4147-A177-3AD203B41FA5}">
                      <a16:colId xmlns:a16="http://schemas.microsoft.com/office/drawing/2014/main" val="3697839264"/>
                    </a:ext>
                  </a:extLst>
                </a:gridCol>
                <a:gridCol w="775405">
                  <a:extLst>
                    <a:ext uri="{9D8B030D-6E8A-4147-A177-3AD203B41FA5}">
                      <a16:colId xmlns:a16="http://schemas.microsoft.com/office/drawing/2014/main" val="2232228117"/>
                    </a:ext>
                  </a:extLst>
                </a:gridCol>
                <a:gridCol w="775405">
                  <a:extLst>
                    <a:ext uri="{9D8B030D-6E8A-4147-A177-3AD203B41FA5}">
                      <a16:colId xmlns:a16="http://schemas.microsoft.com/office/drawing/2014/main" val="4205489349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9464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code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0111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1000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1001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1010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1011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2278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FE11525-1F55-ED46-A92F-88D48F497B70}"/>
              </a:ext>
            </a:extLst>
          </p:cNvPr>
          <p:cNvSpPr/>
          <p:nvPr/>
        </p:nvSpPr>
        <p:spPr>
          <a:xfrm>
            <a:off x="6084168" y="4338883"/>
            <a:ext cx="2808311" cy="20882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26 * 4 = 104 bits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82690"/>
      </p:ext>
    </p:extLst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s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38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210784" y="3833179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703800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2562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2141330" y="383317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881167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53164" y="4665985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3405564" y="3877816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2929815" y="45875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0" name="手繪多邊形 9">
            <a:extLst>
              <a:ext uri="{FF2B5EF4-FFF2-40B4-BE49-F238E27FC236}">
                <a16:creationId xmlns:a16="http://schemas.microsoft.com/office/drawing/2014/main" id="{AC4B9BE3-58F9-534E-A124-2917362DDC15}"/>
              </a:ext>
            </a:extLst>
          </p:cNvPr>
          <p:cNvSpPr/>
          <p:nvPr/>
        </p:nvSpPr>
        <p:spPr>
          <a:xfrm>
            <a:off x="436837" y="202941"/>
            <a:ext cx="5141003" cy="4434373"/>
          </a:xfrm>
          <a:custGeom>
            <a:avLst/>
            <a:gdLst>
              <a:gd name="connsiteX0" fmla="*/ 5141003 w 5141003"/>
              <a:gd name="connsiteY0" fmla="*/ 267322 h 4434373"/>
              <a:gd name="connsiteX1" fmla="*/ 3913094 w 5141003"/>
              <a:gd name="connsiteY1" fmla="*/ 45253 h 4434373"/>
              <a:gd name="connsiteX2" fmla="*/ 2084294 w 5141003"/>
              <a:gd name="connsiteY2" fmla="*/ 1051093 h 4434373"/>
              <a:gd name="connsiteX3" fmla="*/ 59552 w 5141003"/>
              <a:gd name="connsiteY3" fmla="*/ 3415470 h 4434373"/>
              <a:gd name="connsiteX4" fmla="*/ 555940 w 5141003"/>
              <a:gd name="connsiteY4" fmla="*/ 4434373 h 443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1003" h="4434373">
                <a:moveTo>
                  <a:pt x="5141003" y="267322"/>
                </a:moveTo>
                <a:cubicBezTo>
                  <a:pt x="4781774" y="90973"/>
                  <a:pt x="4422545" y="-85375"/>
                  <a:pt x="3913094" y="45253"/>
                </a:cubicBezTo>
                <a:cubicBezTo>
                  <a:pt x="3403643" y="175881"/>
                  <a:pt x="2726551" y="489390"/>
                  <a:pt x="2084294" y="1051093"/>
                </a:cubicBezTo>
                <a:cubicBezTo>
                  <a:pt x="1442037" y="1612796"/>
                  <a:pt x="314278" y="2851590"/>
                  <a:pt x="59552" y="3415470"/>
                </a:cubicBezTo>
                <a:cubicBezTo>
                  <a:pt x="-195174" y="3979350"/>
                  <a:pt x="442729" y="4358173"/>
                  <a:pt x="555940" y="44343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3" name="Oval 63">
            <a:extLst>
              <a:ext uri="{FF2B5EF4-FFF2-40B4-BE49-F238E27FC236}">
                <a16:creationId xmlns:a16="http://schemas.microsoft.com/office/drawing/2014/main" id="{A3A61275-B02E-184F-90A3-9C2869BB24ED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56639" y="4623194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0D57351-D297-6B46-AEF1-ACD39B974805}"/>
              </a:ext>
            </a:extLst>
          </p:cNvPr>
          <p:cNvSpPr txBox="1"/>
          <p:nvPr/>
        </p:nvSpPr>
        <p:spPr>
          <a:xfrm>
            <a:off x="3694308" y="46231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374F3554-63B4-B342-8C63-C7F336F29624}"/>
              </a:ext>
            </a:extLst>
          </p:cNvPr>
          <p:cNvCxnSpPr>
            <a:cxnSpLocks/>
            <a:stCxn id="63" idx="0"/>
            <a:endCxn id="65" idx="5"/>
          </p:cNvCxnSpPr>
          <p:nvPr/>
        </p:nvCxnSpPr>
        <p:spPr>
          <a:xfrm flipH="1" flipV="1">
            <a:off x="3680035" y="3833179"/>
            <a:ext cx="529004" cy="7900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手繪多邊形 24">
            <a:extLst>
              <a:ext uri="{FF2B5EF4-FFF2-40B4-BE49-F238E27FC236}">
                <a16:creationId xmlns:a16="http://schemas.microsoft.com/office/drawing/2014/main" id="{671AFFAB-C6C7-6C40-B4F6-A5F2F21A622A}"/>
              </a:ext>
            </a:extLst>
          </p:cNvPr>
          <p:cNvSpPr/>
          <p:nvPr/>
        </p:nvSpPr>
        <p:spPr>
          <a:xfrm>
            <a:off x="4427984" y="4223714"/>
            <a:ext cx="1301858" cy="573438"/>
          </a:xfrm>
          <a:custGeom>
            <a:avLst/>
            <a:gdLst>
              <a:gd name="connsiteX0" fmla="*/ 1301858 w 1301858"/>
              <a:gd name="connsiteY0" fmla="*/ 0 h 573438"/>
              <a:gd name="connsiteX1" fmla="*/ 883404 w 1301858"/>
              <a:gd name="connsiteY1" fmla="*/ 263472 h 573438"/>
              <a:gd name="connsiteX2" fmla="*/ 0 w 1301858"/>
              <a:gd name="connsiteY2" fmla="*/ 573438 h 57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858" h="573438">
                <a:moveTo>
                  <a:pt x="1301858" y="0"/>
                </a:moveTo>
                <a:cubicBezTo>
                  <a:pt x="1201119" y="83949"/>
                  <a:pt x="1100380" y="167899"/>
                  <a:pt x="883404" y="263472"/>
                </a:cubicBezTo>
                <a:cubicBezTo>
                  <a:pt x="666428" y="359045"/>
                  <a:pt x="211810" y="506279"/>
                  <a:pt x="0" y="5734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5" name="手繪多邊形 74">
            <a:extLst>
              <a:ext uri="{FF2B5EF4-FFF2-40B4-BE49-F238E27FC236}">
                <a16:creationId xmlns:a16="http://schemas.microsoft.com/office/drawing/2014/main" id="{0C92B0B2-1DFA-5740-B45E-A8C47C1E7015}"/>
              </a:ext>
            </a:extLst>
          </p:cNvPr>
          <p:cNvSpPr/>
          <p:nvPr/>
        </p:nvSpPr>
        <p:spPr>
          <a:xfrm>
            <a:off x="3749040" y="3444559"/>
            <a:ext cx="4349931" cy="944561"/>
          </a:xfrm>
          <a:custGeom>
            <a:avLst/>
            <a:gdLst>
              <a:gd name="connsiteX0" fmla="*/ 0 w 4349931"/>
              <a:gd name="connsiteY0" fmla="*/ 226104 h 944561"/>
              <a:gd name="connsiteX1" fmla="*/ 3370217 w 4349931"/>
              <a:gd name="connsiteY1" fmla="*/ 43224 h 944561"/>
              <a:gd name="connsiteX2" fmla="*/ 4349931 w 4349931"/>
              <a:gd name="connsiteY2" fmla="*/ 944561 h 94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9931" h="944561">
                <a:moveTo>
                  <a:pt x="0" y="226104"/>
                </a:moveTo>
                <a:cubicBezTo>
                  <a:pt x="1322614" y="74792"/>
                  <a:pt x="2645229" y="-76519"/>
                  <a:pt x="3370217" y="43224"/>
                </a:cubicBezTo>
                <a:cubicBezTo>
                  <a:pt x="4095205" y="162967"/>
                  <a:pt x="4291148" y="901018"/>
                  <a:pt x="4349931" y="9445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1A4EC28E-1E54-864C-B6B7-040C5725AFC0}"/>
              </a:ext>
            </a:extLst>
          </p:cNvPr>
          <p:cNvGrpSpPr/>
          <p:nvPr/>
        </p:nvGrpSpPr>
        <p:grpSpPr>
          <a:xfrm>
            <a:off x="4257630" y="465186"/>
            <a:ext cx="4500800" cy="5829550"/>
            <a:chOff x="4257630" y="465186"/>
            <a:chExt cx="4500800" cy="5829550"/>
          </a:xfrm>
        </p:grpSpPr>
        <p:sp>
          <p:nvSpPr>
            <p:cNvPr id="79" name="Oval 63">
              <a:extLst>
                <a:ext uri="{FF2B5EF4-FFF2-40B4-BE49-F238E27FC236}">
                  <a16:creationId xmlns:a16="http://schemas.microsoft.com/office/drawing/2014/main" id="{058AF923-8757-6445-AF7C-E10930538DE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464113" y="4979694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n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A36E1FAD-D5B9-564D-9ABF-FD13B59A9160}"/>
                </a:ext>
              </a:extLst>
            </p:cNvPr>
            <p:cNvCxnSpPr>
              <a:cxnSpLocks/>
              <a:stCxn id="79" idx="0"/>
              <a:endCxn id="81" idx="5"/>
            </p:cNvCxnSpPr>
            <p:nvPr/>
          </p:nvCxnSpPr>
          <p:spPr>
            <a:xfrm flipH="1" flipV="1">
              <a:off x="6088603" y="4251061"/>
              <a:ext cx="527910" cy="7286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63">
              <a:extLst>
                <a:ext uri="{FF2B5EF4-FFF2-40B4-BE49-F238E27FC236}">
                  <a16:creationId xmlns:a16="http://schemas.microsoft.com/office/drawing/2014/main" id="{80342A88-F26F-B148-8990-DD0564BC4267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828440" y="3990898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EE8498CA-BDEE-6A44-BED0-625F7C2B75C2}"/>
                </a:ext>
              </a:extLst>
            </p:cNvPr>
            <p:cNvSpPr txBox="1"/>
            <p:nvPr/>
          </p:nvSpPr>
          <p:spPr>
            <a:xfrm>
              <a:off x="5400765" y="3894547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7BEA7FCF-BA54-6447-A8EA-0FD31431CC67}"/>
                </a:ext>
              </a:extLst>
            </p:cNvPr>
            <p:cNvCxnSpPr>
              <a:cxnSpLocks/>
              <a:endCxn id="81" idx="3"/>
            </p:cNvCxnSpPr>
            <p:nvPr/>
          </p:nvCxnSpPr>
          <p:spPr>
            <a:xfrm flipV="1">
              <a:off x="5550069" y="4251061"/>
              <a:ext cx="323008" cy="7603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4D877D3B-B778-DD4C-A837-FC745D6D8BEB}"/>
                </a:ext>
              </a:extLst>
            </p:cNvPr>
            <p:cNvSpPr txBox="1"/>
            <p:nvPr/>
          </p:nvSpPr>
          <p:spPr>
            <a:xfrm>
              <a:off x="6132944" y="495257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BF18C0ED-C397-4E41-B41A-6A05E3ADC3DF}"/>
                </a:ext>
              </a:extLst>
            </p:cNvPr>
            <p:cNvGrpSpPr/>
            <p:nvPr/>
          </p:nvGrpSpPr>
          <p:grpSpPr>
            <a:xfrm>
              <a:off x="4257630" y="465186"/>
              <a:ext cx="4500800" cy="5829550"/>
              <a:chOff x="4257630" y="465186"/>
              <a:chExt cx="4500800" cy="5829550"/>
            </a:xfrm>
          </p:grpSpPr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20FC31AB-FD49-C64F-849C-D65464BC5467}"/>
                  </a:ext>
                </a:extLst>
              </p:cNvPr>
              <p:cNvGrpSpPr/>
              <p:nvPr/>
            </p:nvGrpSpPr>
            <p:grpSpPr>
              <a:xfrm>
                <a:off x="4591906" y="4932930"/>
                <a:ext cx="1619151" cy="1361806"/>
                <a:chOff x="5417889" y="4392006"/>
                <a:chExt cx="1619151" cy="1361806"/>
              </a:xfrm>
            </p:grpSpPr>
            <p:sp>
              <p:nvSpPr>
                <p:cNvPr id="143" name="Oval 63">
                  <a:extLst>
                    <a:ext uri="{FF2B5EF4-FFF2-40B4-BE49-F238E27FC236}">
                      <a16:creationId xmlns:a16="http://schemas.microsoft.com/office/drawing/2014/main" id="{9FF1A67B-5AEB-A144-98BC-F3A60E479553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5774077" y="529214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ECBF4A74-7AB4-2E4F-96F8-6DF88EE71D0E}"/>
                    </a:ext>
                  </a:extLst>
                </p:cNvPr>
                <p:cNvSpPr txBox="1"/>
                <p:nvPr/>
              </p:nvSpPr>
              <p:spPr>
                <a:xfrm>
                  <a:off x="5417889" y="5292147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45" name="Oval 63">
                  <a:extLst>
                    <a:ext uri="{FF2B5EF4-FFF2-40B4-BE49-F238E27FC236}">
                      <a16:creationId xmlns:a16="http://schemas.microsoft.com/office/drawing/2014/main" id="{8DAA36D6-F26F-D046-8D92-70E40D993FC2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732240" y="529214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9B8F1B24-4843-FE46-A6E4-7A27FEAC543B}"/>
                    </a:ext>
                  </a:extLst>
                </p:cNvPr>
                <p:cNvSpPr txBox="1"/>
                <p:nvPr/>
              </p:nvSpPr>
              <p:spPr>
                <a:xfrm>
                  <a:off x="6376052" y="5292107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47" name="Oval 63">
                  <a:extLst>
                    <a:ext uri="{FF2B5EF4-FFF2-40B4-BE49-F238E27FC236}">
                      <a16:creationId xmlns:a16="http://schemas.microsoft.com/office/drawing/2014/main" id="{630454E2-6F9C-3B40-8603-7C92964BC44C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6223652" y="4470438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48" name="文字方塊 147">
                  <a:extLst>
                    <a:ext uri="{FF2B5EF4-FFF2-40B4-BE49-F238E27FC236}">
                      <a16:creationId xmlns:a16="http://schemas.microsoft.com/office/drawing/2014/main" id="{6A1DE308-443D-C840-AEB8-E6337ED5A042}"/>
                    </a:ext>
                  </a:extLst>
                </p:cNvPr>
                <p:cNvSpPr txBox="1"/>
                <p:nvPr/>
              </p:nvSpPr>
              <p:spPr>
                <a:xfrm>
                  <a:off x="5748383" y="439200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49" name="直線接點 148">
                  <a:extLst>
                    <a:ext uri="{FF2B5EF4-FFF2-40B4-BE49-F238E27FC236}">
                      <a16:creationId xmlns:a16="http://schemas.microsoft.com/office/drawing/2014/main" id="{FE410D08-BD7D-D84D-BF1F-F35E70FC7AC3}"/>
                    </a:ext>
                  </a:extLst>
                </p:cNvPr>
                <p:cNvCxnSpPr>
                  <a:cxnSpLocks/>
                  <a:stCxn id="143" idx="0"/>
                  <a:endCxn id="147" idx="3"/>
                </p:cNvCxnSpPr>
                <p:nvPr/>
              </p:nvCxnSpPr>
              <p:spPr>
                <a:xfrm flipV="1">
                  <a:off x="5926477" y="4730601"/>
                  <a:ext cx="341812" cy="56154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接點 149">
                  <a:extLst>
                    <a:ext uri="{FF2B5EF4-FFF2-40B4-BE49-F238E27FC236}">
                      <a16:creationId xmlns:a16="http://schemas.microsoft.com/office/drawing/2014/main" id="{F9BF71AB-1570-2744-8FD6-47B11AF0199C}"/>
                    </a:ext>
                  </a:extLst>
                </p:cNvPr>
                <p:cNvCxnSpPr>
                  <a:cxnSpLocks/>
                  <a:stCxn id="145" idx="0"/>
                  <a:endCxn id="147" idx="5"/>
                </p:cNvCxnSpPr>
                <p:nvPr/>
              </p:nvCxnSpPr>
              <p:spPr>
                <a:xfrm flipH="1" flipV="1">
                  <a:off x="6483815" y="4730601"/>
                  <a:ext cx="400825" cy="56154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群組 89">
                <a:extLst>
                  <a:ext uri="{FF2B5EF4-FFF2-40B4-BE49-F238E27FC236}">
                    <a16:creationId xmlns:a16="http://schemas.microsoft.com/office/drawing/2014/main" id="{3F09EBCC-38ED-A743-880D-589DC7AD6E10}"/>
                  </a:ext>
                </a:extLst>
              </p:cNvPr>
              <p:cNvGrpSpPr/>
              <p:nvPr/>
            </p:nvGrpSpPr>
            <p:grpSpPr>
              <a:xfrm>
                <a:off x="7380312" y="4413964"/>
                <a:ext cx="1378118" cy="1356693"/>
                <a:chOff x="7380312" y="4413964"/>
                <a:chExt cx="1378118" cy="1356693"/>
              </a:xfrm>
            </p:grpSpPr>
            <p:sp>
              <p:nvSpPr>
                <p:cNvPr id="135" name="Oval 63">
                  <a:extLst>
                    <a:ext uri="{FF2B5EF4-FFF2-40B4-BE49-F238E27FC236}">
                      <a16:creationId xmlns:a16="http://schemas.microsoft.com/office/drawing/2014/main" id="{7F2B0A04-D123-5548-B211-F7EB37511ED8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85112" y="5302456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6" name="Oval 63">
                  <a:extLst>
                    <a:ext uri="{FF2B5EF4-FFF2-40B4-BE49-F238E27FC236}">
                      <a16:creationId xmlns:a16="http://schemas.microsoft.com/office/drawing/2014/main" id="{64197CCD-DD78-034A-A2CC-28B9321D18BD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8453630" y="5285571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k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7" name="文字方塊 136">
                  <a:extLst>
                    <a:ext uri="{FF2B5EF4-FFF2-40B4-BE49-F238E27FC236}">
                      <a16:creationId xmlns:a16="http://schemas.microsoft.com/office/drawing/2014/main" id="{E18E6E65-C231-FF45-830F-111BAD6D0993}"/>
                    </a:ext>
                  </a:extLst>
                </p:cNvPr>
                <p:cNvSpPr txBox="1"/>
                <p:nvPr/>
              </p:nvSpPr>
              <p:spPr>
                <a:xfrm>
                  <a:off x="7380312" y="5308992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8" name="文字方塊 137">
                  <a:extLst>
                    <a:ext uri="{FF2B5EF4-FFF2-40B4-BE49-F238E27FC236}">
                      <a16:creationId xmlns:a16="http://schemas.microsoft.com/office/drawing/2014/main" id="{43A3C77D-A796-C742-AF63-6418229F1E90}"/>
                    </a:ext>
                  </a:extLst>
                </p:cNvPr>
                <p:cNvSpPr txBox="1"/>
                <p:nvPr/>
              </p:nvSpPr>
              <p:spPr>
                <a:xfrm>
                  <a:off x="8123136" y="529210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9" name="Oval 63">
                  <a:extLst>
                    <a:ext uri="{FF2B5EF4-FFF2-40B4-BE49-F238E27FC236}">
                      <a16:creationId xmlns:a16="http://schemas.microsoft.com/office/drawing/2014/main" id="{C70EC7D9-9443-D14E-BFC8-89F021CA6C6C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8000164" y="4435152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40" name="文字方塊 139">
                  <a:extLst>
                    <a:ext uri="{FF2B5EF4-FFF2-40B4-BE49-F238E27FC236}">
                      <a16:creationId xmlns:a16="http://schemas.microsoft.com/office/drawing/2014/main" id="{FFBBC88C-CE5F-654A-B5A0-357AB2C2BB19}"/>
                    </a:ext>
                  </a:extLst>
                </p:cNvPr>
                <p:cNvSpPr txBox="1"/>
                <p:nvPr/>
              </p:nvSpPr>
              <p:spPr>
                <a:xfrm>
                  <a:off x="7618126" y="4413964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41" name="直線接點 140">
                  <a:extLst>
                    <a:ext uri="{FF2B5EF4-FFF2-40B4-BE49-F238E27FC236}">
                      <a16:creationId xmlns:a16="http://schemas.microsoft.com/office/drawing/2014/main" id="{6BD19362-C52F-BB40-B39F-C03ACD479684}"/>
                    </a:ext>
                  </a:extLst>
                </p:cNvPr>
                <p:cNvCxnSpPr>
                  <a:cxnSpLocks/>
                  <a:stCxn id="135" idx="0"/>
                  <a:endCxn id="139" idx="3"/>
                </p:cNvCxnSpPr>
                <p:nvPr/>
              </p:nvCxnSpPr>
              <p:spPr>
                <a:xfrm flipV="1">
                  <a:off x="7837512" y="4695315"/>
                  <a:ext cx="207289" cy="6071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接點 141">
                  <a:extLst>
                    <a:ext uri="{FF2B5EF4-FFF2-40B4-BE49-F238E27FC236}">
                      <a16:creationId xmlns:a16="http://schemas.microsoft.com/office/drawing/2014/main" id="{9A749702-15BA-E74E-A7DE-8D2E08E6DF12}"/>
                    </a:ext>
                  </a:extLst>
                </p:cNvPr>
                <p:cNvCxnSpPr>
                  <a:cxnSpLocks/>
                  <a:stCxn id="136" idx="0"/>
                  <a:endCxn id="139" idx="5"/>
                </p:cNvCxnSpPr>
                <p:nvPr/>
              </p:nvCxnSpPr>
              <p:spPr>
                <a:xfrm flipH="1" flipV="1">
                  <a:off x="8260327" y="4695315"/>
                  <a:ext cx="345703" cy="5902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群組 90">
                <a:extLst>
                  <a:ext uri="{FF2B5EF4-FFF2-40B4-BE49-F238E27FC236}">
                    <a16:creationId xmlns:a16="http://schemas.microsoft.com/office/drawing/2014/main" id="{3E8DA481-CB74-4F47-B38A-ACD36022B24B}"/>
                  </a:ext>
                </a:extLst>
              </p:cNvPr>
              <p:cNvGrpSpPr/>
              <p:nvPr/>
            </p:nvGrpSpPr>
            <p:grpSpPr>
              <a:xfrm>
                <a:off x="5595983" y="1470332"/>
                <a:ext cx="1305455" cy="1229015"/>
                <a:chOff x="5595983" y="1470332"/>
                <a:chExt cx="1305455" cy="1229015"/>
              </a:xfrm>
            </p:grpSpPr>
            <p:sp>
              <p:nvSpPr>
                <p:cNvPr id="100" name="Oval 63">
                  <a:extLst>
                    <a:ext uri="{FF2B5EF4-FFF2-40B4-BE49-F238E27FC236}">
                      <a16:creationId xmlns:a16="http://schemas.microsoft.com/office/drawing/2014/main" id="{098B74C1-2938-A344-9789-4E713F2430C5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5595983" y="239454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y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01" name="Oval 63">
                  <a:extLst>
                    <a:ext uri="{FF2B5EF4-FFF2-40B4-BE49-F238E27FC236}">
                      <a16:creationId xmlns:a16="http://schemas.microsoft.com/office/drawing/2014/main" id="{A39CFC6D-B627-B145-B97C-92999CC18961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6596638" y="237228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.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1" name="Oval 63">
                  <a:extLst>
                    <a:ext uri="{FF2B5EF4-FFF2-40B4-BE49-F238E27FC236}">
                      <a16:creationId xmlns:a16="http://schemas.microsoft.com/office/drawing/2014/main" id="{F2A2CFD0-3BA5-FD4E-B483-BC229CD1A402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5995144" y="1491520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FEB9A37E-92BE-524F-AE96-962232242783}"/>
                    </a:ext>
                  </a:extLst>
                </p:cNvPr>
                <p:cNvSpPr txBox="1"/>
                <p:nvPr/>
              </p:nvSpPr>
              <p:spPr>
                <a:xfrm>
                  <a:off x="5613106" y="1470332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33" name="直線接點 132">
                  <a:extLst>
                    <a:ext uri="{FF2B5EF4-FFF2-40B4-BE49-F238E27FC236}">
                      <a16:creationId xmlns:a16="http://schemas.microsoft.com/office/drawing/2014/main" id="{BFE0FBE1-EA05-0D48-989E-3B18B5A8A084}"/>
                    </a:ext>
                  </a:extLst>
                </p:cNvPr>
                <p:cNvCxnSpPr>
                  <a:cxnSpLocks/>
                  <a:stCxn id="100" idx="0"/>
                  <a:endCxn id="131" idx="3"/>
                </p:cNvCxnSpPr>
                <p:nvPr/>
              </p:nvCxnSpPr>
              <p:spPr>
                <a:xfrm flipV="1">
                  <a:off x="5748383" y="1751683"/>
                  <a:ext cx="291398" cy="6428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線接點 133">
                  <a:extLst>
                    <a:ext uri="{FF2B5EF4-FFF2-40B4-BE49-F238E27FC236}">
                      <a16:creationId xmlns:a16="http://schemas.microsoft.com/office/drawing/2014/main" id="{2827AF5D-90AF-F24B-A663-145660690C8F}"/>
                    </a:ext>
                  </a:extLst>
                </p:cNvPr>
                <p:cNvCxnSpPr>
                  <a:cxnSpLocks/>
                  <a:stCxn id="101" idx="0"/>
                  <a:endCxn id="131" idx="5"/>
                </p:cNvCxnSpPr>
                <p:nvPr/>
              </p:nvCxnSpPr>
              <p:spPr>
                <a:xfrm flipH="1" flipV="1">
                  <a:off x="6255307" y="1751683"/>
                  <a:ext cx="493731" cy="6206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Oval 63">
                <a:extLst>
                  <a:ext uri="{FF2B5EF4-FFF2-40B4-BE49-F238E27FC236}">
                    <a16:creationId xmlns:a16="http://schemas.microsoft.com/office/drawing/2014/main" id="{6992BA60-8E41-8E44-BFBA-78E1CE4B054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444529" y="56153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93" name="直線接點 92">
                <a:extLst>
                  <a:ext uri="{FF2B5EF4-FFF2-40B4-BE49-F238E27FC236}">
                    <a16:creationId xmlns:a16="http://schemas.microsoft.com/office/drawing/2014/main" id="{B892B8AF-E0DF-CE47-A4EC-BD9F9CAF03E7}"/>
                  </a:ext>
                </a:extLst>
              </p:cNvPr>
              <p:cNvCxnSpPr>
                <a:cxnSpLocks/>
                <a:stCxn id="96" idx="0"/>
                <a:endCxn id="92" idx="3"/>
              </p:cNvCxnSpPr>
              <p:nvPr/>
            </p:nvCxnSpPr>
            <p:spPr>
              <a:xfrm flipV="1">
                <a:off x="4831617" y="821700"/>
                <a:ext cx="657549" cy="6698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D44FD74C-61D1-B047-A901-F0B1CB49C32E}"/>
                  </a:ext>
                </a:extLst>
              </p:cNvPr>
              <p:cNvCxnSpPr>
                <a:cxnSpLocks/>
                <a:stCxn id="131" idx="0"/>
                <a:endCxn id="92" idx="5"/>
              </p:cNvCxnSpPr>
              <p:nvPr/>
            </p:nvCxnSpPr>
            <p:spPr>
              <a:xfrm flipH="1" flipV="1">
                <a:off x="5704692" y="821700"/>
                <a:ext cx="442852" cy="6698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646EDE99-3385-FE44-BE67-4415989F7797}"/>
                  </a:ext>
                </a:extLst>
              </p:cNvPr>
              <p:cNvSpPr txBox="1"/>
              <p:nvPr/>
            </p:nvSpPr>
            <p:spPr>
              <a:xfrm>
                <a:off x="5016854" y="46518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6" name="Oval 63">
                <a:extLst>
                  <a:ext uri="{FF2B5EF4-FFF2-40B4-BE49-F238E27FC236}">
                    <a16:creationId xmlns:a16="http://schemas.microsoft.com/office/drawing/2014/main" id="{950B35E0-0AD8-A54A-8A58-52AA6FD16CC0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679217" y="1491520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6155B430-60DA-9740-AB58-372C29245F3E}"/>
                  </a:ext>
                </a:extLst>
              </p:cNvPr>
              <p:cNvSpPr txBox="1"/>
              <p:nvPr/>
            </p:nvSpPr>
            <p:spPr>
              <a:xfrm>
                <a:off x="4257630" y="1451599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1B08E90A-BAFD-7148-B0B3-1C44DD4E2939}"/>
                  </a:ext>
                </a:extLst>
              </p:cNvPr>
              <p:cNvSpPr txBox="1"/>
              <p:nvPr/>
            </p:nvSpPr>
            <p:spPr>
              <a:xfrm>
                <a:off x="5258140" y="2339079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CEBA1B57-1AB9-3D41-B660-CCAC54A247B1}"/>
                  </a:ext>
                </a:extLst>
              </p:cNvPr>
              <p:cNvSpPr txBox="1"/>
              <p:nvPr/>
            </p:nvSpPr>
            <p:spPr>
              <a:xfrm>
                <a:off x="6251526" y="233489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8981896"/>
      </p:ext>
    </p:extLst>
  </p:cSld>
  <p:clrMapOvr>
    <a:masterClrMapping/>
  </p:clrMapOvr>
  <p:transition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r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38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210784" y="3833179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703800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2562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2141330" y="383317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881167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Oval 62">
            <a:extLst>
              <a:ext uri="{FF2B5EF4-FFF2-40B4-BE49-F238E27FC236}">
                <a16:creationId xmlns:a16="http://schemas.microsoft.com/office/drawing/2014/main" id="{7A93AA92-D25C-8F46-AC3F-E6ABC3E5DB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53164" y="4665985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84428D-BBA9-C944-9A38-83F0C81FBBCD}"/>
              </a:ext>
            </a:extLst>
          </p:cNvPr>
          <p:cNvCxnSpPr>
            <a:cxnSpLocks/>
            <a:stCxn id="22" idx="0"/>
            <a:endCxn id="65" idx="4"/>
          </p:cNvCxnSpPr>
          <p:nvPr/>
        </p:nvCxnSpPr>
        <p:spPr>
          <a:xfrm flipV="1">
            <a:off x="3405564" y="3877816"/>
            <a:ext cx="166708" cy="788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1FFA79-5343-6142-BE9E-E43229EBD574}"/>
              </a:ext>
            </a:extLst>
          </p:cNvPr>
          <p:cNvSpPr txBox="1"/>
          <p:nvPr/>
        </p:nvSpPr>
        <p:spPr>
          <a:xfrm>
            <a:off x="2929815" y="45875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0" name="手繪多邊形 9">
            <a:extLst>
              <a:ext uri="{FF2B5EF4-FFF2-40B4-BE49-F238E27FC236}">
                <a16:creationId xmlns:a16="http://schemas.microsoft.com/office/drawing/2014/main" id="{AC4B9BE3-58F9-534E-A124-2917362DDC15}"/>
              </a:ext>
            </a:extLst>
          </p:cNvPr>
          <p:cNvSpPr/>
          <p:nvPr/>
        </p:nvSpPr>
        <p:spPr>
          <a:xfrm>
            <a:off x="436837" y="202941"/>
            <a:ext cx="5141003" cy="4434373"/>
          </a:xfrm>
          <a:custGeom>
            <a:avLst/>
            <a:gdLst>
              <a:gd name="connsiteX0" fmla="*/ 5141003 w 5141003"/>
              <a:gd name="connsiteY0" fmla="*/ 267322 h 4434373"/>
              <a:gd name="connsiteX1" fmla="*/ 3913094 w 5141003"/>
              <a:gd name="connsiteY1" fmla="*/ 45253 h 4434373"/>
              <a:gd name="connsiteX2" fmla="*/ 2084294 w 5141003"/>
              <a:gd name="connsiteY2" fmla="*/ 1051093 h 4434373"/>
              <a:gd name="connsiteX3" fmla="*/ 59552 w 5141003"/>
              <a:gd name="connsiteY3" fmla="*/ 3415470 h 4434373"/>
              <a:gd name="connsiteX4" fmla="*/ 555940 w 5141003"/>
              <a:gd name="connsiteY4" fmla="*/ 4434373 h 443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1003" h="4434373">
                <a:moveTo>
                  <a:pt x="5141003" y="267322"/>
                </a:moveTo>
                <a:cubicBezTo>
                  <a:pt x="4781774" y="90973"/>
                  <a:pt x="4422545" y="-85375"/>
                  <a:pt x="3913094" y="45253"/>
                </a:cubicBezTo>
                <a:cubicBezTo>
                  <a:pt x="3403643" y="175881"/>
                  <a:pt x="2726551" y="489390"/>
                  <a:pt x="2084294" y="1051093"/>
                </a:cubicBezTo>
                <a:cubicBezTo>
                  <a:pt x="1442037" y="1612796"/>
                  <a:pt x="314278" y="2851590"/>
                  <a:pt x="59552" y="3415470"/>
                </a:cubicBezTo>
                <a:cubicBezTo>
                  <a:pt x="-195174" y="3979350"/>
                  <a:pt x="442729" y="4358173"/>
                  <a:pt x="555940" y="44343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手繪多邊形 15">
            <a:extLst>
              <a:ext uri="{FF2B5EF4-FFF2-40B4-BE49-F238E27FC236}">
                <a16:creationId xmlns:a16="http://schemas.microsoft.com/office/drawing/2014/main" id="{D77460DF-CFF5-7143-9071-B775098A050D}"/>
              </a:ext>
            </a:extLst>
          </p:cNvPr>
          <p:cNvSpPr/>
          <p:nvPr/>
        </p:nvSpPr>
        <p:spPr>
          <a:xfrm>
            <a:off x="1806405" y="2170923"/>
            <a:ext cx="3571507" cy="2168602"/>
          </a:xfrm>
          <a:custGeom>
            <a:avLst/>
            <a:gdLst>
              <a:gd name="connsiteX0" fmla="*/ 3571507 w 3571507"/>
              <a:gd name="connsiteY0" fmla="*/ 2168602 h 2168602"/>
              <a:gd name="connsiteX1" fmla="*/ 1448239 w 3571507"/>
              <a:gd name="connsiteY1" fmla="*/ 91830 h 2168602"/>
              <a:gd name="connsiteX2" fmla="*/ 99887 w 3571507"/>
              <a:gd name="connsiteY2" fmla="*/ 463789 h 2168602"/>
              <a:gd name="connsiteX3" fmla="*/ 130883 w 3571507"/>
              <a:gd name="connsiteY3" fmla="*/ 1347192 h 216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507" h="2168602">
                <a:moveTo>
                  <a:pt x="3571507" y="2168602"/>
                </a:moveTo>
                <a:cubicBezTo>
                  <a:pt x="2799174" y="1272283"/>
                  <a:pt x="2026842" y="375965"/>
                  <a:pt x="1448239" y="91830"/>
                </a:cubicBezTo>
                <a:cubicBezTo>
                  <a:pt x="869636" y="-192306"/>
                  <a:pt x="319446" y="254562"/>
                  <a:pt x="99887" y="463789"/>
                </a:cubicBezTo>
                <a:cubicBezTo>
                  <a:pt x="-119672" y="673016"/>
                  <a:pt x="84388" y="1101802"/>
                  <a:pt x="130883" y="13471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43" name="群組 142">
            <a:extLst>
              <a:ext uri="{FF2B5EF4-FFF2-40B4-BE49-F238E27FC236}">
                <a16:creationId xmlns:a16="http://schemas.microsoft.com/office/drawing/2014/main" id="{AFCF02F8-D69C-674C-A6DD-67854F3618A8}"/>
              </a:ext>
            </a:extLst>
          </p:cNvPr>
          <p:cNvGrpSpPr/>
          <p:nvPr/>
        </p:nvGrpSpPr>
        <p:grpSpPr>
          <a:xfrm>
            <a:off x="7287774" y="1491520"/>
            <a:ext cx="660988" cy="461665"/>
            <a:chOff x="7287774" y="1491520"/>
            <a:chExt cx="660988" cy="461665"/>
          </a:xfrm>
        </p:grpSpPr>
        <p:sp>
          <p:nvSpPr>
            <p:cNvPr id="144" name="Oval 63">
              <a:extLst>
                <a:ext uri="{FF2B5EF4-FFF2-40B4-BE49-F238E27FC236}">
                  <a16:creationId xmlns:a16="http://schemas.microsoft.com/office/drawing/2014/main" id="{2EBE8149-8B4A-B440-80E7-36136F43B2DD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643962" y="1491520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s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BA9B6066-EC1A-AB4B-BAF1-A3AC823CB5B8}"/>
                </a:ext>
              </a:extLst>
            </p:cNvPr>
            <p:cNvSpPr txBox="1"/>
            <p:nvPr/>
          </p:nvSpPr>
          <p:spPr>
            <a:xfrm>
              <a:off x="7287774" y="149152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5" name="手繪多邊形 24">
            <a:extLst>
              <a:ext uri="{FF2B5EF4-FFF2-40B4-BE49-F238E27FC236}">
                <a16:creationId xmlns:a16="http://schemas.microsoft.com/office/drawing/2014/main" id="{103E55E5-ECE5-024C-B9CE-B839373EAE18}"/>
              </a:ext>
            </a:extLst>
          </p:cNvPr>
          <p:cNvSpPr/>
          <p:nvPr/>
        </p:nvSpPr>
        <p:spPr>
          <a:xfrm>
            <a:off x="3843580" y="3735092"/>
            <a:ext cx="4091552" cy="2901036"/>
          </a:xfrm>
          <a:custGeom>
            <a:avLst/>
            <a:gdLst>
              <a:gd name="connsiteX0" fmla="*/ 4091552 w 4091552"/>
              <a:gd name="connsiteY0" fmla="*/ 991891 h 2901036"/>
              <a:gd name="connsiteX1" fmla="*/ 3285640 w 4091552"/>
              <a:gd name="connsiteY1" fmla="*/ 1937288 h 2901036"/>
              <a:gd name="connsiteX2" fmla="*/ 2944678 w 4091552"/>
              <a:gd name="connsiteY2" fmla="*/ 2665708 h 2901036"/>
              <a:gd name="connsiteX3" fmla="*/ 1720312 w 4091552"/>
              <a:gd name="connsiteY3" fmla="*/ 2898183 h 2901036"/>
              <a:gd name="connsiteX4" fmla="*/ 263471 w 4091552"/>
              <a:gd name="connsiteY4" fmla="*/ 2541722 h 2901036"/>
              <a:gd name="connsiteX5" fmla="*/ 77491 w 4091552"/>
              <a:gd name="connsiteY5" fmla="*/ 1270861 h 2901036"/>
              <a:gd name="connsiteX6" fmla="*/ 588935 w 4091552"/>
              <a:gd name="connsiteY6" fmla="*/ 294467 h 2901036"/>
              <a:gd name="connsiteX7" fmla="*/ 0 w 4091552"/>
              <a:gd name="connsiteY7" fmla="*/ 0 h 290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91552" h="2901036">
                <a:moveTo>
                  <a:pt x="4091552" y="991891"/>
                </a:moveTo>
                <a:cubicBezTo>
                  <a:pt x="3784169" y="1325105"/>
                  <a:pt x="3476786" y="1658319"/>
                  <a:pt x="3285640" y="1937288"/>
                </a:cubicBezTo>
                <a:cubicBezTo>
                  <a:pt x="3094494" y="2216257"/>
                  <a:pt x="3205566" y="2505559"/>
                  <a:pt x="2944678" y="2665708"/>
                </a:cubicBezTo>
                <a:cubicBezTo>
                  <a:pt x="2683790" y="2825857"/>
                  <a:pt x="2167180" y="2918847"/>
                  <a:pt x="1720312" y="2898183"/>
                </a:cubicBezTo>
                <a:cubicBezTo>
                  <a:pt x="1273444" y="2877519"/>
                  <a:pt x="537274" y="2812942"/>
                  <a:pt x="263471" y="2541722"/>
                </a:cubicBezTo>
                <a:cubicBezTo>
                  <a:pt x="-10333" y="2270502"/>
                  <a:pt x="23247" y="1645403"/>
                  <a:pt x="77491" y="1270861"/>
                </a:cubicBezTo>
                <a:cubicBezTo>
                  <a:pt x="131735" y="896319"/>
                  <a:pt x="601850" y="506277"/>
                  <a:pt x="588935" y="294467"/>
                </a:cubicBezTo>
                <a:cubicBezTo>
                  <a:pt x="576020" y="82657"/>
                  <a:pt x="288010" y="41328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111D0D25-DC51-1E42-A191-65ADA6FCFA4F}"/>
              </a:ext>
            </a:extLst>
          </p:cNvPr>
          <p:cNvGrpSpPr/>
          <p:nvPr/>
        </p:nvGrpSpPr>
        <p:grpSpPr>
          <a:xfrm>
            <a:off x="4257630" y="465186"/>
            <a:ext cx="4500800" cy="5829550"/>
            <a:chOff x="4257630" y="465186"/>
            <a:chExt cx="4500800" cy="5829550"/>
          </a:xfrm>
        </p:grpSpPr>
        <p:sp>
          <p:nvSpPr>
            <p:cNvPr id="75" name="Oval 63">
              <a:extLst>
                <a:ext uri="{FF2B5EF4-FFF2-40B4-BE49-F238E27FC236}">
                  <a16:creationId xmlns:a16="http://schemas.microsoft.com/office/drawing/2014/main" id="{A5D099FA-26AB-6B40-A010-5221CC1640F5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464113" y="4979694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n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E59B2C48-502A-D145-AF87-ADFC239ECD97}"/>
                </a:ext>
              </a:extLst>
            </p:cNvPr>
            <p:cNvCxnSpPr>
              <a:cxnSpLocks/>
              <a:stCxn id="75" idx="0"/>
              <a:endCxn id="79" idx="5"/>
            </p:cNvCxnSpPr>
            <p:nvPr/>
          </p:nvCxnSpPr>
          <p:spPr>
            <a:xfrm flipH="1" flipV="1">
              <a:off x="6088603" y="4251061"/>
              <a:ext cx="527910" cy="7286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63">
              <a:extLst>
                <a:ext uri="{FF2B5EF4-FFF2-40B4-BE49-F238E27FC236}">
                  <a16:creationId xmlns:a16="http://schemas.microsoft.com/office/drawing/2014/main" id="{0A718FEB-287B-2E40-9DA3-428B5232239F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828440" y="3990898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F7D665E7-7F2F-9A41-B973-819245D111A5}"/>
                </a:ext>
              </a:extLst>
            </p:cNvPr>
            <p:cNvSpPr txBox="1"/>
            <p:nvPr/>
          </p:nvSpPr>
          <p:spPr>
            <a:xfrm>
              <a:off x="5400765" y="3894547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1FB488DB-79E8-6F49-B862-0C645D986A09}"/>
                </a:ext>
              </a:extLst>
            </p:cNvPr>
            <p:cNvCxnSpPr>
              <a:cxnSpLocks/>
              <a:endCxn id="79" idx="3"/>
            </p:cNvCxnSpPr>
            <p:nvPr/>
          </p:nvCxnSpPr>
          <p:spPr>
            <a:xfrm flipV="1">
              <a:off x="5550069" y="4251061"/>
              <a:ext cx="323008" cy="7603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A36BFA62-F84C-074C-8721-603541AB0A3B}"/>
                </a:ext>
              </a:extLst>
            </p:cNvPr>
            <p:cNvSpPr txBox="1"/>
            <p:nvPr/>
          </p:nvSpPr>
          <p:spPr>
            <a:xfrm>
              <a:off x="6132944" y="495257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800738BC-B3CF-2A4F-8D7F-04524E4A0A14}"/>
                </a:ext>
              </a:extLst>
            </p:cNvPr>
            <p:cNvGrpSpPr/>
            <p:nvPr/>
          </p:nvGrpSpPr>
          <p:grpSpPr>
            <a:xfrm>
              <a:off x="4257630" y="465186"/>
              <a:ext cx="4500800" cy="5829550"/>
              <a:chOff x="4257630" y="465186"/>
              <a:chExt cx="4500800" cy="5829550"/>
            </a:xfrm>
          </p:grpSpPr>
          <p:grpSp>
            <p:nvGrpSpPr>
              <p:cNvPr id="85" name="群組 84">
                <a:extLst>
                  <a:ext uri="{FF2B5EF4-FFF2-40B4-BE49-F238E27FC236}">
                    <a16:creationId xmlns:a16="http://schemas.microsoft.com/office/drawing/2014/main" id="{3B72915D-60C3-8044-B36F-632C4CA0A753}"/>
                  </a:ext>
                </a:extLst>
              </p:cNvPr>
              <p:cNvGrpSpPr/>
              <p:nvPr/>
            </p:nvGrpSpPr>
            <p:grpSpPr>
              <a:xfrm>
                <a:off x="4591906" y="4932930"/>
                <a:ext cx="1619151" cy="1361806"/>
                <a:chOff x="5417889" y="4392006"/>
                <a:chExt cx="1619151" cy="1361806"/>
              </a:xfrm>
            </p:grpSpPr>
            <p:sp>
              <p:nvSpPr>
                <p:cNvPr id="115" name="Oval 63">
                  <a:extLst>
                    <a:ext uri="{FF2B5EF4-FFF2-40B4-BE49-F238E27FC236}">
                      <a16:creationId xmlns:a16="http://schemas.microsoft.com/office/drawing/2014/main" id="{0D08458E-CDF4-E04A-8C96-C8D7BCE6B11B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5774077" y="529214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6" name="文字方塊 115">
                  <a:extLst>
                    <a:ext uri="{FF2B5EF4-FFF2-40B4-BE49-F238E27FC236}">
                      <a16:creationId xmlns:a16="http://schemas.microsoft.com/office/drawing/2014/main" id="{3883C9A9-63A9-D141-9265-A9FC4F3CFBF7}"/>
                    </a:ext>
                  </a:extLst>
                </p:cNvPr>
                <p:cNvSpPr txBox="1"/>
                <p:nvPr/>
              </p:nvSpPr>
              <p:spPr>
                <a:xfrm>
                  <a:off x="5417889" y="5292147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7" name="Oval 63">
                  <a:extLst>
                    <a:ext uri="{FF2B5EF4-FFF2-40B4-BE49-F238E27FC236}">
                      <a16:creationId xmlns:a16="http://schemas.microsoft.com/office/drawing/2014/main" id="{145C7EE6-6658-1744-8810-E745A5915876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6732240" y="529214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DF188E69-B24C-B046-A546-77B4D0F008CC}"/>
                    </a:ext>
                  </a:extLst>
                </p:cNvPr>
                <p:cNvSpPr txBox="1"/>
                <p:nvPr/>
              </p:nvSpPr>
              <p:spPr>
                <a:xfrm>
                  <a:off x="6376052" y="5292107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9" name="Oval 63">
                  <a:extLst>
                    <a:ext uri="{FF2B5EF4-FFF2-40B4-BE49-F238E27FC236}">
                      <a16:creationId xmlns:a16="http://schemas.microsoft.com/office/drawing/2014/main" id="{58D4E35B-E686-1046-AD18-9318F648F680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223652" y="4470438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5" name="文字方塊 134">
                  <a:extLst>
                    <a:ext uri="{FF2B5EF4-FFF2-40B4-BE49-F238E27FC236}">
                      <a16:creationId xmlns:a16="http://schemas.microsoft.com/office/drawing/2014/main" id="{82634570-C76F-124E-8970-B05C727CD06A}"/>
                    </a:ext>
                  </a:extLst>
                </p:cNvPr>
                <p:cNvSpPr txBox="1"/>
                <p:nvPr/>
              </p:nvSpPr>
              <p:spPr>
                <a:xfrm>
                  <a:off x="5748383" y="439200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36" name="直線接點 135">
                  <a:extLst>
                    <a:ext uri="{FF2B5EF4-FFF2-40B4-BE49-F238E27FC236}">
                      <a16:creationId xmlns:a16="http://schemas.microsoft.com/office/drawing/2014/main" id="{17BA2690-6C34-1649-BA9E-867A85EB0A50}"/>
                    </a:ext>
                  </a:extLst>
                </p:cNvPr>
                <p:cNvCxnSpPr>
                  <a:cxnSpLocks/>
                  <a:stCxn id="115" idx="0"/>
                  <a:endCxn id="119" idx="3"/>
                </p:cNvCxnSpPr>
                <p:nvPr/>
              </p:nvCxnSpPr>
              <p:spPr>
                <a:xfrm flipV="1">
                  <a:off x="5926477" y="4730601"/>
                  <a:ext cx="341812" cy="56154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接點 136">
                  <a:extLst>
                    <a:ext uri="{FF2B5EF4-FFF2-40B4-BE49-F238E27FC236}">
                      <a16:creationId xmlns:a16="http://schemas.microsoft.com/office/drawing/2014/main" id="{530DEFAA-319B-F640-B36B-20433F6D546A}"/>
                    </a:ext>
                  </a:extLst>
                </p:cNvPr>
                <p:cNvCxnSpPr>
                  <a:cxnSpLocks/>
                  <a:stCxn id="117" idx="0"/>
                  <a:endCxn id="119" idx="5"/>
                </p:cNvCxnSpPr>
                <p:nvPr/>
              </p:nvCxnSpPr>
              <p:spPr>
                <a:xfrm flipH="1" flipV="1">
                  <a:off x="6483815" y="4730601"/>
                  <a:ext cx="400825" cy="56154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07F017E4-DDA1-554C-AE8E-8B8DD6EED19D}"/>
                  </a:ext>
                </a:extLst>
              </p:cNvPr>
              <p:cNvGrpSpPr/>
              <p:nvPr/>
            </p:nvGrpSpPr>
            <p:grpSpPr>
              <a:xfrm>
                <a:off x="7380312" y="4413964"/>
                <a:ext cx="1378118" cy="1356693"/>
                <a:chOff x="7380312" y="4413964"/>
                <a:chExt cx="1378118" cy="1356693"/>
              </a:xfrm>
            </p:grpSpPr>
            <p:sp>
              <p:nvSpPr>
                <p:cNvPr id="105" name="Oval 63">
                  <a:extLst>
                    <a:ext uri="{FF2B5EF4-FFF2-40B4-BE49-F238E27FC236}">
                      <a16:creationId xmlns:a16="http://schemas.microsoft.com/office/drawing/2014/main" id="{D853FB2C-B72D-9142-88E3-23160634D212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85112" y="5302456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06" name="Oval 63">
                  <a:extLst>
                    <a:ext uri="{FF2B5EF4-FFF2-40B4-BE49-F238E27FC236}">
                      <a16:creationId xmlns:a16="http://schemas.microsoft.com/office/drawing/2014/main" id="{F8F5F5F9-AC2F-6340-B507-71AB0381FF64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8453630" y="5285571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k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09" name="文字方塊 108">
                  <a:extLst>
                    <a:ext uri="{FF2B5EF4-FFF2-40B4-BE49-F238E27FC236}">
                      <a16:creationId xmlns:a16="http://schemas.microsoft.com/office/drawing/2014/main" id="{DE2F234B-E3F5-8A4C-8789-CC5E38150CAA}"/>
                    </a:ext>
                  </a:extLst>
                </p:cNvPr>
                <p:cNvSpPr txBox="1"/>
                <p:nvPr/>
              </p:nvSpPr>
              <p:spPr>
                <a:xfrm>
                  <a:off x="7380312" y="5308992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0" name="文字方塊 109">
                  <a:extLst>
                    <a:ext uri="{FF2B5EF4-FFF2-40B4-BE49-F238E27FC236}">
                      <a16:creationId xmlns:a16="http://schemas.microsoft.com/office/drawing/2014/main" id="{3C91F163-E241-D740-B494-72126A3F897D}"/>
                    </a:ext>
                  </a:extLst>
                </p:cNvPr>
                <p:cNvSpPr txBox="1"/>
                <p:nvPr/>
              </p:nvSpPr>
              <p:spPr>
                <a:xfrm>
                  <a:off x="8123136" y="529210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1" name="Oval 63">
                  <a:extLst>
                    <a:ext uri="{FF2B5EF4-FFF2-40B4-BE49-F238E27FC236}">
                      <a16:creationId xmlns:a16="http://schemas.microsoft.com/office/drawing/2014/main" id="{99745D05-11D5-EC46-A9E2-32AB84116CFB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8000164" y="4435152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56398551-4EE5-C340-B813-829A12CE8054}"/>
                    </a:ext>
                  </a:extLst>
                </p:cNvPr>
                <p:cNvSpPr txBox="1"/>
                <p:nvPr/>
              </p:nvSpPr>
              <p:spPr>
                <a:xfrm>
                  <a:off x="7618126" y="4413964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13" name="直線接點 112">
                  <a:extLst>
                    <a:ext uri="{FF2B5EF4-FFF2-40B4-BE49-F238E27FC236}">
                      <a16:creationId xmlns:a16="http://schemas.microsoft.com/office/drawing/2014/main" id="{DD535CA1-A730-1547-AFAD-DAEB7D8F0D09}"/>
                    </a:ext>
                  </a:extLst>
                </p:cNvPr>
                <p:cNvCxnSpPr>
                  <a:cxnSpLocks/>
                  <a:stCxn id="105" idx="0"/>
                  <a:endCxn id="111" idx="3"/>
                </p:cNvCxnSpPr>
                <p:nvPr/>
              </p:nvCxnSpPr>
              <p:spPr>
                <a:xfrm flipV="1">
                  <a:off x="7837512" y="4695315"/>
                  <a:ext cx="207289" cy="6071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線接點 113">
                  <a:extLst>
                    <a:ext uri="{FF2B5EF4-FFF2-40B4-BE49-F238E27FC236}">
                      <a16:creationId xmlns:a16="http://schemas.microsoft.com/office/drawing/2014/main" id="{7E103247-3582-5742-A23E-FF1A55A8DAE6}"/>
                    </a:ext>
                  </a:extLst>
                </p:cNvPr>
                <p:cNvCxnSpPr>
                  <a:cxnSpLocks/>
                  <a:stCxn id="106" idx="0"/>
                  <a:endCxn id="111" idx="5"/>
                </p:cNvCxnSpPr>
                <p:nvPr/>
              </p:nvCxnSpPr>
              <p:spPr>
                <a:xfrm flipH="1" flipV="1">
                  <a:off x="8260327" y="4695315"/>
                  <a:ext cx="345703" cy="5902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群組 89">
                <a:extLst>
                  <a:ext uri="{FF2B5EF4-FFF2-40B4-BE49-F238E27FC236}">
                    <a16:creationId xmlns:a16="http://schemas.microsoft.com/office/drawing/2014/main" id="{B027CC7D-0EAF-654D-99AB-1B6ADE8F1FC1}"/>
                  </a:ext>
                </a:extLst>
              </p:cNvPr>
              <p:cNvGrpSpPr/>
              <p:nvPr/>
            </p:nvGrpSpPr>
            <p:grpSpPr>
              <a:xfrm>
                <a:off x="5595983" y="1470332"/>
                <a:ext cx="1305455" cy="1229015"/>
                <a:chOff x="5595983" y="1470332"/>
                <a:chExt cx="1305455" cy="1229015"/>
              </a:xfrm>
            </p:grpSpPr>
            <p:sp>
              <p:nvSpPr>
                <p:cNvPr id="99" name="Oval 63">
                  <a:extLst>
                    <a:ext uri="{FF2B5EF4-FFF2-40B4-BE49-F238E27FC236}">
                      <a16:creationId xmlns:a16="http://schemas.microsoft.com/office/drawing/2014/main" id="{C9A6FC78-FA7B-9849-B145-55D4D72EB8A7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5595983" y="239454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y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00" name="Oval 63">
                  <a:extLst>
                    <a:ext uri="{FF2B5EF4-FFF2-40B4-BE49-F238E27FC236}">
                      <a16:creationId xmlns:a16="http://schemas.microsoft.com/office/drawing/2014/main" id="{B60A4C8E-0D05-4644-9B45-B827CFBDB61C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6596638" y="237228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.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01" name="Oval 63">
                  <a:extLst>
                    <a:ext uri="{FF2B5EF4-FFF2-40B4-BE49-F238E27FC236}">
                      <a16:creationId xmlns:a16="http://schemas.microsoft.com/office/drawing/2014/main" id="{298B8257-3A39-1542-9DDF-E1D911D566D1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5995144" y="1491520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02" name="文字方塊 101">
                  <a:extLst>
                    <a:ext uri="{FF2B5EF4-FFF2-40B4-BE49-F238E27FC236}">
                      <a16:creationId xmlns:a16="http://schemas.microsoft.com/office/drawing/2014/main" id="{7F044CF8-886D-4E42-9C90-B8A82F53622C}"/>
                    </a:ext>
                  </a:extLst>
                </p:cNvPr>
                <p:cNvSpPr txBox="1"/>
                <p:nvPr/>
              </p:nvSpPr>
              <p:spPr>
                <a:xfrm>
                  <a:off x="5613106" y="1470332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03" name="直線接點 102">
                  <a:extLst>
                    <a:ext uri="{FF2B5EF4-FFF2-40B4-BE49-F238E27FC236}">
                      <a16:creationId xmlns:a16="http://schemas.microsoft.com/office/drawing/2014/main" id="{1154E755-B036-2944-8813-8511D9B56675}"/>
                    </a:ext>
                  </a:extLst>
                </p:cNvPr>
                <p:cNvCxnSpPr>
                  <a:cxnSpLocks/>
                  <a:stCxn id="99" idx="0"/>
                  <a:endCxn id="101" idx="3"/>
                </p:cNvCxnSpPr>
                <p:nvPr/>
              </p:nvCxnSpPr>
              <p:spPr>
                <a:xfrm flipV="1">
                  <a:off x="5748383" y="1751683"/>
                  <a:ext cx="291398" cy="6428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接點 103">
                  <a:extLst>
                    <a:ext uri="{FF2B5EF4-FFF2-40B4-BE49-F238E27FC236}">
                      <a16:creationId xmlns:a16="http://schemas.microsoft.com/office/drawing/2014/main" id="{019F4A6A-49B7-BC49-8E2D-76B4D364A45E}"/>
                    </a:ext>
                  </a:extLst>
                </p:cNvPr>
                <p:cNvCxnSpPr>
                  <a:cxnSpLocks/>
                  <a:stCxn id="100" idx="0"/>
                  <a:endCxn id="101" idx="5"/>
                </p:cNvCxnSpPr>
                <p:nvPr/>
              </p:nvCxnSpPr>
              <p:spPr>
                <a:xfrm flipH="1" flipV="1">
                  <a:off x="6255307" y="1751683"/>
                  <a:ext cx="493731" cy="6206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Oval 63">
                <a:extLst>
                  <a:ext uri="{FF2B5EF4-FFF2-40B4-BE49-F238E27FC236}">
                    <a16:creationId xmlns:a16="http://schemas.microsoft.com/office/drawing/2014/main" id="{E7873375-F4EC-6D40-8629-FA9E74C03470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5444529" y="56153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1887374B-6619-0B45-925D-01CC81110713}"/>
                  </a:ext>
                </a:extLst>
              </p:cNvPr>
              <p:cNvCxnSpPr>
                <a:cxnSpLocks/>
                <a:stCxn id="95" idx="0"/>
                <a:endCxn id="91" idx="3"/>
              </p:cNvCxnSpPr>
              <p:nvPr/>
            </p:nvCxnSpPr>
            <p:spPr>
              <a:xfrm flipV="1">
                <a:off x="4831617" y="821700"/>
                <a:ext cx="657549" cy="6698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>
                <a:extLst>
                  <a:ext uri="{FF2B5EF4-FFF2-40B4-BE49-F238E27FC236}">
                    <a16:creationId xmlns:a16="http://schemas.microsoft.com/office/drawing/2014/main" id="{7AD2070A-FF6A-5443-B8A1-0E73A7065889}"/>
                  </a:ext>
                </a:extLst>
              </p:cNvPr>
              <p:cNvCxnSpPr>
                <a:cxnSpLocks/>
                <a:stCxn id="101" idx="0"/>
                <a:endCxn id="91" idx="5"/>
              </p:cNvCxnSpPr>
              <p:nvPr/>
            </p:nvCxnSpPr>
            <p:spPr>
              <a:xfrm flipH="1" flipV="1">
                <a:off x="5704692" y="821700"/>
                <a:ext cx="442852" cy="6698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63146BBA-22FF-774E-9F43-2EE48357847C}"/>
                  </a:ext>
                </a:extLst>
              </p:cNvPr>
              <p:cNvSpPr txBox="1"/>
              <p:nvPr/>
            </p:nvSpPr>
            <p:spPr>
              <a:xfrm>
                <a:off x="5016854" y="46518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5" name="Oval 63">
                <a:extLst>
                  <a:ext uri="{FF2B5EF4-FFF2-40B4-BE49-F238E27FC236}">
                    <a16:creationId xmlns:a16="http://schemas.microsoft.com/office/drawing/2014/main" id="{4BFBA1DB-7ECD-0243-95BC-4611DF28C41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679217" y="1491520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309B169D-9E58-1847-AA34-D1C7BD376673}"/>
                  </a:ext>
                </a:extLst>
              </p:cNvPr>
              <p:cNvSpPr txBox="1"/>
              <p:nvPr/>
            </p:nvSpPr>
            <p:spPr>
              <a:xfrm>
                <a:off x="4257630" y="1451599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B757EB46-231C-3143-9368-787EC8B5A212}"/>
                  </a:ext>
                </a:extLst>
              </p:cNvPr>
              <p:cNvSpPr txBox="1"/>
              <p:nvPr/>
            </p:nvSpPr>
            <p:spPr>
              <a:xfrm>
                <a:off x="5258140" y="2339079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D798A769-523B-EF45-B998-6FF382A86D02}"/>
                  </a:ext>
                </a:extLst>
              </p:cNvPr>
              <p:cNvSpPr txBox="1"/>
              <p:nvPr/>
            </p:nvSpPr>
            <p:spPr>
              <a:xfrm>
                <a:off x="6251526" y="233489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3808534"/>
      </p:ext>
    </p:extLst>
  </p:cSld>
  <p:clrMapOvr>
    <a:masterClrMapping/>
  </p:clrMapOvr>
  <p:transition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38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210784" y="3833179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703800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2562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2141330" y="383317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881167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0" name="手繪多邊形 9">
            <a:extLst>
              <a:ext uri="{FF2B5EF4-FFF2-40B4-BE49-F238E27FC236}">
                <a16:creationId xmlns:a16="http://schemas.microsoft.com/office/drawing/2014/main" id="{AC4B9BE3-58F9-534E-A124-2917362DDC15}"/>
              </a:ext>
            </a:extLst>
          </p:cNvPr>
          <p:cNvSpPr/>
          <p:nvPr/>
        </p:nvSpPr>
        <p:spPr>
          <a:xfrm>
            <a:off x="436837" y="202941"/>
            <a:ext cx="5141003" cy="4434373"/>
          </a:xfrm>
          <a:custGeom>
            <a:avLst/>
            <a:gdLst>
              <a:gd name="connsiteX0" fmla="*/ 5141003 w 5141003"/>
              <a:gd name="connsiteY0" fmla="*/ 267322 h 4434373"/>
              <a:gd name="connsiteX1" fmla="*/ 3913094 w 5141003"/>
              <a:gd name="connsiteY1" fmla="*/ 45253 h 4434373"/>
              <a:gd name="connsiteX2" fmla="*/ 2084294 w 5141003"/>
              <a:gd name="connsiteY2" fmla="*/ 1051093 h 4434373"/>
              <a:gd name="connsiteX3" fmla="*/ 59552 w 5141003"/>
              <a:gd name="connsiteY3" fmla="*/ 3415470 h 4434373"/>
              <a:gd name="connsiteX4" fmla="*/ 555940 w 5141003"/>
              <a:gd name="connsiteY4" fmla="*/ 4434373 h 443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1003" h="4434373">
                <a:moveTo>
                  <a:pt x="5141003" y="267322"/>
                </a:moveTo>
                <a:cubicBezTo>
                  <a:pt x="4781774" y="90973"/>
                  <a:pt x="4422545" y="-85375"/>
                  <a:pt x="3913094" y="45253"/>
                </a:cubicBezTo>
                <a:cubicBezTo>
                  <a:pt x="3403643" y="175881"/>
                  <a:pt x="2726551" y="489390"/>
                  <a:pt x="2084294" y="1051093"/>
                </a:cubicBezTo>
                <a:cubicBezTo>
                  <a:pt x="1442037" y="1612796"/>
                  <a:pt x="314278" y="2851590"/>
                  <a:pt x="59552" y="3415470"/>
                </a:cubicBezTo>
                <a:cubicBezTo>
                  <a:pt x="-195174" y="3979350"/>
                  <a:pt x="442729" y="4358173"/>
                  <a:pt x="555940" y="44343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8A2383E7-DC84-F945-94C6-39E0389970EE}"/>
              </a:ext>
            </a:extLst>
          </p:cNvPr>
          <p:cNvGrpSpPr/>
          <p:nvPr/>
        </p:nvGrpSpPr>
        <p:grpSpPr>
          <a:xfrm>
            <a:off x="7287774" y="381395"/>
            <a:ext cx="1623056" cy="1571790"/>
            <a:chOff x="7287774" y="381395"/>
            <a:chExt cx="1623056" cy="1571790"/>
          </a:xfrm>
        </p:grpSpPr>
        <p:sp>
          <p:nvSpPr>
            <p:cNvPr id="62" name="Oval 63">
              <a:extLst>
                <a:ext uri="{FF2B5EF4-FFF2-40B4-BE49-F238E27FC236}">
                  <a16:creationId xmlns:a16="http://schemas.microsoft.com/office/drawing/2014/main" id="{7D9805C7-A115-874D-8A2B-DEC73BE7A409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643962" y="1491520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s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633A0F35-9829-6F4F-9358-5BBC23CCDEF4}"/>
                </a:ext>
              </a:extLst>
            </p:cNvPr>
            <p:cNvSpPr txBox="1"/>
            <p:nvPr/>
          </p:nvSpPr>
          <p:spPr>
            <a:xfrm>
              <a:off x="7287774" y="149152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78" name="Oval 63">
              <a:extLst>
                <a:ext uri="{FF2B5EF4-FFF2-40B4-BE49-F238E27FC236}">
                  <a16:creationId xmlns:a16="http://schemas.microsoft.com/office/drawing/2014/main" id="{E09378D5-FC51-F241-AE00-C740901D99A5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8606030" y="1446883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r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10A189A4-B191-D84E-82B1-1CBA0AE892F3}"/>
                </a:ext>
              </a:extLst>
            </p:cNvPr>
            <p:cNvSpPr txBox="1"/>
            <p:nvPr/>
          </p:nvSpPr>
          <p:spPr>
            <a:xfrm>
              <a:off x="8249842" y="144688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80" name="Oval 63">
              <a:extLst>
                <a:ext uri="{FF2B5EF4-FFF2-40B4-BE49-F238E27FC236}">
                  <a16:creationId xmlns:a16="http://schemas.microsoft.com/office/drawing/2014/main" id="{A2A1EC03-4B2E-D546-94FD-14D108273156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279661" y="477746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86E91185-1CAA-AC4B-812D-37D1CFD3A999}"/>
                </a:ext>
              </a:extLst>
            </p:cNvPr>
            <p:cNvCxnSpPr>
              <a:cxnSpLocks/>
              <a:stCxn id="62" idx="0"/>
              <a:endCxn id="80" idx="3"/>
            </p:cNvCxnSpPr>
            <p:nvPr/>
          </p:nvCxnSpPr>
          <p:spPr>
            <a:xfrm flipV="1">
              <a:off x="7796362" y="737909"/>
              <a:ext cx="527936" cy="7536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EE11B55C-DE8D-0E45-8601-ADFE91112231}"/>
                </a:ext>
              </a:extLst>
            </p:cNvPr>
            <p:cNvCxnSpPr>
              <a:cxnSpLocks/>
              <a:stCxn id="78" idx="0"/>
              <a:endCxn id="80" idx="5"/>
            </p:cNvCxnSpPr>
            <p:nvPr/>
          </p:nvCxnSpPr>
          <p:spPr>
            <a:xfrm flipH="1" flipV="1">
              <a:off x="8539824" y="737909"/>
              <a:ext cx="218606" cy="7089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EF15F7F0-35E9-FC49-BB35-3D360F1800B6}"/>
                </a:ext>
              </a:extLst>
            </p:cNvPr>
            <p:cNvSpPr txBox="1"/>
            <p:nvPr/>
          </p:nvSpPr>
          <p:spPr>
            <a:xfrm>
              <a:off x="7851986" y="381395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19" name="手繪多邊形 118">
            <a:extLst>
              <a:ext uri="{FF2B5EF4-FFF2-40B4-BE49-F238E27FC236}">
                <a16:creationId xmlns:a16="http://schemas.microsoft.com/office/drawing/2014/main" id="{BB0DA6F3-F9CF-BC45-A8AC-819FDD3BADF3}"/>
              </a:ext>
            </a:extLst>
          </p:cNvPr>
          <p:cNvSpPr/>
          <p:nvPr/>
        </p:nvSpPr>
        <p:spPr>
          <a:xfrm>
            <a:off x="1806405" y="2170923"/>
            <a:ext cx="3571507" cy="2168602"/>
          </a:xfrm>
          <a:custGeom>
            <a:avLst/>
            <a:gdLst>
              <a:gd name="connsiteX0" fmla="*/ 3571507 w 3571507"/>
              <a:gd name="connsiteY0" fmla="*/ 2168602 h 2168602"/>
              <a:gd name="connsiteX1" fmla="*/ 1448239 w 3571507"/>
              <a:gd name="connsiteY1" fmla="*/ 91830 h 2168602"/>
              <a:gd name="connsiteX2" fmla="*/ 99887 w 3571507"/>
              <a:gd name="connsiteY2" fmla="*/ 463789 h 2168602"/>
              <a:gd name="connsiteX3" fmla="*/ 130883 w 3571507"/>
              <a:gd name="connsiteY3" fmla="*/ 1347192 h 216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507" h="2168602">
                <a:moveTo>
                  <a:pt x="3571507" y="2168602"/>
                </a:moveTo>
                <a:cubicBezTo>
                  <a:pt x="2799174" y="1272283"/>
                  <a:pt x="2026842" y="375965"/>
                  <a:pt x="1448239" y="91830"/>
                </a:cubicBezTo>
                <a:cubicBezTo>
                  <a:pt x="869636" y="-192306"/>
                  <a:pt x="319446" y="254562"/>
                  <a:pt x="99887" y="463789"/>
                </a:cubicBezTo>
                <a:cubicBezTo>
                  <a:pt x="-119672" y="673016"/>
                  <a:pt x="84388" y="1101802"/>
                  <a:pt x="130883" y="13471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手繪多邊形 17">
            <a:extLst>
              <a:ext uri="{FF2B5EF4-FFF2-40B4-BE49-F238E27FC236}">
                <a16:creationId xmlns:a16="http://schemas.microsoft.com/office/drawing/2014/main" id="{C959204B-5A19-864B-8571-CAF8A53B8E4F}"/>
              </a:ext>
            </a:extLst>
          </p:cNvPr>
          <p:cNvSpPr/>
          <p:nvPr/>
        </p:nvSpPr>
        <p:spPr>
          <a:xfrm>
            <a:off x="2727702" y="3130658"/>
            <a:ext cx="5465534" cy="3677266"/>
          </a:xfrm>
          <a:custGeom>
            <a:avLst/>
            <a:gdLst>
              <a:gd name="connsiteX0" fmla="*/ 5424406 w 5465534"/>
              <a:gd name="connsiteY0" fmla="*/ 1813301 h 3677266"/>
              <a:gd name="connsiteX1" fmla="*/ 5160935 w 5465534"/>
              <a:gd name="connsiteY1" fmla="*/ 3394128 h 3677266"/>
              <a:gd name="connsiteX2" fmla="*/ 3161654 w 5465534"/>
              <a:gd name="connsiteY2" fmla="*/ 3657600 h 3677266"/>
              <a:gd name="connsiteX3" fmla="*/ 1022888 w 5465534"/>
              <a:gd name="connsiteY3" fmla="*/ 3146156 h 3677266"/>
              <a:gd name="connsiteX4" fmla="*/ 0 w 5465534"/>
              <a:gd name="connsiteY4" fmla="*/ 0 h 367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5534" h="3677266">
                <a:moveTo>
                  <a:pt x="5424406" y="1813301"/>
                </a:moveTo>
                <a:cubicBezTo>
                  <a:pt x="5481233" y="2450023"/>
                  <a:pt x="5538060" y="3086745"/>
                  <a:pt x="5160935" y="3394128"/>
                </a:cubicBezTo>
                <a:cubicBezTo>
                  <a:pt x="4783810" y="3701511"/>
                  <a:pt x="3851328" y="3698929"/>
                  <a:pt x="3161654" y="3657600"/>
                </a:cubicBezTo>
                <a:cubicBezTo>
                  <a:pt x="2471980" y="3616271"/>
                  <a:pt x="1549830" y="3755756"/>
                  <a:pt x="1022888" y="3146156"/>
                </a:cubicBezTo>
                <a:cubicBezTo>
                  <a:pt x="495946" y="2536556"/>
                  <a:pt x="247973" y="1268278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98145765-A4E8-094E-BF09-51B2008F918D}"/>
              </a:ext>
            </a:extLst>
          </p:cNvPr>
          <p:cNvGrpSpPr/>
          <p:nvPr/>
        </p:nvGrpSpPr>
        <p:grpSpPr>
          <a:xfrm>
            <a:off x="4257630" y="465186"/>
            <a:ext cx="4500800" cy="5829550"/>
            <a:chOff x="4257630" y="465186"/>
            <a:chExt cx="4500800" cy="5829550"/>
          </a:xfrm>
        </p:grpSpPr>
        <p:sp>
          <p:nvSpPr>
            <p:cNvPr id="87" name="Oval 63">
              <a:extLst>
                <a:ext uri="{FF2B5EF4-FFF2-40B4-BE49-F238E27FC236}">
                  <a16:creationId xmlns:a16="http://schemas.microsoft.com/office/drawing/2014/main" id="{8C428DFB-70A4-C646-91B9-3A2666FC60F1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464113" y="4979694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n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B6D04E2A-739A-C04C-A663-8160B9D34987}"/>
                </a:ext>
              </a:extLst>
            </p:cNvPr>
            <p:cNvCxnSpPr>
              <a:cxnSpLocks/>
              <a:stCxn id="87" idx="0"/>
              <a:endCxn id="89" idx="5"/>
            </p:cNvCxnSpPr>
            <p:nvPr/>
          </p:nvCxnSpPr>
          <p:spPr>
            <a:xfrm flipH="1" flipV="1">
              <a:off x="6088603" y="4251061"/>
              <a:ext cx="527910" cy="7286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63">
              <a:extLst>
                <a:ext uri="{FF2B5EF4-FFF2-40B4-BE49-F238E27FC236}">
                  <a16:creationId xmlns:a16="http://schemas.microsoft.com/office/drawing/2014/main" id="{83835EB6-2E43-3949-86C8-4F54939308AF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28440" y="3990898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6794214C-923E-E04E-935E-0E4D558CF4F8}"/>
                </a:ext>
              </a:extLst>
            </p:cNvPr>
            <p:cNvSpPr txBox="1"/>
            <p:nvPr/>
          </p:nvSpPr>
          <p:spPr>
            <a:xfrm>
              <a:off x="5400765" y="3894547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8728D166-B18C-C743-AFCF-4C4BD0EC1B3B}"/>
                </a:ext>
              </a:extLst>
            </p:cNvPr>
            <p:cNvCxnSpPr>
              <a:cxnSpLocks/>
              <a:endCxn id="89" idx="3"/>
            </p:cNvCxnSpPr>
            <p:nvPr/>
          </p:nvCxnSpPr>
          <p:spPr>
            <a:xfrm flipV="1">
              <a:off x="5550069" y="4251061"/>
              <a:ext cx="323008" cy="7603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21B4AE53-5AFC-7D4E-886B-8BFFA2528E4A}"/>
                </a:ext>
              </a:extLst>
            </p:cNvPr>
            <p:cNvSpPr txBox="1"/>
            <p:nvPr/>
          </p:nvSpPr>
          <p:spPr>
            <a:xfrm>
              <a:off x="6132944" y="495257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grpSp>
          <p:nvGrpSpPr>
            <p:cNvPr id="122" name="群組 121">
              <a:extLst>
                <a:ext uri="{FF2B5EF4-FFF2-40B4-BE49-F238E27FC236}">
                  <a16:creationId xmlns:a16="http://schemas.microsoft.com/office/drawing/2014/main" id="{621ACB7E-19BE-D44A-BC84-ECB9B9153860}"/>
                </a:ext>
              </a:extLst>
            </p:cNvPr>
            <p:cNvGrpSpPr/>
            <p:nvPr/>
          </p:nvGrpSpPr>
          <p:grpSpPr>
            <a:xfrm>
              <a:off x="4257630" y="465186"/>
              <a:ext cx="4500800" cy="5829550"/>
              <a:chOff x="4257630" y="465186"/>
              <a:chExt cx="4500800" cy="5829550"/>
            </a:xfrm>
          </p:grpSpPr>
          <p:grpSp>
            <p:nvGrpSpPr>
              <p:cNvPr id="123" name="群組 122">
                <a:extLst>
                  <a:ext uri="{FF2B5EF4-FFF2-40B4-BE49-F238E27FC236}">
                    <a16:creationId xmlns:a16="http://schemas.microsoft.com/office/drawing/2014/main" id="{D5D335AA-82DC-D74C-B70E-283E3AD88248}"/>
                  </a:ext>
                </a:extLst>
              </p:cNvPr>
              <p:cNvGrpSpPr/>
              <p:nvPr/>
            </p:nvGrpSpPr>
            <p:grpSpPr>
              <a:xfrm>
                <a:off x="4591906" y="4932930"/>
                <a:ext cx="1619151" cy="1361806"/>
                <a:chOff x="5417889" y="4392006"/>
                <a:chExt cx="1619151" cy="1361806"/>
              </a:xfrm>
            </p:grpSpPr>
            <p:sp>
              <p:nvSpPr>
                <p:cNvPr id="148" name="Oval 63">
                  <a:extLst>
                    <a:ext uri="{FF2B5EF4-FFF2-40B4-BE49-F238E27FC236}">
                      <a16:creationId xmlns:a16="http://schemas.microsoft.com/office/drawing/2014/main" id="{A42ECCDE-1DAD-BE49-865B-CFB5E70C4B09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5774077" y="529214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49" name="文字方塊 148">
                  <a:extLst>
                    <a:ext uri="{FF2B5EF4-FFF2-40B4-BE49-F238E27FC236}">
                      <a16:creationId xmlns:a16="http://schemas.microsoft.com/office/drawing/2014/main" id="{7FFD6575-7CF7-8F4A-8191-F73EDC13D3CA}"/>
                    </a:ext>
                  </a:extLst>
                </p:cNvPr>
                <p:cNvSpPr txBox="1"/>
                <p:nvPr/>
              </p:nvSpPr>
              <p:spPr>
                <a:xfrm>
                  <a:off x="5417889" y="5292147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50" name="Oval 63">
                  <a:extLst>
                    <a:ext uri="{FF2B5EF4-FFF2-40B4-BE49-F238E27FC236}">
                      <a16:creationId xmlns:a16="http://schemas.microsoft.com/office/drawing/2014/main" id="{04928FAE-8F9E-264C-9795-606746AECAC9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732240" y="529214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51" name="文字方塊 150">
                  <a:extLst>
                    <a:ext uri="{FF2B5EF4-FFF2-40B4-BE49-F238E27FC236}">
                      <a16:creationId xmlns:a16="http://schemas.microsoft.com/office/drawing/2014/main" id="{0A2588B4-2B17-904F-A117-9993ED05AE8D}"/>
                    </a:ext>
                  </a:extLst>
                </p:cNvPr>
                <p:cNvSpPr txBox="1"/>
                <p:nvPr/>
              </p:nvSpPr>
              <p:spPr>
                <a:xfrm>
                  <a:off x="6376052" y="5292107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52" name="Oval 63">
                  <a:extLst>
                    <a:ext uri="{FF2B5EF4-FFF2-40B4-BE49-F238E27FC236}">
                      <a16:creationId xmlns:a16="http://schemas.microsoft.com/office/drawing/2014/main" id="{9901790A-AF83-0C48-9B8F-6D4F9347783A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6223652" y="4470438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B8748590-466D-0B4C-85D7-97849DAA16C5}"/>
                    </a:ext>
                  </a:extLst>
                </p:cNvPr>
                <p:cNvSpPr txBox="1"/>
                <p:nvPr/>
              </p:nvSpPr>
              <p:spPr>
                <a:xfrm>
                  <a:off x="5748383" y="439200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54" name="直線接點 153">
                  <a:extLst>
                    <a:ext uri="{FF2B5EF4-FFF2-40B4-BE49-F238E27FC236}">
                      <a16:creationId xmlns:a16="http://schemas.microsoft.com/office/drawing/2014/main" id="{38D8AAB2-913C-9744-B589-443AF3AC4DF4}"/>
                    </a:ext>
                  </a:extLst>
                </p:cNvPr>
                <p:cNvCxnSpPr>
                  <a:cxnSpLocks/>
                  <a:stCxn id="148" idx="0"/>
                  <a:endCxn id="152" idx="3"/>
                </p:cNvCxnSpPr>
                <p:nvPr/>
              </p:nvCxnSpPr>
              <p:spPr>
                <a:xfrm flipV="1">
                  <a:off x="5926477" y="4730601"/>
                  <a:ext cx="341812" cy="56154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線接點 154">
                  <a:extLst>
                    <a:ext uri="{FF2B5EF4-FFF2-40B4-BE49-F238E27FC236}">
                      <a16:creationId xmlns:a16="http://schemas.microsoft.com/office/drawing/2014/main" id="{9F4A79F5-FB8A-7842-B2B3-EE2EAADA3035}"/>
                    </a:ext>
                  </a:extLst>
                </p:cNvPr>
                <p:cNvCxnSpPr>
                  <a:cxnSpLocks/>
                  <a:stCxn id="150" idx="0"/>
                  <a:endCxn id="152" idx="5"/>
                </p:cNvCxnSpPr>
                <p:nvPr/>
              </p:nvCxnSpPr>
              <p:spPr>
                <a:xfrm flipH="1" flipV="1">
                  <a:off x="6483815" y="4730601"/>
                  <a:ext cx="400825" cy="56154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群組 123">
                <a:extLst>
                  <a:ext uri="{FF2B5EF4-FFF2-40B4-BE49-F238E27FC236}">
                    <a16:creationId xmlns:a16="http://schemas.microsoft.com/office/drawing/2014/main" id="{824C1D52-506B-4444-9868-3BA73E25DF6A}"/>
                  </a:ext>
                </a:extLst>
              </p:cNvPr>
              <p:cNvGrpSpPr/>
              <p:nvPr/>
            </p:nvGrpSpPr>
            <p:grpSpPr>
              <a:xfrm>
                <a:off x="7380312" y="4413964"/>
                <a:ext cx="1378118" cy="1356693"/>
                <a:chOff x="7380312" y="4413964"/>
                <a:chExt cx="1378118" cy="1356693"/>
              </a:xfrm>
            </p:grpSpPr>
            <p:sp>
              <p:nvSpPr>
                <p:cNvPr id="140" name="Oval 63">
                  <a:extLst>
                    <a:ext uri="{FF2B5EF4-FFF2-40B4-BE49-F238E27FC236}">
                      <a16:creationId xmlns:a16="http://schemas.microsoft.com/office/drawing/2014/main" id="{52F7D6ED-25F1-E64B-B07A-C423B41A695F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7685112" y="5302456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41" name="Oval 63">
                  <a:extLst>
                    <a:ext uri="{FF2B5EF4-FFF2-40B4-BE49-F238E27FC236}">
                      <a16:creationId xmlns:a16="http://schemas.microsoft.com/office/drawing/2014/main" id="{38DBE9AE-A93D-0F4A-ADDB-8EECE5D11F35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8453630" y="5285571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k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B09AA4E3-8AE0-C341-95AD-A0D66530454E}"/>
                    </a:ext>
                  </a:extLst>
                </p:cNvPr>
                <p:cNvSpPr txBox="1"/>
                <p:nvPr/>
              </p:nvSpPr>
              <p:spPr>
                <a:xfrm>
                  <a:off x="7380312" y="5308992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43" name="文字方塊 142">
                  <a:extLst>
                    <a:ext uri="{FF2B5EF4-FFF2-40B4-BE49-F238E27FC236}">
                      <a16:creationId xmlns:a16="http://schemas.microsoft.com/office/drawing/2014/main" id="{7F64A45F-3BDD-A149-B5D2-8E8E3AFBA25E}"/>
                    </a:ext>
                  </a:extLst>
                </p:cNvPr>
                <p:cNvSpPr txBox="1"/>
                <p:nvPr/>
              </p:nvSpPr>
              <p:spPr>
                <a:xfrm>
                  <a:off x="8123136" y="529210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44" name="Oval 63">
                  <a:extLst>
                    <a:ext uri="{FF2B5EF4-FFF2-40B4-BE49-F238E27FC236}">
                      <a16:creationId xmlns:a16="http://schemas.microsoft.com/office/drawing/2014/main" id="{08BAA3B9-7D8A-EE49-AF42-102F25900470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8000164" y="4435152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45" name="文字方塊 144">
                  <a:extLst>
                    <a:ext uri="{FF2B5EF4-FFF2-40B4-BE49-F238E27FC236}">
                      <a16:creationId xmlns:a16="http://schemas.microsoft.com/office/drawing/2014/main" id="{E0C19FD4-635D-FA4B-A0FE-43219A2AF86E}"/>
                    </a:ext>
                  </a:extLst>
                </p:cNvPr>
                <p:cNvSpPr txBox="1"/>
                <p:nvPr/>
              </p:nvSpPr>
              <p:spPr>
                <a:xfrm>
                  <a:off x="7618126" y="4413964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46" name="直線接點 145">
                  <a:extLst>
                    <a:ext uri="{FF2B5EF4-FFF2-40B4-BE49-F238E27FC236}">
                      <a16:creationId xmlns:a16="http://schemas.microsoft.com/office/drawing/2014/main" id="{A314AC91-9C5A-5443-BE70-AC81F7E513AF}"/>
                    </a:ext>
                  </a:extLst>
                </p:cNvPr>
                <p:cNvCxnSpPr>
                  <a:cxnSpLocks/>
                  <a:stCxn id="140" idx="0"/>
                  <a:endCxn id="144" idx="3"/>
                </p:cNvCxnSpPr>
                <p:nvPr/>
              </p:nvCxnSpPr>
              <p:spPr>
                <a:xfrm flipV="1">
                  <a:off x="7837512" y="4695315"/>
                  <a:ext cx="207289" cy="6071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接點 146">
                  <a:extLst>
                    <a:ext uri="{FF2B5EF4-FFF2-40B4-BE49-F238E27FC236}">
                      <a16:creationId xmlns:a16="http://schemas.microsoft.com/office/drawing/2014/main" id="{67CF6191-979E-1648-9E66-970B3059D35D}"/>
                    </a:ext>
                  </a:extLst>
                </p:cNvPr>
                <p:cNvCxnSpPr>
                  <a:cxnSpLocks/>
                  <a:stCxn id="141" idx="0"/>
                  <a:endCxn id="144" idx="5"/>
                </p:cNvCxnSpPr>
                <p:nvPr/>
              </p:nvCxnSpPr>
              <p:spPr>
                <a:xfrm flipH="1" flipV="1">
                  <a:off x="8260327" y="4695315"/>
                  <a:ext cx="345703" cy="5902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群組 124">
                <a:extLst>
                  <a:ext uri="{FF2B5EF4-FFF2-40B4-BE49-F238E27FC236}">
                    <a16:creationId xmlns:a16="http://schemas.microsoft.com/office/drawing/2014/main" id="{49E4BFD5-E785-3A47-83D7-075CD9CA8344}"/>
                  </a:ext>
                </a:extLst>
              </p:cNvPr>
              <p:cNvGrpSpPr/>
              <p:nvPr/>
            </p:nvGrpSpPr>
            <p:grpSpPr>
              <a:xfrm>
                <a:off x="5595983" y="1470332"/>
                <a:ext cx="1305455" cy="1229015"/>
                <a:chOff x="5595983" y="1470332"/>
                <a:chExt cx="1305455" cy="1229015"/>
              </a:xfrm>
            </p:grpSpPr>
            <p:sp>
              <p:nvSpPr>
                <p:cNvPr id="134" name="Oval 63">
                  <a:extLst>
                    <a:ext uri="{FF2B5EF4-FFF2-40B4-BE49-F238E27FC236}">
                      <a16:creationId xmlns:a16="http://schemas.microsoft.com/office/drawing/2014/main" id="{1431926D-B11C-D14C-984A-616DC2E8C46F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5595983" y="239454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y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5" name="Oval 63">
                  <a:extLst>
                    <a:ext uri="{FF2B5EF4-FFF2-40B4-BE49-F238E27FC236}">
                      <a16:creationId xmlns:a16="http://schemas.microsoft.com/office/drawing/2014/main" id="{F4310116-9544-5845-8C57-15D58D5053E9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6596638" y="237228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.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6" name="Oval 63">
                  <a:extLst>
                    <a:ext uri="{FF2B5EF4-FFF2-40B4-BE49-F238E27FC236}">
                      <a16:creationId xmlns:a16="http://schemas.microsoft.com/office/drawing/2014/main" id="{F542DEB0-8149-A740-B6ED-33F24C248EDF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5995144" y="1491520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7" name="文字方塊 136">
                  <a:extLst>
                    <a:ext uri="{FF2B5EF4-FFF2-40B4-BE49-F238E27FC236}">
                      <a16:creationId xmlns:a16="http://schemas.microsoft.com/office/drawing/2014/main" id="{F5575BD3-3F98-DF41-A375-855BBF4CF86B}"/>
                    </a:ext>
                  </a:extLst>
                </p:cNvPr>
                <p:cNvSpPr txBox="1"/>
                <p:nvPr/>
              </p:nvSpPr>
              <p:spPr>
                <a:xfrm>
                  <a:off x="5613106" y="1470332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38" name="直線接點 137">
                  <a:extLst>
                    <a:ext uri="{FF2B5EF4-FFF2-40B4-BE49-F238E27FC236}">
                      <a16:creationId xmlns:a16="http://schemas.microsoft.com/office/drawing/2014/main" id="{56FF16A4-ACFC-F94F-A2D9-CB9B40777E47}"/>
                    </a:ext>
                  </a:extLst>
                </p:cNvPr>
                <p:cNvCxnSpPr>
                  <a:cxnSpLocks/>
                  <a:stCxn id="134" idx="0"/>
                  <a:endCxn id="136" idx="3"/>
                </p:cNvCxnSpPr>
                <p:nvPr/>
              </p:nvCxnSpPr>
              <p:spPr>
                <a:xfrm flipV="1">
                  <a:off x="5748383" y="1751683"/>
                  <a:ext cx="291398" cy="6428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線接點 138">
                  <a:extLst>
                    <a:ext uri="{FF2B5EF4-FFF2-40B4-BE49-F238E27FC236}">
                      <a16:creationId xmlns:a16="http://schemas.microsoft.com/office/drawing/2014/main" id="{6CB9D36F-79AE-B747-B97F-E2BA8787931D}"/>
                    </a:ext>
                  </a:extLst>
                </p:cNvPr>
                <p:cNvCxnSpPr>
                  <a:cxnSpLocks/>
                  <a:stCxn id="135" idx="0"/>
                  <a:endCxn id="136" idx="5"/>
                </p:cNvCxnSpPr>
                <p:nvPr/>
              </p:nvCxnSpPr>
              <p:spPr>
                <a:xfrm flipH="1" flipV="1">
                  <a:off x="6255307" y="1751683"/>
                  <a:ext cx="493731" cy="6206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Oval 63">
                <a:extLst>
                  <a:ext uri="{FF2B5EF4-FFF2-40B4-BE49-F238E27FC236}">
                    <a16:creationId xmlns:a16="http://schemas.microsoft.com/office/drawing/2014/main" id="{62C4ADAF-5DCF-8447-A0CC-03201CEF87D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444529" y="56153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27" name="直線接點 126">
                <a:extLst>
                  <a:ext uri="{FF2B5EF4-FFF2-40B4-BE49-F238E27FC236}">
                    <a16:creationId xmlns:a16="http://schemas.microsoft.com/office/drawing/2014/main" id="{D37E1E14-15B3-6D4B-8986-0F396725A356}"/>
                  </a:ext>
                </a:extLst>
              </p:cNvPr>
              <p:cNvCxnSpPr>
                <a:cxnSpLocks/>
                <a:stCxn id="130" idx="0"/>
                <a:endCxn id="126" idx="3"/>
              </p:cNvCxnSpPr>
              <p:nvPr/>
            </p:nvCxnSpPr>
            <p:spPr>
              <a:xfrm flipV="1">
                <a:off x="4831617" y="821700"/>
                <a:ext cx="657549" cy="6698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接點 127">
                <a:extLst>
                  <a:ext uri="{FF2B5EF4-FFF2-40B4-BE49-F238E27FC236}">
                    <a16:creationId xmlns:a16="http://schemas.microsoft.com/office/drawing/2014/main" id="{CE903F6D-FE05-244B-9AA0-54704B583EF7}"/>
                  </a:ext>
                </a:extLst>
              </p:cNvPr>
              <p:cNvCxnSpPr>
                <a:cxnSpLocks/>
                <a:stCxn id="136" idx="0"/>
                <a:endCxn id="126" idx="5"/>
              </p:cNvCxnSpPr>
              <p:nvPr/>
            </p:nvCxnSpPr>
            <p:spPr>
              <a:xfrm flipH="1" flipV="1">
                <a:off x="5704692" y="821700"/>
                <a:ext cx="442852" cy="6698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E2881FDC-D48C-D449-ABFE-9D5A5AEA6D17}"/>
                  </a:ext>
                </a:extLst>
              </p:cNvPr>
              <p:cNvSpPr txBox="1"/>
              <p:nvPr/>
            </p:nvSpPr>
            <p:spPr>
              <a:xfrm>
                <a:off x="5016854" y="46518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0" name="Oval 63">
                <a:extLst>
                  <a:ext uri="{FF2B5EF4-FFF2-40B4-BE49-F238E27FC236}">
                    <a16:creationId xmlns:a16="http://schemas.microsoft.com/office/drawing/2014/main" id="{09177A7B-ED3A-DB46-B71E-7312FC7B3A4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4679217" y="1491520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28E4F974-721A-4E41-9711-B2DF3CB85E68}"/>
                  </a:ext>
                </a:extLst>
              </p:cNvPr>
              <p:cNvSpPr txBox="1"/>
              <p:nvPr/>
            </p:nvSpPr>
            <p:spPr>
              <a:xfrm>
                <a:off x="4257630" y="1451599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0E330CDA-D05D-D248-8375-42943E756764}"/>
                  </a:ext>
                </a:extLst>
              </p:cNvPr>
              <p:cNvSpPr txBox="1"/>
              <p:nvPr/>
            </p:nvSpPr>
            <p:spPr>
              <a:xfrm>
                <a:off x="5258140" y="2339079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179DB780-D981-2741-A1DB-1D12B5A96150}"/>
                  </a:ext>
                </a:extLst>
              </p:cNvPr>
              <p:cNvSpPr txBox="1"/>
              <p:nvPr/>
            </p:nvSpPr>
            <p:spPr>
              <a:xfrm>
                <a:off x="6251526" y="233489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5647593"/>
      </p:ext>
    </p:extLst>
  </p:cSld>
  <p:clrMapOvr>
    <a:masterClrMapping/>
  </p:clrMapOvr>
  <p:transition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38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210784" y="3833179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703800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2562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2141330" y="383317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881167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0" name="手繪多邊形 9">
            <a:extLst>
              <a:ext uri="{FF2B5EF4-FFF2-40B4-BE49-F238E27FC236}">
                <a16:creationId xmlns:a16="http://schemas.microsoft.com/office/drawing/2014/main" id="{AC4B9BE3-58F9-534E-A124-2917362DDC15}"/>
              </a:ext>
            </a:extLst>
          </p:cNvPr>
          <p:cNvSpPr/>
          <p:nvPr/>
        </p:nvSpPr>
        <p:spPr>
          <a:xfrm>
            <a:off x="436837" y="202941"/>
            <a:ext cx="5141003" cy="4434373"/>
          </a:xfrm>
          <a:custGeom>
            <a:avLst/>
            <a:gdLst>
              <a:gd name="connsiteX0" fmla="*/ 5141003 w 5141003"/>
              <a:gd name="connsiteY0" fmla="*/ 267322 h 4434373"/>
              <a:gd name="connsiteX1" fmla="*/ 3913094 w 5141003"/>
              <a:gd name="connsiteY1" fmla="*/ 45253 h 4434373"/>
              <a:gd name="connsiteX2" fmla="*/ 2084294 w 5141003"/>
              <a:gd name="connsiteY2" fmla="*/ 1051093 h 4434373"/>
              <a:gd name="connsiteX3" fmla="*/ 59552 w 5141003"/>
              <a:gd name="connsiteY3" fmla="*/ 3415470 h 4434373"/>
              <a:gd name="connsiteX4" fmla="*/ 555940 w 5141003"/>
              <a:gd name="connsiteY4" fmla="*/ 4434373 h 443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1003" h="4434373">
                <a:moveTo>
                  <a:pt x="5141003" y="267322"/>
                </a:moveTo>
                <a:cubicBezTo>
                  <a:pt x="4781774" y="90973"/>
                  <a:pt x="4422545" y="-85375"/>
                  <a:pt x="3913094" y="45253"/>
                </a:cubicBezTo>
                <a:cubicBezTo>
                  <a:pt x="3403643" y="175881"/>
                  <a:pt x="2726551" y="489390"/>
                  <a:pt x="2084294" y="1051093"/>
                </a:cubicBezTo>
                <a:cubicBezTo>
                  <a:pt x="1442037" y="1612796"/>
                  <a:pt x="314278" y="2851590"/>
                  <a:pt x="59552" y="3415470"/>
                </a:cubicBezTo>
                <a:cubicBezTo>
                  <a:pt x="-195174" y="3979350"/>
                  <a:pt x="442729" y="4358173"/>
                  <a:pt x="555940" y="44343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Oval 63">
            <a:extLst>
              <a:ext uri="{FF2B5EF4-FFF2-40B4-BE49-F238E27FC236}">
                <a16:creationId xmlns:a16="http://schemas.microsoft.com/office/drawing/2014/main" id="{85D342CA-F9DD-A04F-9305-C2B580B4471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59725" y="4600119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8841838A-A762-5C41-885E-8F9A4CD03061}"/>
              </a:ext>
            </a:extLst>
          </p:cNvPr>
          <p:cNvSpPr txBox="1"/>
          <p:nvPr/>
        </p:nvSpPr>
        <p:spPr>
          <a:xfrm>
            <a:off x="2832050" y="4503768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C1EEDCDA-8114-9F4F-A38A-2EA3B03CF5B3}"/>
              </a:ext>
            </a:extLst>
          </p:cNvPr>
          <p:cNvCxnSpPr>
            <a:cxnSpLocks/>
            <a:stCxn id="66" idx="0"/>
            <a:endCxn id="65" idx="4"/>
          </p:cNvCxnSpPr>
          <p:nvPr/>
        </p:nvCxnSpPr>
        <p:spPr>
          <a:xfrm flipV="1">
            <a:off x="3412125" y="3877816"/>
            <a:ext cx="160147" cy="722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手繪多邊形 122">
            <a:extLst>
              <a:ext uri="{FF2B5EF4-FFF2-40B4-BE49-F238E27FC236}">
                <a16:creationId xmlns:a16="http://schemas.microsoft.com/office/drawing/2014/main" id="{2A6D74D4-8C72-D043-B077-C58C0EE9AD61}"/>
              </a:ext>
            </a:extLst>
          </p:cNvPr>
          <p:cNvSpPr/>
          <p:nvPr/>
        </p:nvSpPr>
        <p:spPr>
          <a:xfrm>
            <a:off x="1806405" y="2170923"/>
            <a:ext cx="3571507" cy="2168602"/>
          </a:xfrm>
          <a:custGeom>
            <a:avLst/>
            <a:gdLst>
              <a:gd name="connsiteX0" fmla="*/ 3571507 w 3571507"/>
              <a:gd name="connsiteY0" fmla="*/ 2168602 h 2168602"/>
              <a:gd name="connsiteX1" fmla="*/ 1448239 w 3571507"/>
              <a:gd name="connsiteY1" fmla="*/ 91830 h 2168602"/>
              <a:gd name="connsiteX2" fmla="*/ 99887 w 3571507"/>
              <a:gd name="connsiteY2" fmla="*/ 463789 h 2168602"/>
              <a:gd name="connsiteX3" fmla="*/ 130883 w 3571507"/>
              <a:gd name="connsiteY3" fmla="*/ 1347192 h 216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507" h="2168602">
                <a:moveTo>
                  <a:pt x="3571507" y="2168602"/>
                </a:moveTo>
                <a:cubicBezTo>
                  <a:pt x="2799174" y="1272283"/>
                  <a:pt x="2026842" y="375965"/>
                  <a:pt x="1448239" y="91830"/>
                </a:cubicBezTo>
                <a:cubicBezTo>
                  <a:pt x="869636" y="-192306"/>
                  <a:pt x="319446" y="254562"/>
                  <a:pt x="99887" y="463789"/>
                </a:cubicBezTo>
                <a:cubicBezTo>
                  <a:pt x="-119672" y="673016"/>
                  <a:pt x="84388" y="1101802"/>
                  <a:pt x="130883" y="13471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手繪多邊形 12">
            <a:extLst>
              <a:ext uri="{FF2B5EF4-FFF2-40B4-BE49-F238E27FC236}">
                <a16:creationId xmlns:a16="http://schemas.microsoft.com/office/drawing/2014/main" id="{2AC3AEAC-A189-A743-8806-BA44FC4987CB}"/>
              </a:ext>
            </a:extLst>
          </p:cNvPr>
          <p:cNvSpPr/>
          <p:nvPr/>
        </p:nvSpPr>
        <p:spPr>
          <a:xfrm>
            <a:off x="2669189" y="3177153"/>
            <a:ext cx="5577614" cy="3632989"/>
          </a:xfrm>
          <a:custGeom>
            <a:avLst/>
            <a:gdLst>
              <a:gd name="connsiteX0" fmla="*/ 5482919 w 5577614"/>
              <a:gd name="connsiteY0" fmla="*/ 1673816 h 3632989"/>
              <a:gd name="connsiteX1" fmla="*/ 5048967 w 5577614"/>
              <a:gd name="connsiteY1" fmla="*/ 3580108 h 3632989"/>
              <a:gd name="connsiteX2" fmla="*/ 1422364 w 5577614"/>
              <a:gd name="connsiteY2" fmla="*/ 2991172 h 3632989"/>
              <a:gd name="connsiteX3" fmla="*/ 136004 w 5577614"/>
              <a:gd name="connsiteY3" fmla="*/ 1828800 h 3632989"/>
              <a:gd name="connsiteX4" fmla="*/ 27516 w 5577614"/>
              <a:gd name="connsiteY4" fmla="*/ 604433 h 3632989"/>
              <a:gd name="connsiteX5" fmla="*/ 43014 w 5577614"/>
              <a:gd name="connsiteY5" fmla="*/ 0 h 363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7614" h="3632989">
                <a:moveTo>
                  <a:pt x="5482919" y="1673816"/>
                </a:moveTo>
                <a:cubicBezTo>
                  <a:pt x="5604322" y="2517182"/>
                  <a:pt x="5725726" y="3360549"/>
                  <a:pt x="5048967" y="3580108"/>
                </a:cubicBezTo>
                <a:cubicBezTo>
                  <a:pt x="4372208" y="3799667"/>
                  <a:pt x="2241191" y="3283057"/>
                  <a:pt x="1422364" y="2991172"/>
                </a:cubicBezTo>
                <a:cubicBezTo>
                  <a:pt x="603537" y="2699287"/>
                  <a:pt x="368479" y="2226590"/>
                  <a:pt x="136004" y="1828800"/>
                </a:cubicBezTo>
                <a:cubicBezTo>
                  <a:pt x="-96471" y="1431010"/>
                  <a:pt x="43014" y="909233"/>
                  <a:pt x="27516" y="604433"/>
                </a:cubicBezTo>
                <a:cubicBezTo>
                  <a:pt x="12018" y="299633"/>
                  <a:pt x="27516" y="149816"/>
                  <a:pt x="4301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手繪多邊形 15">
            <a:extLst>
              <a:ext uri="{FF2B5EF4-FFF2-40B4-BE49-F238E27FC236}">
                <a16:creationId xmlns:a16="http://schemas.microsoft.com/office/drawing/2014/main" id="{FB744D62-21D0-0548-8DB8-C1C911140A37}"/>
              </a:ext>
            </a:extLst>
          </p:cNvPr>
          <p:cNvSpPr/>
          <p:nvPr/>
        </p:nvSpPr>
        <p:spPr>
          <a:xfrm>
            <a:off x="3487119" y="914400"/>
            <a:ext cx="4881966" cy="5413462"/>
          </a:xfrm>
          <a:custGeom>
            <a:avLst/>
            <a:gdLst>
              <a:gd name="connsiteX0" fmla="*/ 4881966 w 4881966"/>
              <a:gd name="connsiteY0" fmla="*/ 0 h 5413462"/>
              <a:gd name="connsiteX1" fmla="*/ 3518115 w 4881966"/>
              <a:gd name="connsiteY1" fmla="*/ 4897464 h 5413462"/>
              <a:gd name="connsiteX2" fmla="*/ 728420 w 4881966"/>
              <a:gd name="connsiteY2" fmla="*/ 5176434 h 5413462"/>
              <a:gd name="connsiteX3" fmla="*/ 0 w 4881966"/>
              <a:gd name="connsiteY3" fmla="*/ 4091553 h 541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1966" h="5413462">
                <a:moveTo>
                  <a:pt x="4881966" y="0"/>
                </a:moveTo>
                <a:cubicBezTo>
                  <a:pt x="4546169" y="2017362"/>
                  <a:pt x="4210373" y="4034725"/>
                  <a:pt x="3518115" y="4897464"/>
                </a:cubicBezTo>
                <a:cubicBezTo>
                  <a:pt x="2825857" y="5760203"/>
                  <a:pt x="1314772" y="5310752"/>
                  <a:pt x="728420" y="5176434"/>
                </a:cubicBezTo>
                <a:cubicBezTo>
                  <a:pt x="142068" y="5042116"/>
                  <a:pt x="71034" y="4566834"/>
                  <a:pt x="0" y="40915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14CE527-32FD-0D47-8B56-20442ECA9754}"/>
              </a:ext>
            </a:extLst>
          </p:cNvPr>
          <p:cNvGrpSpPr/>
          <p:nvPr/>
        </p:nvGrpSpPr>
        <p:grpSpPr>
          <a:xfrm>
            <a:off x="4257630" y="381395"/>
            <a:ext cx="4653200" cy="5913341"/>
            <a:chOff x="4257630" y="381395"/>
            <a:chExt cx="4653200" cy="5913341"/>
          </a:xfrm>
        </p:grpSpPr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C06B09B0-E1EB-1842-AB84-0047FD057760}"/>
                </a:ext>
              </a:extLst>
            </p:cNvPr>
            <p:cNvGrpSpPr/>
            <p:nvPr/>
          </p:nvGrpSpPr>
          <p:grpSpPr>
            <a:xfrm>
              <a:off x="4257630" y="465186"/>
              <a:ext cx="4500800" cy="5829550"/>
              <a:chOff x="4257630" y="465186"/>
              <a:chExt cx="4500800" cy="5829550"/>
            </a:xfrm>
          </p:grpSpPr>
          <p:sp>
            <p:nvSpPr>
              <p:cNvPr id="86" name="Oval 63">
                <a:extLst>
                  <a:ext uri="{FF2B5EF4-FFF2-40B4-BE49-F238E27FC236}">
                    <a16:creationId xmlns:a16="http://schemas.microsoft.com/office/drawing/2014/main" id="{3C83D23A-2F72-9A49-95D9-D41F2C11BB7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464113" y="4979694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n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14AEFA40-041D-C84C-A371-AD7625E71537}"/>
                  </a:ext>
                </a:extLst>
              </p:cNvPr>
              <p:cNvCxnSpPr>
                <a:cxnSpLocks/>
                <a:stCxn id="86" idx="0"/>
                <a:endCxn id="88" idx="5"/>
              </p:cNvCxnSpPr>
              <p:nvPr/>
            </p:nvCxnSpPr>
            <p:spPr>
              <a:xfrm flipH="1" flipV="1">
                <a:off x="6088603" y="4251061"/>
                <a:ext cx="527910" cy="7286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63">
                <a:extLst>
                  <a:ext uri="{FF2B5EF4-FFF2-40B4-BE49-F238E27FC236}">
                    <a16:creationId xmlns:a16="http://schemas.microsoft.com/office/drawing/2014/main" id="{14A16920-4DD4-0E4A-8374-62FDC69124F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5828440" y="3990898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B8E1405C-1787-604C-BDA3-3C0AE0262A0D}"/>
                  </a:ext>
                </a:extLst>
              </p:cNvPr>
              <p:cNvSpPr txBox="1"/>
              <p:nvPr/>
            </p:nvSpPr>
            <p:spPr>
              <a:xfrm>
                <a:off x="5400765" y="3894547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4949218E-3224-C64F-A523-F1731E98FF6D}"/>
                  </a:ext>
                </a:extLst>
              </p:cNvPr>
              <p:cNvCxnSpPr>
                <a:cxnSpLocks/>
                <a:endCxn id="88" idx="3"/>
              </p:cNvCxnSpPr>
              <p:nvPr/>
            </p:nvCxnSpPr>
            <p:spPr>
              <a:xfrm flipV="1">
                <a:off x="5550069" y="4251061"/>
                <a:ext cx="323008" cy="7603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20685FB5-2F01-A948-9A3E-45FC31C6ABD4}"/>
                  </a:ext>
                </a:extLst>
              </p:cNvPr>
              <p:cNvSpPr txBox="1"/>
              <p:nvPr/>
            </p:nvSpPr>
            <p:spPr>
              <a:xfrm>
                <a:off x="6132944" y="4952574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125" name="群組 124">
                <a:extLst>
                  <a:ext uri="{FF2B5EF4-FFF2-40B4-BE49-F238E27FC236}">
                    <a16:creationId xmlns:a16="http://schemas.microsoft.com/office/drawing/2014/main" id="{C20223E4-EE49-C640-8938-CDF5E60A9E0A}"/>
                  </a:ext>
                </a:extLst>
              </p:cNvPr>
              <p:cNvGrpSpPr/>
              <p:nvPr/>
            </p:nvGrpSpPr>
            <p:grpSpPr>
              <a:xfrm>
                <a:off x="4257630" y="465186"/>
                <a:ext cx="4500800" cy="5829550"/>
                <a:chOff x="4257630" y="465186"/>
                <a:chExt cx="4500800" cy="5829550"/>
              </a:xfrm>
            </p:grpSpPr>
            <p:grpSp>
              <p:nvGrpSpPr>
                <p:cNvPr id="126" name="群組 125">
                  <a:extLst>
                    <a:ext uri="{FF2B5EF4-FFF2-40B4-BE49-F238E27FC236}">
                      <a16:creationId xmlns:a16="http://schemas.microsoft.com/office/drawing/2014/main" id="{69D246A0-61CC-C14A-B48E-F8FF4568BE68}"/>
                    </a:ext>
                  </a:extLst>
                </p:cNvPr>
                <p:cNvGrpSpPr/>
                <p:nvPr/>
              </p:nvGrpSpPr>
              <p:grpSpPr>
                <a:xfrm>
                  <a:off x="4591906" y="4932930"/>
                  <a:ext cx="1619151" cy="1361806"/>
                  <a:chOff x="5417889" y="4392006"/>
                  <a:chExt cx="1619151" cy="1361806"/>
                </a:xfrm>
              </p:grpSpPr>
              <p:sp>
                <p:nvSpPr>
                  <p:cNvPr id="151" name="Oval 63">
                    <a:extLst>
                      <a:ext uri="{FF2B5EF4-FFF2-40B4-BE49-F238E27FC236}">
                        <a16:creationId xmlns:a16="http://schemas.microsoft.com/office/drawing/2014/main" id="{D329B080-1CF0-F14F-9FB4-44F6661D3A1E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0"/>
                    </p:custDataLst>
                  </p:nvPr>
                </p:nvSpPr>
                <p:spPr bwMode="auto">
                  <a:xfrm>
                    <a:off x="5774077" y="529214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E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52" name="文字方塊 151">
                    <a:extLst>
                      <a:ext uri="{FF2B5EF4-FFF2-40B4-BE49-F238E27FC236}">
                        <a16:creationId xmlns:a16="http://schemas.microsoft.com/office/drawing/2014/main" id="{98D429A8-1096-D14E-93B2-170EB881A407}"/>
                      </a:ext>
                    </a:extLst>
                  </p:cNvPr>
                  <p:cNvSpPr txBox="1"/>
                  <p:nvPr/>
                </p:nvSpPr>
                <p:spPr>
                  <a:xfrm>
                    <a:off x="5417889" y="529214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53" name="Oval 63">
                    <a:extLst>
                      <a:ext uri="{FF2B5EF4-FFF2-40B4-BE49-F238E27FC236}">
                        <a16:creationId xmlns:a16="http://schemas.microsoft.com/office/drawing/2014/main" id="{502CEF9C-1E62-BE49-8C84-90B4AD54ABEC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1"/>
                    </p:custDataLst>
                  </p:nvPr>
                </p:nvSpPr>
                <p:spPr bwMode="auto">
                  <a:xfrm>
                    <a:off x="6732240" y="529214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i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54" name="文字方塊 153">
                    <a:extLst>
                      <a:ext uri="{FF2B5EF4-FFF2-40B4-BE49-F238E27FC236}">
                        <a16:creationId xmlns:a16="http://schemas.microsoft.com/office/drawing/2014/main" id="{E4204BE7-13C7-1347-A686-BFEAA4B2EB58}"/>
                      </a:ext>
                    </a:extLst>
                  </p:cNvPr>
                  <p:cNvSpPr txBox="1"/>
                  <p:nvPr/>
                </p:nvSpPr>
                <p:spPr>
                  <a:xfrm>
                    <a:off x="6376052" y="529210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55" name="Oval 63">
                    <a:extLst>
                      <a:ext uri="{FF2B5EF4-FFF2-40B4-BE49-F238E27FC236}">
                        <a16:creationId xmlns:a16="http://schemas.microsoft.com/office/drawing/2014/main" id="{DAA5D43A-86BE-124D-AAC7-41085BD62967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2"/>
                    </p:custDataLst>
                  </p:nvPr>
                </p:nvSpPr>
                <p:spPr bwMode="auto">
                  <a:xfrm>
                    <a:off x="6223652" y="4470438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56" name="文字方塊 155">
                    <a:extLst>
                      <a:ext uri="{FF2B5EF4-FFF2-40B4-BE49-F238E27FC236}">
                        <a16:creationId xmlns:a16="http://schemas.microsoft.com/office/drawing/2014/main" id="{CE91CEFC-C40F-064E-981D-2500BE5BB9BD}"/>
                      </a:ext>
                    </a:extLst>
                  </p:cNvPr>
                  <p:cNvSpPr txBox="1"/>
                  <p:nvPr/>
                </p:nvSpPr>
                <p:spPr>
                  <a:xfrm>
                    <a:off x="5748383" y="439200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57" name="直線接點 156">
                    <a:extLst>
                      <a:ext uri="{FF2B5EF4-FFF2-40B4-BE49-F238E27FC236}">
                        <a16:creationId xmlns:a16="http://schemas.microsoft.com/office/drawing/2014/main" id="{4CBB5672-346D-254B-9846-D73D0193064E}"/>
                      </a:ext>
                    </a:extLst>
                  </p:cNvPr>
                  <p:cNvCxnSpPr>
                    <a:cxnSpLocks/>
                    <a:stCxn id="151" idx="0"/>
                    <a:endCxn id="155" idx="3"/>
                  </p:cNvCxnSpPr>
                  <p:nvPr/>
                </p:nvCxnSpPr>
                <p:spPr>
                  <a:xfrm flipV="1">
                    <a:off x="5926477" y="4730601"/>
                    <a:ext cx="341812" cy="5615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線接點 157">
                    <a:extLst>
                      <a:ext uri="{FF2B5EF4-FFF2-40B4-BE49-F238E27FC236}">
                        <a16:creationId xmlns:a16="http://schemas.microsoft.com/office/drawing/2014/main" id="{2EF89329-0BC8-654F-945B-91A0DE8EC591}"/>
                      </a:ext>
                    </a:extLst>
                  </p:cNvPr>
                  <p:cNvCxnSpPr>
                    <a:cxnSpLocks/>
                    <a:stCxn id="153" idx="0"/>
                    <a:endCxn id="155" idx="5"/>
                  </p:cNvCxnSpPr>
                  <p:nvPr/>
                </p:nvCxnSpPr>
                <p:spPr>
                  <a:xfrm flipH="1" flipV="1">
                    <a:off x="6483815" y="4730601"/>
                    <a:ext cx="400825" cy="5615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7" name="群組 126">
                  <a:extLst>
                    <a:ext uri="{FF2B5EF4-FFF2-40B4-BE49-F238E27FC236}">
                      <a16:creationId xmlns:a16="http://schemas.microsoft.com/office/drawing/2014/main" id="{F3DC8568-0630-5A4D-BDC8-FA634C9C5A5F}"/>
                    </a:ext>
                  </a:extLst>
                </p:cNvPr>
                <p:cNvGrpSpPr/>
                <p:nvPr/>
              </p:nvGrpSpPr>
              <p:grpSpPr>
                <a:xfrm>
                  <a:off x="7380312" y="4413964"/>
                  <a:ext cx="1378118" cy="1356693"/>
                  <a:chOff x="7380312" y="4413964"/>
                  <a:chExt cx="1378118" cy="1356693"/>
                </a:xfrm>
              </p:grpSpPr>
              <p:sp>
                <p:nvSpPr>
                  <p:cNvPr id="143" name="Oval 63">
                    <a:extLst>
                      <a:ext uri="{FF2B5EF4-FFF2-40B4-BE49-F238E27FC236}">
                        <a16:creationId xmlns:a16="http://schemas.microsoft.com/office/drawing/2014/main" id="{105FC0EC-6ABF-E541-B7F9-A7009C936570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7"/>
                    </p:custDataLst>
                  </p:nvPr>
                </p:nvSpPr>
                <p:spPr bwMode="auto">
                  <a:xfrm>
                    <a:off x="7685112" y="5302456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44" name="Oval 63">
                    <a:extLst>
                      <a:ext uri="{FF2B5EF4-FFF2-40B4-BE49-F238E27FC236}">
                        <a16:creationId xmlns:a16="http://schemas.microsoft.com/office/drawing/2014/main" id="{2D789E3F-40F8-F24B-823D-D5E93881CA49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8"/>
                    </p:custDataLst>
                  </p:nvPr>
                </p:nvSpPr>
                <p:spPr bwMode="auto">
                  <a:xfrm>
                    <a:off x="8453630" y="5285571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k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45" name="文字方塊 144">
                    <a:extLst>
                      <a:ext uri="{FF2B5EF4-FFF2-40B4-BE49-F238E27FC236}">
                        <a16:creationId xmlns:a16="http://schemas.microsoft.com/office/drawing/2014/main" id="{731C9577-6D63-394C-B743-9225A4CB28F5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312" y="5308992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46" name="文字方塊 145">
                    <a:extLst>
                      <a:ext uri="{FF2B5EF4-FFF2-40B4-BE49-F238E27FC236}">
                        <a16:creationId xmlns:a16="http://schemas.microsoft.com/office/drawing/2014/main" id="{27E6EA93-B17C-3C4C-AAFC-D2061FEAFB93}"/>
                      </a:ext>
                    </a:extLst>
                  </p:cNvPr>
                  <p:cNvSpPr txBox="1"/>
                  <p:nvPr/>
                </p:nvSpPr>
                <p:spPr>
                  <a:xfrm>
                    <a:off x="8123136" y="529210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47" name="Oval 63">
                    <a:extLst>
                      <a:ext uri="{FF2B5EF4-FFF2-40B4-BE49-F238E27FC236}">
                        <a16:creationId xmlns:a16="http://schemas.microsoft.com/office/drawing/2014/main" id="{33A254C4-BFA9-B046-96CB-6F1D4053BC09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9"/>
                    </p:custDataLst>
                  </p:nvPr>
                </p:nvSpPr>
                <p:spPr bwMode="auto">
                  <a:xfrm>
                    <a:off x="8000164" y="4435152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48" name="文字方塊 147">
                    <a:extLst>
                      <a:ext uri="{FF2B5EF4-FFF2-40B4-BE49-F238E27FC236}">
                        <a16:creationId xmlns:a16="http://schemas.microsoft.com/office/drawing/2014/main" id="{36E6F34A-250B-0C4E-9A7D-59F918939BC6}"/>
                      </a:ext>
                    </a:extLst>
                  </p:cNvPr>
                  <p:cNvSpPr txBox="1"/>
                  <p:nvPr/>
                </p:nvSpPr>
                <p:spPr>
                  <a:xfrm>
                    <a:off x="7618126" y="4413964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49" name="直線接點 148">
                    <a:extLst>
                      <a:ext uri="{FF2B5EF4-FFF2-40B4-BE49-F238E27FC236}">
                        <a16:creationId xmlns:a16="http://schemas.microsoft.com/office/drawing/2014/main" id="{13F8E6D0-766D-2349-9EFE-CADBE51DB3D5}"/>
                      </a:ext>
                    </a:extLst>
                  </p:cNvPr>
                  <p:cNvCxnSpPr>
                    <a:cxnSpLocks/>
                    <a:stCxn id="143" idx="0"/>
                    <a:endCxn id="147" idx="3"/>
                  </p:cNvCxnSpPr>
                  <p:nvPr/>
                </p:nvCxnSpPr>
                <p:spPr>
                  <a:xfrm flipV="1">
                    <a:off x="7837512" y="4695315"/>
                    <a:ext cx="207289" cy="6071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線接點 149">
                    <a:extLst>
                      <a:ext uri="{FF2B5EF4-FFF2-40B4-BE49-F238E27FC236}">
                        <a16:creationId xmlns:a16="http://schemas.microsoft.com/office/drawing/2014/main" id="{FF9B560D-4A20-F64A-81EE-5C1AC9F6B0D6}"/>
                      </a:ext>
                    </a:extLst>
                  </p:cNvPr>
                  <p:cNvCxnSpPr>
                    <a:cxnSpLocks/>
                    <a:stCxn id="144" idx="0"/>
                    <a:endCxn id="147" idx="5"/>
                  </p:cNvCxnSpPr>
                  <p:nvPr/>
                </p:nvCxnSpPr>
                <p:spPr>
                  <a:xfrm flipH="1" flipV="1">
                    <a:off x="8260327" y="4695315"/>
                    <a:ext cx="345703" cy="59025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8" name="群組 127">
                  <a:extLst>
                    <a:ext uri="{FF2B5EF4-FFF2-40B4-BE49-F238E27FC236}">
                      <a16:creationId xmlns:a16="http://schemas.microsoft.com/office/drawing/2014/main" id="{F79D9C2C-CABA-364C-9079-ECC19161DC21}"/>
                    </a:ext>
                  </a:extLst>
                </p:cNvPr>
                <p:cNvGrpSpPr/>
                <p:nvPr/>
              </p:nvGrpSpPr>
              <p:grpSpPr>
                <a:xfrm>
                  <a:off x="5595983" y="1470332"/>
                  <a:ext cx="1305455" cy="1229015"/>
                  <a:chOff x="5595983" y="1470332"/>
                  <a:chExt cx="1305455" cy="1229015"/>
                </a:xfrm>
              </p:grpSpPr>
              <p:sp>
                <p:nvSpPr>
                  <p:cNvPr id="137" name="Oval 63">
                    <a:extLst>
                      <a:ext uri="{FF2B5EF4-FFF2-40B4-BE49-F238E27FC236}">
                        <a16:creationId xmlns:a16="http://schemas.microsoft.com/office/drawing/2014/main" id="{8F98D65A-1015-EE46-AE4C-785DDBBF8E63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4"/>
                    </p:custDataLst>
                  </p:nvPr>
                </p:nvSpPr>
                <p:spPr bwMode="auto">
                  <a:xfrm>
                    <a:off x="5595983" y="239454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y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38" name="Oval 63">
                    <a:extLst>
                      <a:ext uri="{FF2B5EF4-FFF2-40B4-BE49-F238E27FC236}">
                        <a16:creationId xmlns:a16="http://schemas.microsoft.com/office/drawing/2014/main" id="{6F972E21-39A2-5944-A3A4-16A4EDCB386C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5"/>
                    </p:custDataLst>
                  </p:nvPr>
                </p:nvSpPr>
                <p:spPr bwMode="auto">
                  <a:xfrm>
                    <a:off x="6596638" y="237228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.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39" name="Oval 63">
                    <a:extLst>
                      <a:ext uri="{FF2B5EF4-FFF2-40B4-BE49-F238E27FC236}">
                        <a16:creationId xmlns:a16="http://schemas.microsoft.com/office/drawing/2014/main" id="{325F5C22-3BA3-054A-8058-903806CB8C21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6"/>
                    </p:custDataLst>
                  </p:nvPr>
                </p:nvSpPr>
                <p:spPr bwMode="auto">
                  <a:xfrm>
                    <a:off x="5995144" y="1491520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40" name="文字方塊 139">
                    <a:extLst>
                      <a:ext uri="{FF2B5EF4-FFF2-40B4-BE49-F238E27FC236}">
                        <a16:creationId xmlns:a16="http://schemas.microsoft.com/office/drawing/2014/main" id="{51D09158-3931-9E43-AFC9-D1CB5644C892}"/>
                      </a:ext>
                    </a:extLst>
                  </p:cNvPr>
                  <p:cNvSpPr txBox="1"/>
                  <p:nvPr/>
                </p:nvSpPr>
                <p:spPr>
                  <a:xfrm>
                    <a:off x="5613106" y="1470332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41" name="直線接點 140">
                    <a:extLst>
                      <a:ext uri="{FF2B5EF4-FFF2-40B4-BE49-F238E27FC236}">
                        <a16:creationId xmlns:a16="http://schemas.microsoft.com/office/drawing/2014/main" id="{D7604623-239E-194B-A6EA-57548E202AEE}"/>
                      </a:ext>
                    </a:extLst>
                  </p:cNvPr>
                  <p:cNvCxnSpPr>
                    <a:cxnSpLocks/>
                    <a:stCxn id="137" idx="0"/>
                    <a:endCxn id="139" idx="3"/>
                  </p:cNvCxnSpPr>
                  <p:nvPr/>
                </p:nvCxnSpPr>
                <p:spPr>
                  <a:xfrm flipV="1">
                    <a:off x="5748383" y="1751683"/>
                    <a:ext cx="291398" cy="64286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線接點 141">
                    <a:extLst>
                      <a:ext uri="{FF2B5EF4-FFF2-40B4-BE49-F238E27FC236}">
                        <a16:creationId xmlns:a16="http://schemas.microsoft.com/office/drawing/2014/main" id="{5A37CAA9-BCCD-CE4E-A5F2-53C4E7627722}"/>
                      </a:ext>
                    </a:extLst>
                  </p:cNvPr>
                  <p:cNvCxnSpPr>
                    <a:cxnSpLocks/>
                    <a:stCxn id="138" idx="0"/>
                    <a:endCxn id="139" idx="5"/>
                  </p:cNvCxnSpPr>
                  <p:nvPr/>
                </p:nvCxnSpPr>
                <p:spPr>
                  <a:xfrm flipH="1" flipV="1">
                    <a:off x="6255307" y="1751683"/>
                    <a:ext cx="493731" cy="6206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9" name="Oval 63">
                  <a:extLst>
                    <a:ext uri="{FF2B5EF4-FFF2-40B4-BE49-F238E27FC236}">
                      <a16:creationId xmlns:a16="http://schemas.microsoft.com/office/drawing/2014/main" id="{58867F3A-CE1D-2944-B7F6-55C9991D53B1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5444529" y="56153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30" name="直線接點 129">
                  <a:extLst>
                    <a:ext uri="{FF2B5EF4-FFF2-40B4-BE49-F238E27FC236}">
                      <a16:creationId xmlns:a16="http://schemas.microsoft.com/office/drawing/2014/main" id="{408D109C-A73E-024E-A0E6-C2460DCF0C66}"/>
                    </a:ext>
                  </a:extLst>
                </p:cNvPr>
                <p:cNvCxnSpPr>
                  <a:cxnSpLocks/>
                  <a:stCxn id="133" idx="0"/>
                  <a:endCxn id="129" idx="3"/>
                </p:cNvCxnSpPr>
                <p:nvPr/>
              </p:nvCxnSpPr>
              <p:spPr>
                <a:xfrm flipV="1">
                  <a:off x="4831617" y="821700"/>
                  <a:ext cx="657549" cy="6698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接點 130">
                  <a:extLst>
                    <a:ext uri="{FF2B5EF4-FFF2-40B4-BE49-F238E27FC236}">
                      <a16:creationId xmlns:a16="http://schemas.microsoft.com/office/drawing/2014/main" id="{4F7471E5-0B28-614F-9611-3B99D3B33CA5}"/>
                    </a:ext>
                  </a:extLst>
                </p:cNvPr>
                <p:cNvCxnSpPr>
                  <a:cxnSpLocks/>
                  <a:stCxn id="139" idx="0"/>
                  <a:endCxn id="129" idx="5"/>
                </p:cNvCxnSpPr>
                <p:nvPr/>
              </p:nvCxnSpPr>
              <p:spPr>
                <a:xfrm flipH="1" flipV="1">
                  <a:off x="5704692" y="821700"/>
                  <a:ext cx="442852" cy="6698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D2E5837D-7A74-F447-99F8-042A46645C4D}"/>
                    </a:ext>
                  </a:extLst>
                </p:cNvPr>
                <p:cNvSpPr txBox="1"/>
                <p:nvPr/>
              </p:nvSpPr>
              <p:spPr>
                <a:xfrm>
                  <a:off x="5016854" y="46518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3" name="Oval 63">
                  <a:extLst>
                    <a:ext uri="{FF2B5EF4-FFF2-40B4-BE49-F238E27FC236}">
                      <a16:creationId xmlns:a16="http://schemas.microsoft.com/office/drawing/2014/main" id="{67877C17-245A-DE43-9EFF-D1251DC736FF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4679217" y="1491520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4" name="文字方塊 133">
                  <a:extLst>
                    <a:ext uri="{FF2B5EF4-FFF2-40B4-BE49-F238E27FC236}">
                      <a16:creationId xmlns:a16="http://schemas.microsoft.com/office/drawing/2014/main" id="{BAB53066-8C4C-F443-AA92-9E3E7B14C6B0}"/>
                    </a:ext>
                  </a:extLst>
                </p:cNvPr>
                <p:cNvSpPr txBox="1"/>
                <p:nvPr/>
              </p:nvSpPr>
              <p:spPr>
                <a:xfrm>
                  <a:off x="4257630" y="1451599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5" name="文字方塊 134">
                  <a:extLst>
                    <a:ext uri="{FF2B5EF4-FFF2-40B4-BE49-F238E27FC236}">
                      <a16:creationId xmlns:a16="http://schemas.microsoft.com/office/drawing/2014/main" id="{AE74BEF4-3E0E-9948-910F-B4E6F2127823}"/>
                    </a:ext>
                  </a:extLst>
                </p:cNvPr>
                <p:cNvSpPr txBox="1"/>
                <p:nvPr/>
              </p:nvSpPr>
              <p:spPr>
                <a:xfrm>
                  <a:off x="5258140" y="2339079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59456EA1-2D35-C24F-B725-35618A987AAF}"/>
                    </a:ext>
                  </a:extLst>
                </p:cNvPr>
                <p:cNvSpPr txBox="1"/>
                <p:nvPr/>
              </p:nvSpPr>
              <p:spPr>
                <a:xfrm>
                  <a:off x="6251526" y="233489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</p:grpSp>
        </p:grpSp>
        <p:grpSp>
          <p:nvGrpSpPr>
            <p:cNvPr id="159" name="群組 158">
              <a:extLst>
                <a:ext uri="{FF2B5EF4-FFF2-40B4-BE49-F238E27FC236}">
                  <a16:creationId xmlns:a16="http://schemas.microsoft.com/office/drawing/2014/main" id="{B90190F4-DD97-5546-9FD3-469BE49BB104}"/>
                </a:ext>
              </a:extLst>
            </p:cNvPr>
            <p:cNvGrpSpPr/>
            <p:nvPr/>
          </p:nvGrpSpPr>
          <p:grpSpPr>
            <a:xfrm>
              <a:off x="7287774" y="381395"/>
              <a:ext cx="1623056" cy="1571790"/>
              <a:chOff x="7287774" y="381395"/>
              <a:chExt cx="1623056" cy="1571790"/>
            </a:xfrm>
          </p:grpSpPr>
          <p:sp>
            <p:nvSpPr>
              <p:cNvPr id="160" name="Oval 63">
                <a:extLst>
                  <a:ext uri="{FF2B5EF4-FFF2-40B4-BE49-F238E27FC236}">
                    <a16:creationId xmlns:a16="http://schemas.microsoft.com/office/drawing/2014/main" id="{965C7311-6647-624D-AC18-BD3FEF63BE8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643962" y="1491520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s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5A1C9A07-E6E6-3747-A2A0-3AD80BA3598A}"/>
                  </a:ext>
                </a:extLst>
              </p:cNvPr>
              <p:cNvSpPr txBox="1"/>
              <p:nvPr/>
            </p:nvSpPr>
            <p:spPr>
              <a:xfrm>
                <a:off x="7287774" y="1491520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62" name="Oval 63">
                <a:extLst>
                  <a:ext uri="{FF2B5EF4-FFF2-40B4-BE49-F238E27FC236}">
                    <a16:creationId xmlns:a16="http://schemas.microsoft.com/office/drawing/2014/main" id="{B528F4CC-F739-4B4F-A8B0-73086B4C316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8606030" y="1446883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r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028D8B0D-FE5E-3B4E-AC90-6FD96F158DFE}"/>
                  </a:ext>
                </a:extLst>
              </p:cNvPr>
              <p:cNvSpPr txBox="1"/>
              <p:nvPr/>
            </p:nvSpPr>
            <p:spPr>
              <a:xfrm>
                <a:off x="8249842" y="1446883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64" name="Oval 63">
                <a:extLst>
                  <a:ext uri="{FF2B5EF4-FFF2-40B4-BE49-F238E27FC236}">
                    <a16:creationId xmlns:a16="http://schemas.microsoft.com/office/drawing/2014/main" id="{A2A02FA8-B09C-074D-B100-6F5F762CEB4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79661" y="477746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65" name="直線接點 164">
                <a:extLst>
                  <a:ext uri="{FF2B5EF4-FFF2-40B4-BE49-F238E27FC236}">
                    <a16:creationId xmlns:a16="http://schemas.microsoft.com/office/drawing/2014/main" id="{812752CD-DF9F-CC41-9E75-25A33DD1C209}"/>
                  </a:ext>
                </a:extLst>
              </p:cNvPr>
              <p:cNvCxnSpPr>
                <a:cxnSpLocks/>
                <a:stCxn id="160" idx="0"/>
                <a:endCxn id="164" idx="3"/>
              </p:cNvCxnSpPr>
              <p:nvPr/>
            </p:nvCxnSpPr>
            <p:spPr>
              <a:xfrm flipV="1">
                <a:off x="7796362" y="737909"/>
                <a:ext cx="527936" cy="753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F5EB6E1-6524-9F43-AADA-ED7D5866EDD5}"/>
                  </a:ext>
                </a:extLst>
              </p:cNvPr>
              <p:cNvCxnSpPr>
                <a:cxnSpLocks/>
                <a:stCxn id="162" idx="0"/>
                <a:endCxn id="164" idx="5"/>
              </p:cNvCxnSpPr>
              <p:nvPr/>
            </p:nvCxnSpPr>
            <p:spPr>
              <a:xfrm flipH="1" flipV="1">
                <a:off x="8539824" y="737909"/>
                <a:ext cx="218606" cy="7089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A3A52F0F-BD6F-E541-87B0-154B6FDBBD3B}"/>
                  </a:ext>
                </a:extLst>
              </p:cNvPr>
              <p:cNvSpPr txBox="1"/>
              <p:nvPr/>
            </p:nvSpPr>
            <p:spPr>
              <a:xfrm>
                <a:off x="7851986" y="381395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4535147"/>
      </p:ext>
    </p:extLst>
  </p:cSld>
  <p:clrMapOvr>
    <a:masterClrMapping/>
  </p:clrMapOvr>
  <p:transition advClick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38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210784" y="3833179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703800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Oval 63">
            <a:extLst>
              <a:ext uri="{FF2B5EF4-FFF2-40B4-BE49-F238E27FC236}">
                <a16:creationId xmlns:a16="http://schemas.microsoft.com/office/drawing/2014/main" id="{92977DC9-3E27-1841-B7F9-20172FF0FE0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2562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2E992D2-A93C-9E43-AF2E-1313FC40E8A0}"/>
              </a:ext>
            </a:extLst>
          </p:cNvPr>
          <p:cNvCxnSpPr>
            <a:cxnSpLocks/>
            <a:stCxn id="19" idx="0"/>
            <a:endCxn id="70" idx="5"/>
          </p:cNvCxnSpPr>
          <p:nvPr/>
        </p:nvCxnSpPr>
        <p:spPr>
          <a:xfrm flipH="1" flipV="1">
            <a:off x="2141330" y="3833179"/>
            <a:ext cx="236694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815A9-C5D9-C34A-A7A0-95C3946D335F}"/>
              </a:ext>
            </a:extLst>
          </p:cNvPr>
          <p:cNvSpPr txBox="1"/>
          <p:nvPr/>
        </p:nvSpPr>
        <p:spPr>
          <a:xfrm>
            <a:off x="1881167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0" name="手繪多邊形 9">
            <a:extLst>
              <a:ext uri="{FF2B5EF4-FFF2-40B4-BE49-F238E27FC236}">
                <a16:creationId xmlns:a16="http://schemas.microsoft.com/office/drawing/2014/main" id="{AC4B9BE3-58F9-534E-A124-2917362DDC15}"/>
              </a:ext>
            </a:extLst>
          </p:cNvPr>
          <p:cNvSpPr/>
          <p:nvPr/>
        </p:nvSpPr>
        <p:spPr>
          <a:xfrm>
            <a:off x="436837" y="202941"/>
            <a:ext cx="5141003" cy="4434373"/>
          </a:xfrm>
          <a:custGeom>
            <a:avLst/>
            <a:gdLst>
              <a:gd name="connsiteX0" fmla="*/ 5141003 w 5141003"/>
              <a:gd name="connsiteY0" fmla="*/ 267322 h 4434373"/>
              <a:gd name="connsiteX1" fmla="*/ 3913094 w 5141003"/>
              <a:gd name="connsiteY1" fmla="*/ 45253 h 4434373"/>
              <a:gd name="connsiteX2" fmla="*/ 2084294 w 5141003"/>
              <a:gd name="connsiteY2" fmla="*/ 1051093 h 4434373"/>
              <a:gd name="connsiteX3" fmla="*/ 59552 w 5141003"/>
              <a:gd name="connsiteY3" fmla="*/ 3415470 h 4434373"/>
              <a:gd name="connsiteX4" fmla="*/ 555940 w 5141003"/>
              <a:gd name="connsiteY4" fmla="*/ 4434373 h 443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1003" h="4434373">
                <a:moveTo>
                  <a:pt x="5141003" y="267322"/>
                </a:moveTo>
                <a:cubicBezTo>
                  <a:pt x="4781774" y="90973"/>
                  <a:pt x="4422545" y="-85375"/>
                  <a:pt x="3913094" y="45253"/>
                </a:cubicBezTo>
                <a:cubicBezTo>
                  <a:pt x="3403643" y="175881"/>
                  <a:pt x="2726551" y="489390"/>
                  <a:pt x="2084294" y="1051093"/>
                </a:cubicBezTo>
                <a:cubicBezTo>
                  <a:pt x="1442037" y="1612796"/>
                  <a:pt x="314278" y="2851590"/>
                  <a:pt x="59552" y="3415470"/>
                </a:cubicBezTo>
                <a:cubicBezTo>
                  <a:pt x="-195174" y="3979350"/>
                  <a:pt x="442729" y="4358173"/>
                  <a:pt x="555940" y="44343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手繪多邊形 2">
            <a:extLst>
              <a:ext uri="{FF2B5EF4-FFF2-40B4-BE49-F238E27FC236}">
                <a16:creationId xmlns:a16="http://schemas.microsoft.com/office/drawing/2014/main" id="{1401EBF2-DAAC-A64C-8AA7-A5A239A2BA38}"/>
              </a:ext>
            </a:extLst>
          </p:cNvPr>
          <p:cNvSpPr/>
          <p:nvPr/>
        </p:nvSpPr>
        <p:spPr>
          <a:xfrm>
            <a:off x="3022169" y="929898"/>
            <a:ext cx="5346916" cy="2489652"/>
          </a:xfrm>
          <a:custGeom>
            <a:avLst/>
            <a:gdLst>
              <a:gd name="connsiteX0" fmla="*/ 5346916 w 5346916"/>
              <a:gd name="connsiteY0" fmla="*/ 0 h 2489652"/>
              <a:gd name="connsiteX1" fmla="*/ 4912963 w 5346916"/>
              <a:gd name="connsiteY1" fmla="*/ 1751309 h 2489652"/>
              <a:gd name="connsiteX2" fmla="*/ 3874577 w 5346916"/>
              <a:gd name="connsiteY2" fmla="*/ 2464231 h 2489652"/>
              <a:gd name="connsiteX3" fmla="*/ 1627323 w 5346916"/>
              <a:gd name="connsiteY3" fmla="*/ 2293749 h 2489652"/>
              <a:gd name="connsiteX4" fmla="*/ 0 w 5346916"/>
              <a:gd name="connsiteY4" fmla="*/ 1937288 h 248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6916" h="2489652">
                <a:moveTo>
                  <a:pt x="5346916" y="0"/>
                </a:moveTo>
                <a:cubicBezTo>
                  <a:pt x="5252634" y="670302"/>
                  <a:pt x="5158353" y="1340604"/>
                  <a:pt x="4912963" y="1751309"/>
                </a:cubicBezTo>
                <a:cubicBezTo>
                  <a:pt x="4667573" y="2162014"/>
                  <a:pt x="4422184" y="2373824"/>
                  <a:pt x="3874577" y="2464231"/>
                </a:cubicBezTo>
                <a:cubicBezTo>
                  <a:pt x="3326970" y="2554638"/>
                  <a:pt x="2273086" y="2381573"/>
                  <a:pt x="1627323" y="2293749"/>
                </a:cubicBezTo>
                <a:cubicBezTo>
                  <a:pt x="981560" y="2205925"/>
                  <a:pt x="348712" y="2017362"/>
                  <a:pt x="0" y="19372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3C1651B6-8648-A740-B1C1-AA18767E8034}"/>
              </a:ext>
            </a:extLst>
          </p:cNvPr>
          <p:cNvGrpSpPr/>
          <p:nvPr/>
        </p:nvGrpSpPr>
        <p:grpSpPr>
          <a:xfrm>
            <a:off x="3612217" y="381395"/>
            <a:ext cx="5298613" cy="6019966"/>
            <a:chOff x="3612217" y="381395"/>
            <a:chExt cx="5298613" cy="601996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61674DB-222D-194A-ABE1-5E33F5A8011B}"/>
                </a:ext>
              </a:extLst>
            </p:cNvPr>
            <p:cNvGrpSpPr/>
            <p:nvPr/>
          </p:nvGrpSpPr>
          <p:grpSpPr>
            <a:xfrm>
              <a:off x="5595983" y="1470332"/>
              <a:ext cx="1305455" cy="1229015"/>
              <a:chOff x="5595983" y="1470332"/>
              <a:chExt cx="1305455" cy="1229015"/>
            </a:xfrm>
          </p:grpSpPr>
          <p:sp>
            <p:nvSpPr>
              <p:cNvPr id="59" name="Oval 63">
                <a:extLst>
                  <a:ext uri="{FF2B5EF4-FFF2-40B4-BE49-F238E27FC236}">
                    <a16:creationId xmlns:a16="http://schemas.microsoft.com/office/drawing/2014/main" id="{09F094E9-696F-6247-8D36-7B187F9B40C5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5595983" y="239454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6" name="Oval 63">
                <a:extLst>
                  <a:ext uri="{FF2B5EF4-FFF2-40B4-BE49-F238E27FC236}">
                    <a16:creationId xmlns:a16="http://schemas.microsoft.com/office/drawing/2014/main" id="{EBF86119-ACE5-8643-B5CC-A9CE3C89AA5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596638" y="237228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7" name="Oval 63">
                <a:extLst>
                  <a:ext uri="{FF2B5EF4-FFF2-40B4-BE49-F238E27FC236}">
                    <a16:creationId xmlns:a16="http://schemas.microsoft.com/office/drawing/2014/main" id="{0036B73F-52D7-C549-B9F6-18DE27B2AD8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5995144" y="1491520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8844D035-DE34-2743-8D95-27AAA1BC70A2}"/>
                  </a:ext>
                </a:extLst>
              </p:cNvPr>
              <p:cNvSpPr txBox="1"/>
              <p:nvPr/>
            </p:nvSpPr>
            <p:spPr>
              <a:xfrm>
                <a:off x="5613106" y="1470332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830B1FB1-9EA2-9346-A974-F9EC4C4F4B2F}"/>
                  </a:ext>
                </a:extLst>
              </p:cNvPr>
              <p:cNvCxnSpPr>
                <a:cxnSpLocks/>
                <a:stCxn id="59" idx="0"/>
                <a:endCxn id="57" idx="3"/>
              </p:cNvCxnSpPr>
              <p:nvPr/>
            </p:nvCxnSpPr>
            <p:spPr>
              <a:xfrm flipV="1">
                <a:off x="5748383" y="1751683"/>
                <a:ext cx="291398" cy="642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9109B54F-8EDA-9D42-A129-F352C62E515A}"/>
                  </a:ext>
                </a:extLst>
              </p:cNvPr>
              <p:cNvCxnSpPr>
                <a:cxnSpLocks/>
                <a:stCxn id="56" idx="0"/>
                <a:endCxn id="57" idx="5"/>
              </p:cNvCxnSpPr>
              <p:nvPr/>
            </p:nvCxnSpPr>
            <p:spPr>
              <a:xfrm flipH="1" flipV="1">
                <a:off x="6255307" y="1751683"/>
                <a:ext cx="493731" cy="6206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Oval 63">
              <a:extLst>
                <a:ext uri="{FF2B5EF4-FFF2-40B4-BE49-F238E27FC236}">
                  <a16:creationId xmlns:a16="http://schemas.microsoft.com/office/drawing/2014/main" id="{66A1FFC2-3F3E-554F-BDEC-8397D3F04A1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444529" y="561537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7510029-586C-494A-9797-FFBD1A46905F}"/>
                </a:ext>
              </a:extLst>
            </p:cNvPr>
            <p:cNvCxnSpPr>
              <a:cxnSpLocks/>
              <a:stCxn id="76" idx="0"/>
              <a:endCxn id="68" idx="3"/>
            </p:cNvCxnSpPr>
            <p:nvPr/>
          </p:nvCxnSpPr>
          <p:spPr>
            <a:xfrm flipV="1">
              <a:off x="4831617" y="821700"/>
              <a:ext cx="657549" cy="6698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BD8DBBE7-253D-4443-8B63-AE12055D16E6}"/>
                </a:ext>
              </a:extLst>
            </p:cNvPr>
            <p:cNvCxnSpPr>
              <a:cxnSpLocks/>
              <a:stCxn id="57" idx="0"/>
              <a:endCxn id="68" idx="5"/>
            </p:cNvCxnSpPr>
            <p:nvPr/>
          </p:nvCxnSpPr>
          <p:spPr>
            <a:xfrm flipH="1" flipV="1">
              <a:off x="5704692" y="821700"/>
              <a:ext cx="442852" cy="6698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E13BB2EF-3961-F548-80E5-26D7B5D6D32A}"/>
                </a:ext>
              </a:extLst>
            </p:cNvPr>
            <p:cNvSpPr txBox="1"/>
            <p:nvPr/>
          </p:nvSpPr>
          <p:spPr>
            <a:xfrm>
              <a:off x="5016854" y="465186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76" name="Oval 63">
              <a:extLst>
                <a:ext uri="{FF2B5EF4-FFF2-40B4-BE49-F238E27FC236}">
                  <a16:creationId xmlns:a16="http://schemas.microsoft.com/office/drawing/2014/main" id="{4FC46901-C64E-F343-A0A3-1CD3F37F2F1B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679217" y="1491520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DCC72EBB-3C63-694C-A772-1A528FD2127E}"/>
                </a:ext>
              </a:extLst>
            </p:cNvPr>
            <p:cNvSpPr txBox="1"/>
            <p:nvPr/>
          </p:nvSpPr>
          <p:spPr>
            <a:xfrm>
              <a:off x="4257630" y="145159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8A2383E7-DC84-F945-94C6-39E0389970EE}"/>
                </a:ext>
              </a:extLst>
            </p:cNvPr>
            <p:cNvGrpSpPr/>
            <p:nvPr/>
          </p:nvGrpSpPr>
          <p:grpSpPr>
            <a:xfrm>
              <a:off x="7287774" y="381395"/>
              <a:ext cx="1623056" cy="1571790"/>
              <a:chOff x="7287774" y="381395"/>
              <a:chExt cx="1623056" cy="1571790"/>
            </a:xfrm>
          </p:grpSpPr>
          <p:sp>
            <p:nvSpPr>
              <p:cNvPr id="62" name="Oval 63">
                <a:extLst>
                  <a:ext uri="{FF2B5EF4-FFF2-40B4-BE49-F238E27FC236}">
                    <a16:creationId xmlns:a16="http://schemas.microsoft.com/office/drawing/2014/main" id="{7D9805C7-A115-874D-8A2B-DEC73BE7A40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7643962" y="1491520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s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633A0F35-9829-6F4F-9358-5BBC23CCDEF4}"/>
                  </a:ext>
                </a:extLst>
              </p:cNvPr>
              <p:cNvSpPr txBox="1"/>
              <p:nvPr/>
            </p:nvSpPr>
            <p:spPr>
              <a:xfrm>
                <a:off x="7287774" y="1491520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8" name="Oval 63">
                <a:extLst>
                  <a:ext uri="{FF2B5EF4-FFF2-40B4-BE49-F238E27FC236}">
                    <a16:creationId xmlns:a16="http://schemas.microsoft.com/office/drawing/2014/main" id="{E09378D5-FC51-F241-AE00-C740901D99A5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8606030" y="1446883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r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10A189A4-B191-D84E-82B1-1CBA0AE892F3}"/>
                  </a:ext>
                </a:extLst>
              </p:cNvPr>
              <p:cNvSpPr txBox="1"/>
              <p:nvPr/>
            </p:nvSpPr>
            <p:spPr>
              <a:xfrm>
                <a:off x="8249842" y="1446883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80" name="Oval 63">
                <a:extLst>
                  <a:ext uri="{FF2B5EF4-FFF2-40B4-BE49-F238E27FC236}">
                    <a16:creationId xmlns:a16="http://schemas.microsoft.com/office/drawing/2014/main" id="{A2A1EC03-4B2E-D546-94FD-14D10827315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279661" y="477746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86E91185-1CAA-AC4B-812D-37D1CFD3A999}"/>
                  </a:ext>
                </a:extLst>
              </p:cNvPr>
              <p:cNvCxnSpPr>
                <a:cxnSpLocks/>
                <a:stCxn id="62" idx="0"/>
                <a:endCxn id="80" idx="3"/>
              </p:cNvCxnSpPr>
              <p:nvPr/>
            </p:nvCxnSpPr>
            <p:spPr>
              <a:xfrm flipV="1">
                <a:off x="7796362" y="737909"/>
                <a:ext cx="527936" cy="753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EE11B55C-DE8D-0E45-8601-ADFE91112231}"/>
                  </a:ext>
                </a:extLst>
              </p:cNvPr>
              <p:cNvCxnSpPr>
                <a:cxnSpLocks/>
                <a:stCxn id="78" idx="0"/>
                <a:endCxn id="80" idx="5"/>
              </p:cNvCxnSpPr>
              <p:nvPr/>
            </p:nvCxnSpPr>
            <p:spPr>
              <a:xfrm flipH="1" flipV="1">
                <a:off x="8539824" y="737909"/>
                <a:ext cx="218606" cy="7089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EF15F7F0-35E9-FC49-BB35-3D360F1800B6}"/>
                  </a:ext>
                </a:extLst>
              </p:cNvPr>
              <p:cNvSpPr txBox="1"/>
              <p:nvPr/>
            </p:nvSpPr>
            <p:spPr>
              <a:xfrm>
                <a:off x="7851986" y="381395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70DEF570-4A6E-2B40-B524-458CFD1C496F}"/>
                </a:ext>
              </a:extLst>
            </p:cNvPr>
            <p:cNvSpPr txBox="1"/>
            <p:nvPr/>
          </p:nvSpPr>
          <p:spPr>
            <a:xfrm>
              <a:off x="5258140" y="2339079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094A21C1-029C-184E-8EAE-5720BC843ED1}"/>
                </a:ext>
              </a:extLst>
            </p:cNvPr>
            <p:cNvSpPr txBox="1"/>
            <p:nvPr/>
          </p:nvSpPr>
          <p:spPr>
            <a:xfrm>
              <a:off x="6251526" y="2334896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E39ECEE3-0E48-B447-A445-D4B3ADEC169C}"/>
                </a:ext>
              </a:extLst>
            </p:cNvPr>
            <p:cNvGrpSpPr/>
            <p:nvPr/>
          </p:nvGrpSpPr>
          <p:grpSpPr>
            <a:xfrm>
              <a:off x="6400623" y="4520589"/>
              <a:ext cx="1378118" cy="1356693"/>
              <a:chOff x="7380312" y="4413964"/>
              <a:chExt cx="1378118" cy="1356693"/>
            </a:xfrm>
          </p:grpSpPr>
          <p:sp>
            <p:nvSpPr>
              <p:cNvPr id="96" name="Oval 63">
                <a:extLst>
                  <a:ext uri="{FF2B5EF4-FFF2-40B4-BE49-F238E27FC236}">
                    <a16:creationId xmlns:a16="http://schemas.microsoft.com/office/drawing/2014/main" id="{8657AB38-7C09-954F-ACF1-84DAF66A755D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685112" y="5302456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7" name="Oval 63">
                <a:extLst>
                  <a:ext uri="{FF2B5EF4-FFF2-40B4-BE49-F238E27FC236}">
                    <a16:creationId xmlns:a16="http://schemas.microsoft.com/office/drawing/2014/main" id="{7EF17F22-CA5D-2D45-96AE-4709E29B365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453630" y="5285571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8745AED4-8A08-7A44-9A1B-B918A41053BB}"/>
                  </a:ext>
                </a:extLst>
              </p:cNvPr>
              <p:cNvSpPr txBox="1"/>
              <p:nvPr/>
            </p:nvSpPr>
            <p:spPr>
              <a:xfrm>
                <a:off x="7380312" y="5308992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720D82D7-1D14-914D-8F3D-8D16D4A18C37}"/>
                  </a:ext>
                </a:extLst>
              </p:cNvPr>
              <p:cNvSpPr txBox="1"/>
              <p:nvPr/>
            </p:nvSpPr>
            <p:spPr>
              <a:xfrm>
                <a:off x="8123136" y="529210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00" name="Oval 63">
                <a:extLst>
                  <a:ext uri="{FF2B5EF4-FFF2-40B4-BE49-F238E27FC236}">
                    <a16:creationId xmlns:a16="http://schemas.microsoft.com/office/drawing/2014/main" id="{7D378CB5-F934-3A48-A87A-74668337691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000164" y="4435152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B2297D95-AC68-1E44-B86E-997B441C0DE7}"/>
                  </a:ext>
                </a:extLst>
              </p:cNvPr>
              <p:cNvSpPr txBox="1"/>
              <p:nvPr/>
            </p:nvSpPr>
            <p:spPr>
              <a:xfrm>
                <a:off x="7618126" y="4413964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9EE6399C-2EE8-1640-B02A-B92786EB42E4}"/>
                  </a:ext>
                </a:extLst>
              </p:cNvPr>
              <p:cNvCxnSpPr>
                <a:cxnSpLocks/>
                <a:stCxn id="96" idx="0"/>
                <a:endCxn id="100" idx="3"/>
              </p:cNvCxnSpPr>
              <p:nvPr/>
            </p:nvCxnSpPr>
            <p:spPr>
              <a:xfrm flipV="1">
                <a:off x="7837512" y="4695315"/>
                <a:ext cx="207289" cy="6071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接點 102">
                <a:extLst>
                  <a:ext uri="{FF2B5EF4-FFF2-40B4-BE49-F238E27FC236}">
                    <a16:creationId xmlns:a16="http://schemas.microsoft.com/office/drawing/2014/main" id="{57CDB5C6-C663-E74E-B954-BCF56A4F82AA}"/>
                  </a:ext>
                </a:extLst>
              </p:cNvPr>
              <p:cNvCxnSpPr>
                <a:cxnSpLocks/>
                <a:stCxn id="97" idx="0"/>
                <a:endCxn id="100" idx="5"/>
              </p:cNvCxnSpPr>
              <p:nvPr/>
            </p:nvCxnSpPr>
            <p:spPr>
              <a:xfrm flipH="1" flipV="1">
                <a:off x="8260327" y="4695315"/>
                <a:ext cx="345703" cy="5902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3670F38C-E826-3B46-B78A-81625BD08F7E}"/>
                </a:ext>
              </a:extLst>
            </p:cNvPr>
            <p:cNvGrpSpPr/>
            <p:nvPr/>
          </p:nvGrpSpPr>
          <p:grpSpPr>
            <a:xfrm>
              <a:off x="3612217" y="4001172"/>
              <a:ext cx="2177007" cy="2400189"/>
              <a:chOff x="4591906" y="3894547"/>
              <a:chExt cx="2177007" cy="2400189"/>
            </a:xfrm>
          </p:grpSpPr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9B78E483-C56F-9F46-A853-0F32F496A0CF}"/>
                  </a:ext>
                </a:extLst>
              </p:cNvPr>
              <p:cNvSpPr txBox="1"/>
              <p:nvPr/>
            </p:nvSpPr>
            <p:spPr>
              <a:xfrm>
                <a:off x="6149658" y="4955027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46850191-9CC4-B347-B07E-5C9620446AAD}"/>
                  </a:ext>
                </a:extLst>
              </p:cNvPr>
              <p:cNvGrpSpPr/>
              <p:nvPr/>
            </p:nvGrpSpPr>
            <p:grpSpPr>
              <a:xfrm>
                <a:off x="4591906" y="3894547"/>
                <a:ext cx="2177007" cy="2400189"/>
                <a:chOff x="4591906" y="3894547"/>
                <a:chExt cx="2177007" cy="2400189"/>
              </a:xfrm>
            </p:grpSpPr>
            <p:sp>
              <p:nvSpPr>
                <p:cNvPr id="109" name="Oval 63">
                  <a:extLst>
                    <a:ext uri="{FF2B5EF4-FFF2-40B4-BE49-F238E27FC236}">
                      <a16:creationId xmlns:a16="http://schemas.microsoft.com/office/drawing/2014/main" id="{723D9DD1-635E-4545-8096-27E6508325DB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6464113" y="4979694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a:t>n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10" name="直線接點 109">
                  <a:extLst>
                    <a:ext uri="{FF2B5EF4-FFF2-40B4-BE49-F238E27FC236}">
                      <a16:creationId xmlns:a16="http://schemas.microsoft.com/office/drawing/2014/main" id="{FC01C367-D7C8-6A4B-B513-D7BCDCE62F07}"/>
                    </a:ext>
                  </a:extLst>
                </p:cNvPr>
                <p:cNvCxnSpPr>
                  <a:cxnSpLocks/>
                  <a:stCxn id="109" idx="0"/>
                  <a:endCxn id="112" idx="5"/>
                </p:cNvCxnSpPr>
                <p:nvPr/>
              </p:nvCxnSpPr>
              <p:spPr>
                <a:xfrm flipH="1" flipV="1">
                  <a:off x="6088603" y="4251061"/>
                  <a:ext cx="527910" cy="7286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1" name="群組 110">
                  <a:extLst>
                    <a:ext uri="{FF2B5EF4-FFF2-40B4-BE49-F238E27FC236}">
                      <a16:creationId xmlns:a16="http://schemas.microsoft.com/office/drawing/2014/main" id="{DE8AE65D-2EF4-DB4D-B4A6-3D6AC8F35D8F}"/>
                    </a:ext>
                  </a:extLst>
                </p:cNvPr>
                <p:cNvGrpSpPr/>
                <p:nvPr/>
              </p:nvGrpSpPr>
              <p:grpSpPr>
                <a:xfrm>
                  <a:off x="4591906" y="4932930"/>
                  <a:ext cx="1619151" cy="1361806"/>
                  <a:chOff x="5417889" y="4392006"/>
                  <a:chExt cx="1619151" cy="1361806"/>
                </a:xfrm>
              </p:grpSpPr>
              <p:sp>
                <p:nvSpPr>
                  <p:cNvPr id="115" name="Oval 63">
                    <a:extLst>
                      <a:ext uri="{FF2B5EF4-FFF2-40B4-BE49-F238E27FC236}">
                        <a16:creationId xmlns:a16="http://schemas.microsoft.com/office/drawing/2014/main" id="{1844C61A-93ED-6B4F-B80D-46AE799B732B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5774077" y="529214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E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16" name="文字方塊 115">
                    <a:extLst>
                      <a:ext uri="{FF2B5EF4-FFF2-40B4-BE49-F238E27FC236}">
                        <a16:creationId xmlns:a16="http://schemas.microsoft.com/office/drawing/2014/main" id="{1167EA81-DA2D-A540-814F-70F123A61573}"/>
                      </a:ext>
                    </a:extLst>
                  </p:cNvPr>
                  <p:cNvSpPr txBox="1"/>
                  <p:nvPr/>
                </p:nvSpPr>
                <p:spPr>
                  <a:xfrm>
                    <a:off x="5417889" y="529214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17" name="Oval 63">
                    <a:extLst>
                      <a:ext uri="{FF2B5EF4-FFF2-40B4-BE49-F238E27FC236}">
                        <a16:creationId xmlns:a16="http://schemas.microsoft.com/office/drawing/2014/main" id="{2D34CC05-67C0-8D4A-8EBF-774BA3A6DE82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1"/>
                    </p:custDataLst>
                  </p:nvPr>
                </p:nvSpPr>
                <p:spPr bwMode="auto">
                  <a:xfrm>
                    <a:off x="6732240" y="529214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i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18" name="文字方塊 117">
                    <a:extLst>
                      <a:ext uri="{FF2B5EF4-FFF2-40B4-BE49-F238E27FC236}">
                        <a16:creationId xmlns:a16="http://schemas.microsoft.com/office/drawing/2014/main" id="{CBF6F531-3374-9546-AE97-E83353A52D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76052" y="529210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19" name="Oval 63">
                    <a:extLst>
                      <a:ext uri="{FF2B5EF4-FFF2-40B4-BE49-F238E27FC236}">
                        <a16:creationId xmlns:a16="http://schemas.microsoft.com/office/drawing/2014/main" id="{09BFDDBC-FE11-384F-9C25-E31CFF5F9A23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2"/>
                    </p:custDataLst>
                  </p:nvPr>
                </p:nvSpPr>
                <p:spPr bwMode="auto">
                  <a:xfrm>
                    <a:off x="6223652" y="4470438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20" name="文字方塊 119">
                    <a:extLst>
                      <a:ext uri="{FF2B5EF4-FFF2-40B4-BE49-F238E27FC236}">
                        <a16:creationId xmlns:a16="http://schemas.microsoft.com/office/drawing/2014/main" id="{C272ACC4-35E5-A944-A56B-980BD04CAC23}"/>
                      </a:ext>
                    </a:extLst>
                  </p:cNvPr>
                  <p:cNvSpPr txBox="1"/>
                  <p:nvPr/>
                </p:nvSpPr>
                <p:spPr>
                  <a:xfrm>
                    <a:off x="5748383" y="439200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21" name="直線接點 120">
                    <a:extLst>
                      <a:ext uri="{FF2B5EF4-FFF2-40B4-BE49-F238E27FC236}">
                        <a16:creationId xmlns:a16="http://schemas.microsoft.com/office/drawing/2014/main" id="{38590992-89DE-0641-A81A-68A8AB388D2B}"/>
                      </a:ext>
                    </a:extLst>
                  </p:cNvPr>
                  <p:cNvCxnSpPr>
                    <a:cxnSpLocks/>
                    <a:stCxn id="115" idx="0"/>
                    <a:endCxn id="119" idx="3"/>
                  </p:cNvCxnSpPr>
                  <p:nvPr/>
                </p:nvCxnSpPr>
                <p:spPr>
                  <a:xfrm flipV="1">
                    <a:off x="5926477" y="4730601"/>
                    <a:ext cx="341812" cy="5615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線接點 121">
                    <a:extLst>
                      <a:ext uri="{FF2B5EF4-FFF2-40B4-BE49-F238E27FC236}">
                        <a16:creationId xmlns:a16="http://schemas.microsoft.com/office/drawing/2014/main" id="{46A4C185-2F2A-D042-9049-C179B5309CC3}"/>
                      </a:ext>
                    </a:extLst>
                  </p:cNvPr>
                  <p:cNvCxnSpPr>
                    <a:cxnSpLocks/>
                    <a:stCxn id="117" idx="0"/>
                    <a:endCxn id="119" idx="5"/>
                  </p:cNvCxnSpPr>
                  <p:nvPr/>
                </p:nvCxnSpPr>
                <p:spPr>
                  <a:xfrm flipH="1" flipV="1">
                    <a:off x="6483815" y="4730601"/>
                    <a:ext cx="400825" cy="5615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Oval 63">
                  <a:extLst>
                    <a:ext uri="{FF2B5EF4-FFF2-40B4-BE49-F238E27FC236}">
                      <a16:creationId xmlns:a16="http://schemas.microsoft.com/office/drawing/2014/main" id="{000D9385-1B47-9644-BFB4-5CAF6596BDAB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5828440" y="3990898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1E39A5FB-D0C5-6B45-8E2D-70928C15B9F5}"/>
                    </a:ext>
                  </a:extLst>
                </p:cNvPr>
                <p:cNvSpPr txBox="1"/>
                <p:nvPr/>
              </p:nvSpPr>
              <p:spPr>
                <a:xfrm>
                  <a:off x="5400765" y="3894547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14" name="直線接點 113">
                  <a:extLst>
                    <a:ext uri="{FF2B5EF4-FFF2-40B4-BE49-F238E27FC236}">
                      <a16:creationId xmlns:a16="http://schemas.microsoft.com/office/drawing/2014/main" id="{0CEAE147-7500-6D43-B500-720D534AA7B9}"/>
                    </a:ext>
                  </a:extLst>
                </p:cNvPr>
                <p:cNvCxnSpPr>
                  <a:cxnSpLocks/>
                  <a:stCxn id="119" idx="0"/>
                  <a:endCxn id="112" idx="3"/>
                </p:cNvCxnSpPr>
                <p:nvPr/>
              </p:nvCxnSpPr>
              <p:spPr>
                <a:xfrm flipV="1">
                  <a:off x="5550069" y="4251061"/>
                  <a:ext cx="323008" cy="7603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" name="手繪多邊形 12">
            <a:extLst>
              <a:ext uri="{FF2B5EF4-FFF2-40B4-BE49-F238E27FC236}">
                <a16:creationId xmlns:a16="http://schemas.microsoft.com/office/drawing/2014/main" id="{6524D1CE-08F8-204F-9418-24356032E424}"/>
              </a:ext>
            </a:extLst>
          </p:cNvPr>
          <p:cNvSpPr/>
          <p:nvPr/>
        </p:nvSpPr>
        <p:spPr>
          <a:xfrm>
            <a:off x="2324746" y="3921071"/>
            <a:ext cx="2030278" cy="563828"/>
          </a:xfrm>
          <a:custGeom>
            <a:avLst/>
            <a:gdLst>
              <a:gd name="connsiteX0" fmla="*/ 2030278 w 2030278"/>
              <a:gd name="connsiteY0" fmla="*/ 402956 h 563828"/>
              <a:gd name="connsiteX1" fmla="*/ 976393 w 2030278"/>
              <a:gd name="connsiteY1" fmla="*/ 542441 h 563828"/>
              <a:gd name="connsiteX2" fmla="*/ 0 w 2030278"/>
              <a:gd name="connsiteY2" fmla="*/ 0 h 56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0278" h="563828">
                <a:moveTo>
                  <a:pt x="2030278" y="402956"/>
                </a:moveTo>
                <a:cubicBezTo>
                  <a:pt x="1672525" y="506278"/>
                  <a:pt x="1314773" y="609600"/>
                  <a:pt x="976393" y="542441"/>
                </a:cubicBezTo>
                <a:cubicBezTo>
                  <a:pt x="638013" y="475282"/>
                  <a:pt x="180813" y="113654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3762412"/>
      </p:ext>
    </p:extLst>
  </p:cSld>
  <p:clrMapOvr>
    <a:masterClrMapping/>
  </p:clrMapOvr>
  <p:transition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38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210784" y="3833179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703800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E5696DA7-B883-C34B-84A3-FC3D7D20BD53}"/>
              </a:ext>
            </a:extLst>
          </p:cNvPr>
          <p:cNvSpPr/>
          <p:nvPr/>
        </p:nvSpPr>
        <p:spPr>
          <a:xfrm>
            <a:off x="1216832" y="17477"/>
            <a:ext cx="4243442" cy="3548683"/>
          </a:xfrm>
          <a:custGeom>
            <a:avLst/>
            <a:gdLst>
              <a:gd name="connsiteX0" fmla="*/ 4243442 w 4243442"/>
              <a:gd name="connsiteY0" fmla="*/ 465849 h 3548683"/>
              <a:gd name="connsiteX1" fmla="*/ 3133099 w 4243442"/>
              <a:gd name="connsiteY1" fmla="*/ 165403 h 3548683"/>
              <a:gd name="connsiteX2" fmla="*/ 180894 w 4243442"/>
              <a:gd name="connsiteY2" fmla="*/ 2725723 h 3548683"/>
              <a:gd name="connsiteX3" fmla="*/ 572779 w 4243442"/>
              <a:gd name="connsiteY3" fmla="*/ 3548683 h 354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3442" h="3548683">
                <a:moveTo>
                  <a:pt x="4243442" y="465849"/>
                </a:moveTo>
                <a:cubicBezTo>
                  <a:pt x="4026816" y="127303"/>
                  <a:pt x="3810190" y="-211243"/>
                  <a:pt x="3133099" y="165403"/>
                </a:cubicBezTo>
                <a:cubicBezTo>
                  <a:pt x="2456008" y="542049"/>
                  <a:pt x="607614" y="2161843"/>
                  <a:pt x="180894" y="2725723"/>
                </a:cubicBezTo>
                <a:cubicBezTo>
                  <a:pt x="-245826" y="3289603"/>
                  <a:pt x="163476" y="3419143"/>
                  <a:pt x="572779" y="35486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`</a:t>
            </a:r>
            <a:endParaRPr kumimoji="1"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AA43111-B1F4-7645-A986-54C559914023}"/>
              </a:ext>
            </a:extLst>
          </p:cNvPr>
          <p:cNvGrpSpPr/>
          <p:nvPr/>
        </p:nvGrpSpPr>
        <p:grpSpPr>
          <a:xfrm>
            <a:off x="3141283" y="465186"/>
            <a:ext cx="5629656" cy="6317227"/>
            <a:chOff x="3141283" y="465186"/>
            <a:chExt cx="5629656" cy="6317227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61674DB-222D-194A-ABE1-5E33F5A8011B}"/>
                </a:ext>
              </a:extLst>
            </p:cNvPr>
            <p:cNvGrpSpPr/>
            <p:nvPr/>
          </p:nvGrpSpPr>
          <p:grpSpPr>
            <a:xfrm>
              <a:off x="5595983" y="1470332"/>
              <a:ext cx="1305455" cy="1229015"/>
              <a:chOff x="5595983" y="1470332"/>
              <a:chExt cx="1305455" cy="1229015"/>
            </a:xfrm>
          </p:grpSpPr>
          <p:sp>
            <p:nvSpPr>
              <p:cNvPr id="59" name="Oval 63">
                <a:extLst>
                  <a:ext uri="{FF2B5EF4-FFF2-40B4-BE49-F238E27FC236}">
                    <a16:creationId xmlns:a16="http://schemas.microsoft.com/office/drawing/2014/main" id="{09F094E9-696F-6247-8D36-7B187F9B40C5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5595983" y="239454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6" name="Oval 63">
                <a:extLst>
                  <a:ext uri="{FF2B5EF4-FFF2-40B4-BE49-F238E27FC236}">
                    <a16:creationId xmlns:a16="http://schemas.microsoft.com/office/drawing/2014/main" id="{EBF86119-ACE5-8643-B5CC-A9CE3C89AA5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596638" y="237228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7" name="Oval 63">
                <a:extLst>
                  <a:ext uri="{FF2B5EF4-FFF2-40B4-BE49-F238E27FC236}">
                    <a16:creationId xmlns:a16="http://schemas.microsoft.com/office/drawing/2014/main" id="{0036B73F-52D7-C549-B9F6-18DE27B2AD8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5995144" y="1491520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8844D035-DE34-2743-8D95-27AAA1BC70A2}"/>
                  </a:ext>
                </a:extLst>
              </p:cNvPr>
              <p:cNvSpPr txBox="1"/>
              <p:nvPr/>
            </p:nvSpPr>
            <p:spPr>
              <a:xfrm>
                <a:off x="5613106" y="1470332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830B1FB1-9EA2-9346-A974-F9EC4C4F4B2F}"/>
                  </a:ext>
                </a:extLst>
              </p:cNvPr>
              <p:cNvCxnSpPr>
                <a:cxnSpLocks/>
                <a:stCxn id="59" idx="0"/>
                <a:endCxn id="57" idx="3"/>
              </p:cNvCxnSpPr>
              <p:nvPr/>
            </p:nvCxnSpPr>
            <p:spPr>
              <a:xfrm flipV="1">
                <a:off x="5748383" y="1751683"/>
                <a:ext cx="291398" cy="642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9109B54F-8EDA-9D42-A129-F352C62E515A}"/>
                  </a:ext>
                </a:extLst>
              </p:cNvPr>
              <p:cNvCxnSpPr>
                <a:cxnSpLocks/>
                <a:stCxn id="56" idx="0"/>
                <a:endCxn id="57" idx="5"/>
              </p:cNvCxnSpPr>
              <p:nvPr/>
            </p:nvCxnSpPr>
            <p:spPr>
              <a:xfrm flipH="1" flipV="1">
                <a:off x="6255307" y="1751683"/>
                <a:ext cx="493731" cy="6206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Oval 63">
              <a:extLst>
                <a:ext uri="{FF2B5EF4-FFF2-40B4-BE49-F238E27FC236}">
                  <a16:creationId xmlns:a16="http://schemas.microsoft.com/office/drawing/2014/main" id="{66A1FFC2-3F3E-554F-BDEC-8397D3F04A13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444529" y="561537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7510029-586C-494A-9797-FFBD1A46905F}"/>
                </a:ext>
              </a:extLst>
            </p:cNvPr>
            <p:cNvCxnSpPr>
              <a:cxnSpLocks/>
              <a:stCxn id="76" idx="0"/>
              <a:endCxn id="68" idx="3"/>
            </p:cNvCxnSpPr>
            <p:nvPr/>
          </p:nvCxnSpPr>
          <p:spPr>
            <a:xfrm flipV="1">
              <a:off x="4831617" y="821700"/>
              <a:ext cx="657549" cy="6698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BD8DBBE7-253D-4443-8B63-AE12055D16E6}"/>
                </a:ext>
              </a:extLst>
            </p:cNvPr>
            <p:cNvCxnSpPr>
              <a:cxnSpLocks/>
              <a:stCxn id="57" idx="0"/>
              <a:endCxn id="68" idx="5"/>
            </p:cNvCxnSpPr>
            <p:nvPr/>
          </p:nvCxnSpPr>
          <p:spPr>
            <a:xfrm flipH="1" flipV="1">
              <a:off x="5704692" y="821700"/>
              <a:ext cx="442852" cy="6698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E13BB2EF-3961-F548-80E5-26D7B5D6D32A}"/>
                </a:ext>
              </a:extLst>
            </p:cNvPr>
            <p:cNvSpPr txBox="1"/>
            <p:nvPr/>
          </p:nvSpPr>
          <p:spPr>
            <a:xfrm>
              <a:off x="5016854" y="465186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76" name="Oval 63">
              <a:extLst>
                <a:ext uri="{FF2B5EF4-FFF2-40B4-BE49-F238E27FC236}">
                  <a16:creationId xmlns:a16="http://schemas.microsoft.com/office/drawing/2014/main" id="{4FC46901-C64E-F343-A0A3-1CD3F37F2F1B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679217" y="1491520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DCC72EBB-3C63-694C-A772-1A528FD2127E}"/>
                </a:ext>
              </a:extLst>
            </p:cNvPr>
            <p:cNvSpPr txBox="1"/>
            <p:nvPr/>
          </p:nvSpPr>
          <p:spPr>
            <a:xfrm>
              <a:off x="4257630" y="145159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6D73EE29-2267-5444-80F4-6FC69C9B3ABB}"/>
                </a:ext>
              </a:extLst>
            </p:cNvPr>
            <p:cNvSpPr txBox="1"/>
            <p:nvPr/>
          </p:nvSpPr>
          <p:spPr>
            <a:xfrm>
              <a:off x="5258140" y="2339079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CCACD8D3-AB7F-DA42-BBA3-0A2B7810C592}"/>
                </a:ext>
              </a:extLst>
            </p:cNvPr>
            <p:cNvSpPr txBox="1"/>
            <p:nvPr/>
          </p:nvSpPr>
          <p:spPr>
            <a:xfrm>
              <a:off x="6251526" y="2334896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6FC4D184-21ED-424A-B0F9-2801D585A7E2}"/>
                </a:ext>
              </a:extLst>
            </p:cNvPr>
            <p:cNvGrpSpPr/>
            <p:nvPr/>
          </p:nvGrpSpPr>
          <p:grpSpPr>
            <a:xfrm>
              <a:off x="3141283" y="4382224"/>
              <a:ext cx="2177007" cy="2400189"/>
              <a:chOff x="4591906" y="3894547"/>
              <a:chExt cx="2177007" cy="2400189"/>
            </a:xfrm>
          </p:grpSpPr>
          <p:sp>
            <p:nvSpPr>
              <p:cNvPr id="109" name="文字方塊 108">
                <a:extLst>
                  <a:ext uri="{FF2B5EF4-FFF2-40B4-BE49-F238E27FC236}">
                    <a16:creationId xmlns:a16="http://schemas.microsoft.com/office/drawing/2014/main" id="{5E7B77C7-DFCD-BC4A-A728-673BBE6169C3}"/>
                  </a:ext>
                </a:extLst>
              </p:cNvPr>
              <p:cNvSpPr txBox="1"/>
              <p:nvPr/>
            </p:nvSpPr>
            <p:spPr>
              <a:xfrm>
                <a:off x="6149658" y="4955027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110" name="群組 109">
                <a:extLst>
                  <a:ext uri="{FF2B5EF4-FFF2-40B4-BE49-F238E27FC236}">
                    <a16:creationId xmlns:a16="http://schemas.microsoft.com/office/drawing/2014/main" id="{45672CB0-33C0-3147-A821-F19AD5552EEC}"/>
                  </a:ext>
                </a:extLst>
              </p:cNvPr>
              <p:cNvGrpSpPr/>
              <p:nvPr/>
            </p:nvGrpSpPr>
            <p:grpSpPr>
              <a:xfrm>
                <a:off x="4591906" y="3894547"/>
                <a:ext cx="2177007" cy="2400189"/>
                <a:chOff x="4591906" y="3894547"/>
                <a:chExt cx="2177007" cy="2400189"/>
              </a:xfrm>
            </p:grpSpPr>
            <p:sp>
              <p:nvSpPr>
                <p:cNvPr id="111" name="Oval 63">
                  <a:extLst>
                    <a:ext uri="{FF2B5EF4-FFF2-40B4-BE49-F238E27FC236}">
                      <a16:creationId xmlns:a16="http://schemas.microsoft.com/office/drawing/2014/main" id="{190D9A43-E344-9247-A9D5-9B6100A57A5C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6464113" y="4979694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a:t>n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12" name="直線接點 111">
                  <a:extLst>
                    <a:ext uri="{FF2B5EF4-FFF2-40B4-BE49-F238E27FC236}">
                      <a16:creationId xmlns:a16="http://schemas.microsoft.com/office/drawing/2014/main" id="{B1D7AA11-DAEE-6446-A3E0-E4143B8FDB0B}"/>
                    </a:ext>
                  </a:extLst>
                </p:cNvPr>
                <p:cNvCxnSpPr>
                  <a:cxnSpLocks/>
                  <a:stCxn id="111" idx="0"/>
                  <a:endCxn id="114" idx="5"/>
                </p:cNvCxnSpPr>
                <p:nvPr/>
              </p:nvCxnSpPr>
              <p:spPr>
                <a:xfrm flipH="1" flipV="1">
                  <a:off x="6088603" y="4251061"/>
                  <a:ext cx="527910" cy="7286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3" name="群組 112">
                  <a:extLst>
                    <a:ext uri="{FF2B5EF4-FFF2-40B4-BE49-F238E27FC236}">
                      <a16:creationId xmlns:a16="http://schemas.microsoft.com/office/drawing/2014/main" id="{F3BB3282-B595-014C-A2BA-A118B8A8094A}"/>
                    </a:ext>
                  </a:extLst>
                </p:cNvPr>
                <p:cNvGrpSpPr/>
                <p:nvPr/>
              </p:nvGrpSpPr>
              <p:grpSpPr>
                <a:xfrm>
                  <a:off x="4591906" y="4932930"/>
                  <a:ext cx="1619151" cy="1361806"/>
                  <a:chOff x="5417889" y="4392006"/>
                  <a:chExt cx="1619151" cy="1361806"/>
                </a:xfrm>
              </p:grpSpPr>
              <p:sp>
                <p:nvSpPr>
                  <p:cNvPr id="117" name="Oval 63">
                    <a:extLst>
                      <a:ext uri="{FF2B5EF4-FFF2-40B4-BE49-F238E27FC236}">
                        <a16:creationId xmlns:a16="http://schemas.microsoft.com/office/drawing/2014/main" id="{394A6DEC-2B66-D645-A05B-2FB03CEA6FD8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6"/>
                    </p:custDataLst>
                  </p:nvPr>
                </p:nvSpPr>
                <p:spPr bwMode="auto">
                  <a:xfrm>
                    <a:off x="5774077" y="529214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E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18" name="文字方塊 117">
                    <a:extLst>
                      <a:ext uri="{FF2B5EF4-FFF2-40B4-BE49-F238E27FC236}">
                        <a16:creationId xmlns:a16="http://schemas.microsoft.com/office/drawing/2014/main" id="{FAA4E1BB-62ED-8A4D-A5A6-4B88B535DFD9}"/>
                      </a:ext>
                    </a:extLst>
                  </p:cNvPr>
                  <p:cNvSpPr txBox="1"/>
                  <p:nvPr/>
                </p:nvSpPr>
                <p:spPr>
                  <a:xfrm>
                    <a:off x="5417889" y="529214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19" name="Oval 63">
                    <a:extLst>
                      <a:ext uri="{FF2B5EF4-FFF2-40B4-BE49-F238E27FC236}">
                        <a16:creationId xmlns:a16="http://schemas.microsoft.com/office/drawing/2014/main" id="{BD2D6324-1E47-7E46-9361-88ABEE3DBDEE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7"/>
                    </p:custDataLst>
                  </p:nvPr>
                </p:nvSpPr>
                <p:spPr bwMode="auto">
                  <a:xfrm>
                    <a:off x="6732240" y="529214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i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20" name="文字方塊 119">
                    <a:extLst>
                      <a:ext uri="{FF2B5EF4-FFF2-40B4-BE49-F238E27FC236}">
                        <a16:creationId xmlns:a16="http://schemas.microsoft.com/office/drawing/2014/main" id="{0737086D-A66B-0D4B-BE0D-524ABD99E02E}"/>
                      </a:ext>
                    </a:extLst>
                  </p:cNvPr>
                  <p:cNvSpPr txBox="1"/>
                  <p:nvPr/>
                </p:nvSpPr>
                <p:spPr>
                  <a:xfrm>
                    <a:off x="6376052" y="529210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21" name="Oval 63">
                    <a:extLst>
                      <a:ext uri="{FF2B5EF4-FFF2-40B4-BE49-F238E27FC236}">
                        <a16:creationId xmlns:a16="http://schemas.microsoft.com/office/drawing/2014/main" id="{E7DC539D-895A-C140-B382-D4960E336835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8"/>
                    </p:custDataLst>
                  </p:nvPr>
                </p:nvSpPr>
                <p:spPr bwMode="auto">
                  <a:xfrm>
                    <a:off x="6223652" y="4470438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22" name="文字方塊 121">
                    <a:extLst>
                      <a:ext uri="{FF2B5EF4-FFF2-40B4-BE49-F238E27FC236}">
                        <a16:creationId xmlns:a16="http://schemas.microsoft.com/office/drawing/2014/main" id="{00DBAB52-24FA-5246-B435-A35BC6A5A790}"/>
                      </a:ext>
                    </a:extLst>
                  </p:cNvPr>
                  <p:cNvSpPr txBox="1"/>
                  <p:nvPr/>
                </p:nvSpPr>
                <p:spPr>
                  <a:xfrm>
                    <a:off x="5748383" y="439200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23" name="直線接點 122">
                    <a:extLst>
                      <a:ext uri="{FF2B5EF4-FFF2-40B4-BE49-F238E27FC236}">
                        <a16:creationId xmlns:a16="http://schemas.microsoft.com/office/drawing/2014/main" id="{5060B666-E8E2-BA43-94B8-760F03ADB5D3}"/>
                      </a:ext>
                    </a:extLst>
                  </p:cNvPr>
                  <p:cNvCxnSpPr>
                    <a:cxnSpLocks/>
                    <a:stCxn id="117" idx="0"/>
                    <a:endCxn id="121" idx="3"/>
                  </p:cNvCxnSpPr>
                  <p:nvPr/>
                </p:nvCxnSpPr>
                <p:spPr>
                  <a:xfrm flipV="1">
                    <a:off x="5926477" y="4730601"/>
                    <a:ext cx="341812" cy="5615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線接點 123">
                    <a:extLst>
                      <a:ext uri="{FF2B5EF4-FFF2-40B4-BE49-F238E27FC236}">
                        <a16:creationId xmlns:a16="http://schemas.microsoft.com/office/drawing/2014/main" id="{DD01AF7A-B41D-CA4F-B6C2-6724DA0265A9}"/>
                      </a:ext>
                    </a:extLst>
                  </p:cNvPr>
                  <p:cNvCxnSpPr>
                    <a:cxnSpLocks/>
                    <a:stCxn id="119" idx="0"/>
                    <a:endCxn id="121" idx="5"/>
                  </p:cNvCxnSpPr>
                  <p:nvPr/>
                </p:nvCxnSpPr>
                <p:spPr>
                  <a:xfrm flipH="1" flipV="1">
                    <a:off x="6483815" y="4730601"/>
                    <a:ext cx="400825" cy="5615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4" name="Oval 63">
                  <a:extLst>
                    <a:ext uri="{FF2B5EF4-FFF2-40B4-BE49-F238E27FC236}">
                      <a16:creationId xmlns:a16="http://schemas.microsoft.com/office/drawing/2014/main" id="{030FE65E-F791-8146-8A3E-0BBE4AE8EA93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5828440" y="3990898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481B454A-9091-1647-9ECD-F129B3C74DB9}"/>
                    </a:ext>
                  </a:extLst>
                </p:cNvPr>
                <p:cNvSpPr txBox="1"/>
                <p:nvPr/>
              </p:nvSpPr>
              <p:spPr>
                <a:xfrm>
                  <a:off x="5400765" y="3894547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16" name="直線接點 115">
                  <a:extLst>
                    <a:ext uri="{FF2B5EF4-FFF2-40B4-BE49-F238E27FC236}">
                      <a16:creationId xmlns:a16="http://schemas.microsoft.com/office/drawing/2014/main" id="{71316F3B-14A1-084C-BD9F-DCE227BE102C}"/>
                    </a:ext>
                  </a:extLst>
                </p:cNvPr>
                <p:cNvCxnSpPr>
                  <a:cxnSpLocks/>
                  <a:stCxn id="121" idx="0"/>
                  <a:endCxn id="114" idx="3"/>
                </p:cNvCxnSpPr>
                <p:nvPr/>
              </p:nvCxnSpPr>
              <p:spPr>
                <a:xfrm flipV="1">
                  <a:off x="5550069" y="4251061"/>
                  <a:ext cx="323008" cy="7603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2D59BB61-E6D7-BB43-BB0E-0439A7724D63}"/>
                </a:ext>
              </a:extLst>
            </p:cNvPr>
            <p:cNvGrpSpPr/>
            <p:nvPr/>
          </p:nvGrpSpPr>
          <p:grpSpPr>
            <a:xfrm>
              <a:off x="5637607" y="3703143"/>
              <a:ext cx="3133332" cy="2143070"/>
              <a:chOff x="5637607" y="3703143"/>
              <a:chExt cx="3133332" cy="2143070"/>
            </a:xfrm>
          </p:grpSpPr>
          <p:sp>
            <p:nvSpPr>
              <p:cNvPr id="91" name="Oval 63">
                <a:extLst>
                  <a:ext uri="{FF2B5EF4-FFF2-40B4-BE49-F238E27FC236}">
                    <a16:creationId xmlns:a16="http://schemas.microsoft.com/office/drawing/2014/main" id="{0E747B07-C980-8444-9B53-D5831C1BB76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015725" y="3799494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428B2F58-6D8B-BA4D-9352-25E93E00F75F}"/>
                  </a:ext>
                </a:extLst>
              </p:cNvPr>
              <p:cNvSpPr txBox="1"/>
              <p:nvPr/>
            </p:nvSpPr>
            <p:spPr>
              <a:xfrm>
                <a:off x="6588050" y="3703143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93" name="直線接點 92">
                <a:extLst>
                  <a:ext uri="{FF2B5EF4-FFF2-40B4-BE49-F238E27FC236}">
                    <a16:creationId xmlns:a16="http://schemas.microsoft.com/office/drawing/2014/main" id="{B31670A9-8924-1E4B-AFCE-C77D03B1891F}"/>
                  </a:ext>
                </a:extLst>
              </p:cNvPr>
              <p:cNvCxnSpPr>
                <a:cxnSpLocks/>
                <a:stCxn id="130" idx="0"/>
                <a:endCxn id="91" idx="5"/>
              </p:cNvCxnSpPr>
              <p:nvPr/>
            </p:nvCxnSpPr>
            <p:spPr>
              <a:xfrm flipH="1" flipV="1">
                <a:off x="7275888" y="4059657"/>
                <a:ext cx="1016282" cy="3085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7A741857-45A3-584C-A61C-D22ED833FB7E}"/>
                  </a:ext>
                </a:extLst>
              </p:cNvPr>
              <p:cNvCxnSpPr>
                <a:cxnSpLocks/>
                <a:endCxn id="91" idx="3"/>
              </p:cNvCxnSpPr>
              <p:nvPr/>
            </p:nvCxnSpPr>
            <p:spPr>
              <a:xfrm flipV="1">
                <a:off x="6410419" y="4059657"/>
                <a:ext cx="649943" cy="4244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群組 96">
                <a:extLst>
                  <a:ext uri="{FF2B5EF4-FFF2-40B4-BE49-F238E27FC236}">
                    <a16:creationId xmlns:a16="http://schemas.microsoft.com/office/drawing/2014/main" id="{DE475BEB-5CDB-604E-BBBB-F485FC912D7E}"/>
                  </a:ext>
                </a:extLst>
              </p:cNvPr>
              <p:cNvGrpSpPr/>
              <p:nvPr/>
            </p:nvGrpSpPr>
            <p:grpSpPr>
              <a:xfrm>
                <a:off x="5637607" y="4489520"/>
                <a:ext cx="1378118" cy="1356693"/>
                <a:chOff x="7380312" y="4413964"/>
                <a:chExt cx="1378118" cy="1356693"/>
              </a:xfrm>
            </p:grpSpPr>
            <p:sp>
              <p:nvSpPr>
                <p:cNvPr id="98" name="Oval 63">
                  <a:extLst>
                    <a:ext uri="{FF2B5EF4-FFF2-40B4-BE49-F238E27FC236}">
                      <a16:creationId xmlns:a16="http://schemas.microsoft.com/office/drawing/2014/main" id="{DBE48894-5A03-A048-B85A-30DF4D5D568E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7685112" y="5302456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99" name="Oval 63">
                  <a:extLst>
                    <a:ext uri="{FF2B5EF4-FFF2-40B4-BE49-F238E27FC236}">
                      <a16:creationId xmlns:a16="http://schemas.microsoft.com/office/drawing/2014/main" id="{6E29165B-B85E-2E49-B0BD-5B1A4056B7D5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8453630" y="5285571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k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00" name="文字方塊 99">
                  <a:extLst>
                    <a:ext uri="{FF2B5EF4-FFF2-40B4-BE49-F238E27FC236}">
                      <a16:creationId xmlns:a16="http://schemas.microsoft.com/office/drawing/2014/main" id="{8D5CDFD0-E3FB-A943-9D5E-8A7776C8FE5D}"/>
                    </a:ext>
                  </a:extLst>
                </p:cNvPr>
                <p:cNvSpPr txBox="1"/>
                <p:nvPr/>
              </p:nvSpPr>
              <p:spPr>
                <a:xfrm>
                  <a:off x="7380312" y="5308992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C08BE9CB-2147-714D-84A6-F97A62DE4228}"/>
                    </a:ext>
                  </a:extLst>
                </p:cNvPr>
                <p:cNvSpPr txBox="1"/>
                <p:nvPr/>
              </p:nvSpPr>
              <p:spPr>
                <a:xfrm>
                  <a:off x="8123136" y="529210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02" name="Oval 63">
                  <a:extLst>
                    <a:ext uri="{FF2B5EF4-FFF2-40B4-BE49-F238E27FC236}">
                      <a16:creationId xmlns:a16="http://schemas.microsoft.com/office/drawing/2014/main" id="{BFBE98BF-A009-7042-B727-4BED5BBA5E03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8000164" y="4435152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03" name="文字方塊 102">
                  <a:extLst>
                    <a:ext uri="{FF2B5EF4-FFF2-40B4-BE49-F238E27FC236}">
                      <a16:creationId xmlns:a16="http://schemas.microsoft.com/office/drawing/2014/main" id="{2F12BB95-DA89-004E-96FE-6FEA86E47E75}"/>
                    </a:ext>
                  </a:extLst>
                </p:cNvPr>
                <p:cNvSpPr txBox="1"/>
                <p:nvPr/>
              </p:nvSpPr>
              <p:spPr>
                <a:xfrm>
                  <a:off x="7618126" y="4413964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04" name="直線接點 103">
                  <a:extLst>
                    <a:ext uri="{FF2B5EF4-FFF2-40B4-BE49-F238E27FC236}">
                      <a16:creationId xmlns:a16="http://schemas.microsoft.com/office/drawing/2014/main" id="{BC5669D7-1730-1446-B0C8-0E0C77BC39A9}"/>
                    </a:ext>
                  </a:extLst>
                </p:cNvPr>
                <p:cNvCxnSpPr>
                  <a:cxnSpLocks/>
                  <a:stCxn id="98" idx="0"/>
                  <a:endCxn id="102" idx="3"/>
                </p:cNvCxnSpPr>
                <p:nvPr/>
              </p:nvCxnSpPr>
              <p:spPr>
                <a:xfrm flipV="1">
                  <a:off x="7837512" y="4695315"/>
                  <a:ext cx="207289" cy="6071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接點 104">
                  <a:extLst>
                    <a:ext uri="{FF2B5EF4-FFF2-40B4-BE49-F238E27FC236}">
                      <a16:creationId xmlns:a16="http://schemas.microsoft.com/office/drawing/2014/main" id="{013F8384-1CD0-9048-97EF-C0195048FBEE}"/>
                    </a:ext>
                  </a:extLst>
                </p:cNvPr>
                <p:cNvCxnSpPr>
                  <a:cxnSpLocks/>
                  <a:stCxn id="99" idx="0"/>
                  <a:endCxn id="102" idx="5"/>
                </p:cNvCxnSpPr>
                <p:nvPr/>
              </p:nvCxnSpPr>
              <p:spPr>
                <a:xfrm flipH="1" flipV="1">
                  <a:off x="8260327" y="4695315"/>
                  <a:ext cx="345703" cy="5902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群組 124">
                <a:extLst>
                  <a:ext uri="{FF2B5EF4-FFF2-40B4-BE49-F238E27FC236}">
                    <a16:creationId xmlns:a16="http://schemas.microsoft.com/office/drawing/2014/main" id="{192BE08D-78CE-FD44-84AF-F2EDFF100326}"/>
                  </a:ext>
                </a:extLst>
              </p:cNvPr>
              <p:cNvGrpSpPr/>
              <p:nvPr/>
            </p:nvGrpSpPr>
            <p:grpSpPr>
              <a:xfrm>
                <a:off x="7147883" y="4271900"/>
                <a:ext cx="1623056" cy="1571790"/>
                <a:chOff x="7287774" y="381395"/>
                <a:chExt cx="1623056" cy="1571790"/>
              </a:xfrm>
            </p:grpSpPr>
            <p:sp>
              <p:nvSpPr>
                <p:cNvPr id="126" name="Oval 63">
                  <a:extLst>
                    <a:ext uri="{FF2B5EF4-FFF2-40B4-BE49-F238E27FC236}">
                      <a16:creationId xmlns:a16="http://schemas.microsoft.com/office/drawing/2014/main" id="{A491B435-F12E-4D4D-BE8D-F9E8FF056311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43962" y="1491520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a:t>s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27" name="文字方塊 126">
                  <a:extLst>
                    <a:ext uri="{FF2B5EF4-FFF2-40B4-BE49-F238E27FC236}">
                      <a16:creationId xmlns:a16="http://schemas.microsoft.com/office/drawing/2014/main" id="{9EDC92DB-87EA-8E48-8487-A1040C52804A}"/>
                    </a:ext>
                  </a:extLst>
                </p:cNvPr>
                <p:cNvSpPr txBox="1"/>
                <p:nvPr/>
              </p:nvSpPr>
              <p:spPr>
                <a:xfrm>
                  <a:off x="7287774" y="1491520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28" name="Oval 63">
                  <a:extLst>
                    <a:ext uri="{FF2B5EF4-FFF2-40B4-BE49-F238E27FC236}">
                      <a16:creationId xmlns:a16="http://schemas.microsoft.com/office/drawing/2014/main" id="{2551F9FF-2006-E44C-A4BF-A1E73FB158C2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606030" y="1446883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a:t>r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5F2B2FAD-E47C-B245-A53F-DBF1274602E6}"/>
                    </a:ext>
                  </a:extLst>
                </p:cNvPr>
                <p:cNvSpPr txBox="1"/>
                <p:nvPr/>
              </p:nvSpPr>
              <p:spPr>
                <a:xfrm>
                  <a:off x="8249842" y="1446883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0" name="Oval 63">
                  <a:extLst>
                    <a:ext uri="{FF2B5EF4-FFF2-40B4-BE49-F238E27FC236}">
                      <a16:creationId xmlns:a16="http://schemas.microsoft.com/office/drawing/2014/main" id="{4B5E4150-3362-614A-B73E-F2135F25F2DE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279661" y="477746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31" name="直線接點 130">
                  <a:extLst>
                    <a:ext uri="{FF2B5EF4-FFF2-40B4-BE49-F238E27FC236}">
                      <a16:creationId xmlns:a16="http://schemas.microsoft.com/office/drawing/2014/main" id="{17F6CD22-E702-7145-A04D-D4F7C277016F}"/>
                    </a:ext>
                  </a:extLst>
                </p:cNvPr>
                <p:cNvCxnSpPr>
                  <a:cxnSpLocks/>
                  <a:stCxn id="126" idx="0"/>
                  <a:endCxn id="130" idx="3"/>
                </p:cNvCxnSpPr>
                <p:nvPr/>
              </p:nvCxnSpPr>
              <p:spPr>
                <a:xfrm flipV="1">
                  <a:off x="7796362" y="737909"/>
                  <a:ext cx="527936" cy="75361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線接點 131">
                  <a:extLst>
                    <a:ext uri="{FF2B5EF4-FFF2-40B4-BE49-F238E27FC236}">
                      <a16:creationId xmlns:a16="http://schemas.microsoft.com/office/drawing/2014/main" id="{2B716038-19DB-2A4C-AF8F-AE165BB35D9D}"/>
                    </a:ext>
                  </a:extLst>
                </p:cNvPr>
                <p:cNvCxnSpPr>
                  <a:cxnSpLocks/>
                  <a:stCxn id="128" idx="0"/>
                  <a:endCxn id="130" idx="5"/>
                </p:cNvCxnSpPr>
                <p:nvPr/>
              </p:nvCxnSpPr>
              <p:spPr>
                <a:xfrm flipH="1" flipV="1">
                  <a:off x="8539824" y="737909"/>
                  <a:ext cx="218606" cy="7089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498BBB07-068B-6C47-9DC3-973D814BF2FE}"/>
                    </a:ext>
                  </a:extLst>
                </p:cNvPr>
                <p:cNvSpPr txBox="1"/>
                <p:nvPr/>
              </p:nvSpPr>
              <p:spPr>
                <a:xfrm>
                  <a:off x="7851986" y="381395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</p:grpSp>
        </p:grpSp>
      </p:grpSp>
      <p:sp>
        <p:nvSpPr>
          <p:cNvPr id="24" name="手繪多邊形 23">
            <a:extLst>
              <a:ext uri="{FF2B5EF4-FFF2-40B4-BE49-F238E27FC236}">
                <a16:creationId xmlns:a16="http://schemas.microsoft.com/office/drawing/2014/main" id="{143F1967-67BE-D94C-8DF7-2236D133A036}"/>
              </a:ext>
            </a:extLst>
          </p:cNvPr>
          <p:cNvSpPr/>
          <p:nvPr/>
        </p:nvSpPr>
        <p:spPr>
          <a:xfrm>
            <a:off x="2712203" y="3130658"/>
            <a:ext cx="1565329" cy="1892095"/>
          </a:xfrm>
          <a:custGeom>
            <a:avLst/>
            <a:gdLst>
              <a:gd name="connsiteX0" fmla="*/ 1565329 w 1565329"/>
              <a:gd name="connsiteY0" fmla="*/ 1658318 h 1892095"/>
              <a:gd name="connsiteX1" fmla="*/ 371960 w 1565329"/>
              <a:gd name="connsiteY1" fmla="*/ 1751308 h 1892095"/>
              <a:gd name="connsiteX2" fmla="*/ 0 w 1565329"/>
              <a:gd name="connsiteY2" fmla="*/ 0 h 189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329" h="1892095">
                <a:moveTo>
                  <a:pt x="1565329" y="1658318"/>
                </a:moveTo>
                <a:cubicBezTo>
                  <a:pt x="1099088" y="1843006"/>
                  <a:pt x="632848" y="2027694"/>
                  <a:pt x="371960" y="1751308"/>
                </a:cubicBezTo>
                <a:cubicBezTo>
                  <a:pt x="111072" y="1474922"/>
                  <a:pt x="55536" y="737461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9941046"/>
      </p:ext>
    </p:extLst>
  </p:cSld>
  <p:clrMapOvr>
    <a:masterClrMapping/>
  </p:clrMapOvr>
  <p:transition advClick="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Oval 62">
            <a:extLst>
              <a:ext uri="{FF2B5EF4-FFF2-40B4-BE49-F238E27FC236}">
                <a16:creationId xmlns:a16="http://schemas.microsoft.com/office/drawing/2014/main" id="{B65C89DC-9174-2342-BE1C-E19BDEE3A2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384" y="464135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5D1D7EB-0CCE-8743-993E-219835137DD8}"/>
              </a:ext>
            </a:extLst>
          </p:cNvPr>
          <p:cNvCxnSpPr>
            <a:cxnSpLocks/>
            <a:stCxn id="14" idx="0"/>
            <a:endCxn id="70" idx="3"/>
          </p:cNvCxnSpPr>
          <p:nvPr/>
        </p:nvCxnSpPr>
        <p:spPr>
          <a:xfrm flipV="1">
            <a:off x="1210784" y="3833179"/>
            <a:ext cx="715020" cy="808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2D7CB5-F80F-7041-9521-4E544558D271}"/>
              </a:ext>
            </a:extLst>
          </p:cNvPr>
          <p:cNvSpPr txBox="1"/>
          <p:nvPr/>
        </p:nvSpPr>
        <p:spPr>
          <a:xfrm>
            <a:off x="703800" y="4562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61674DB-222D-194A-ABE1-5E33F5A8011B}"/>
              </a:ext>
            </a:extLst>
          </p:cNvPr>
          <p:cNvGrpSpPr/>
          <p:nvPr/>
        </p:nvGrpSpPr>
        <p:grpSpPr>
          <a:xfrm>
            <a:off x="5595983" y="1470332"/>
            <a:ext cx="1305455" cy="1229015"/>
            <a:chOff x="5595983" y="1470332"/>
            <a:chExt cx="1305455" cy="1229015"/>
          </a:xfrm>
        </p:grpSpPr>
        <p:sp>
          <p:nvSpPr>
            <p:cNvPr id="59" name="Oval 63">
              <a:extLst>
                <a:ext uri="{FF2B5EF4-FFF2-40B4-BE49-F238E27FC236}">
                  <a16:creationId xmlns:a16="http://schemas.microsoft.com/office/drawing/2014/main" id="{09F094E9-696F-6247-8D36-7B187F9B40C5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595983" y="2394547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6" name="Oval 63">
              <a:extLst>
                <a:ext uri="{FF2B5EF4-FFF2-40B4-BE49-F238E27FC236}">
                  <a16:creationId xmlns:a16="http://schemas.microsoft.com/office/drawing/2014/main" id="{EBF86119-ACE5-8643-B5CC-A9CE3C89AA5A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596638" y="2372287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.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7" name="Oval 63">
              <a:extLst>
                <a:ext uri="{FF2B5EF4-FFF2-40B4-BE49-F238E27FC236}">
                  <a16:creationId xmlns:a16="http://schemas.microsoft.com/office/drawing/2014/main" id="{0036B73F-52D7-C549-B9F6-18DE27B2AD89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995144" y="1491520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8844D035-DE34-2743-8D95-27AAA1BC70A2}"/>
                </a:ext>
              </a:extLst>
            </p:cNvPr>
            <p:cNvSpPr txBox="1"/>
            <p:nvPr/>
          </p:nvSpPr>
          <p:spPr>
            <a:xfrm>
              <a:off x="5613106" y="1470332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830B1FB1-9EA2-9346-A974-F9EC4C4F4B2F}"/>
                </a:ext>
              </a:extLst>
            </p:cNvPr>
            <p:cNvCxnSpPr>
              <a:cxnSpLocks/>
              <a:stCxn id="59" idx="0"/>
              <a:endCxn id="57" idx="3"/>
            </p:cNvCxnSpPr>
            <p:nvPr/>
          </p:nvCxnSpPr>
          <p:spPr>
            <a:xfrm flipV="1">
              <a:off x="5748383" y="1751683"/>
              <a:ext cx="291398" cy="6428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109B54F-8EDA-9D42-A129-F352C62E515A}"/>
                </a:ext>
              </a:extLst>
            </p:cNvPr>
            <p:cNvCxnSpPr>
              <a:cxnSpLocks/>
              <a:stCxn id="56" idx="0"/>
              <a:endCxn id="57" idx="5"/>
            </p:cNvCxnSpPr>
            <p:nvPr/>
          </p:nvCxnSpPr>
          <p:spPr>
            <a:xfrm flipH="1" flipV="1">
              <a:off x="6255307" y="1751683"/>
              <a:ext cx="493731" cy="6206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Oval 63">
            <a:extLst>
              <a:ext uri="{FF2B5EF4-FFF2-40B4-BE49-F238E27FC236}">
                <a16:creationId xmlns:a16="http://schemas.microsoft.com/office/drawing/2014/main" id="{66A1FFC2-3F3E-554F-BDEC-8397D3F04A1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44529" y="56153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B7510029-586C-494A-9797-FFBD1A46905F}"/>
              </a:ext>
            </a:extLst>
          </p:cNvPr>
          <p:cNvCxnSpPr>
            <a:cxnSpLocks/>
            <a:stCxn id="76" idx="0"/>
            <a:endCxn id="68" idx="3"/>
          </p:cNvCxnSpPr>
          <p:nvPr/>
        </p:nvCxnSpPr>
        <p:spPr>
          <a:xfrm flipV="1">
            <a:off x="4831617" y="821700"/>
            <a:ext cx="657549" cy="669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BD8DBBE7-253D-4443-8B63-AE12055D16E6}"/>
              </a:ext>
            </a:extLst>
          </p:cNvPr>
          <p:cNvCxnSpPr>
            <a:cxnSpLocks/>
            <a:stCxn id="57" idx="0"/>
            <a:endCxn id="68" idx="5"/>
          </p:cNvCxnSpPr>
          <p:nvPr/>
        </p:nvCxnSpPr>
        <p:spPr>
          <a:xfrm flipH="1" flipV="1">
            <a:off x="5704692" y="821700"/>
            <a:ext cx="442852" cy="669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E13BB2EF-3961-F548-80E5-26D7B5D6D32A}"/>
              </a:ext>
            </a:extLst>
          </p:cNvPr>
          <p:cNvSpPr txBox="1"/>
          <p:nvPr/>
        </p:nvSpPr>
        <p:spPr>
          <a:xfrm>
            <a:off x="5016854" y="46518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76" name="Oval 63">
            <a:extLst>
              <a:ext uri="{FF2B5EF4-FFF2-40B4-BE49-F238E27FC236}">
                <a16:creationId xmlns:a16="http://schemas.microsoft.com/office/drawing/2014/main" id="{4FC46901-C64E-F343-A0A3-1CD3F37F2F1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79217" y="1491520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CC72EBB-3C63-694C-A772-1A528FD2127E}"/>
              </a:ext>
            </a:extLst>
          </p:cNvPr>
          <p:cNvSpPr txBox="1"/>
          <p:nvPr/>
        </p:nvSpPr>
        <p:spPr>
          <a:xfrm>
            <a:off x="4257630" y="14515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E5696DA7-B883-C34B-84A3-FC3D7D20BD53}"/>
              </a:ext>
            </a:extLst>
          </p:cNvPr>
          <p:cNvSpPr/>
          <p:nvPr/>
        </p:nvSpPr>
        <p:spPr>
          <a:xfrm>
            <a:off x="1216832" y="17477"/>
            <a:ext cx="4243442" cy="3548683"/>
          </a:xfrm>
          <a:custGeom>
            <a:avLst/>
            <a:gdLst>
              <a:gd name="connsiteX0" fmla="*/ 4243442 w 4243442"/>
              <a:gd name="connsiteY0" fmla="*/ 465849 h 3548683"/>
              <a:gd name="connsiteX1" fmla="*/ 3133099 w 4243442"/>
              <a:gd name="connsiteY1" fmla="*/ 165403 h 3548683"/>
              <a:gd name="connsiteX2" fmla="*/ 180894 w 4243442"/>
              <a:gd name="connsiteY2" fmla="*/ 2725723 h 3548683"/>
              <a:gd name="connsiteX3" fmla="*/ 572779 w 4243442"/>
              <a:gd name="connsiteY3" fmla="*/ 3548683 h 354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3442" h="3548683">
                <a:moveTo>
                  <a:pt x="4243442" y="465849"/>
                </a:moveTo>
                <a:cubicBezTo>
                  <a:pt x="4026816" y="127303"/>
                  <a:pt x="3810190" y="-211243"/>
                  <a:pt x="3133099" y="165403"/>
                </a:cubicBezTo>
                <a:cubicBezTo>
                  <a:pt x="2456008" y="542049"/>
                  <a:pt x="607614" y="2161843"/>
                  <a:pt x="180894" y="2725723"/>
                </a:cubicBezTo>
                <a:cubicBezTo>
                  <a:pt x="-245826" y="3289603"/>
                  <a:pt x="163476" y="3419143"/>
                  <a:pt x="572779" y="35486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`</a:t>
            </a:r>
            <a:endParaRPr kumimoji="1" lang="zh-TW" altLang="en-US" dirty="0"/>
          </a:p>
        </p:txBody>
      </p:sp>
      <p:sp>
        <p:nvSpPr>
          <p:cNvPr id="66" name="Oval 63">
            <a:extLst>
              <a:ext uri="{FF2B5EF4-FFF2-40B4-BE49-F238E27FC236}">
                <a16:creationId xmlns:a16="http://schemas.microsoft.com/office/drawing/2014/main" id="{80B2F3A0-9357-E749-8085-D01778B5F5C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34139" y="4639843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AF5E1EE-B90B-7C43-B0A8-076419702B2A}"/>
              </a:ext>
            </a:extLst>
          </p:cNvPr>
          <p:cNvSpPr txBox="1"/>
          <p:nvPr/>
        </p:nvSpPr>
        <p:spPr>
          <a:xfrm>
            <a:off x="1906464" y="4543492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03D7AD5F-AF46-B247-84EF-30D3C9B90372}"/>
              </a:ext>
            </a:extLst>
          </p:cNvPr>
          <p:cNvCxnSpPr>
            <a:cxnSpLocks/>
            <a:stCxn id="66" idx="0"/>
            <a:endCxn id="70" idx="5"/>
          </p:cNvCxnSpPr>
          <p:nvPr/>
        </p:nvCxnSpPr>
        <p:spPr>
          <a:xfrm flipH="1" flipV="1">
            <a:off x="2141330" y="3833179"/>
            <a:ext cx="345209" cy="8066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58A76EBE-E1D5-D74D-8FD7-19441928D475}"/>
              </a:ext>
            </a:extLst>
          </p:cNvPr>
          <p:cNvSpPr txBox="1"/>
          <p:nvPr/>
        </p:nvSpPr>
        <p:spPr>
          <a:xfrm>
            <a:off x="5258140" y="2339079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7A7D4DB7-0F03-3C4F-BD96-525289400C02}"/>
              </a:ext>
            </a:extLst>
          </p:cNvPr>
          <p:cNvSpPr txBox="1"/>
          <p:nvPr/>
        </p:nvSpPr>
        <p:spPr>
          <a:xfrm>
            <a:off x="6251526" y="233489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FA630BE8-7553-4242-AE83-995EADB57FDA}"/>
              </a:ext>
            </a:extLst>
          </p:cNvPr>
          <p:cNvGrpSpPr/>
          <p:nvPr/>
        </p:nvGrpSpPr>
        <p:grpSpPr>
          <a:xfrm>
            <a:off x="5637607" y="3645024"/>
            <a:ext cx="3133332" cy="2143070"/>
            <a:chOff x="5637607" y="3703143"/>
            <a:chExt cx="3133332" cy="2143070"/>
          </a:xfrm>
        </p:grpSpPr>
        <p:sp>
          <p:nvSpPr>
            <p:cNvPr id="100" name="Oval 63">
              <a:extLst>
                <a:ext uri="{FF2B5EF4-FFF2-40B4-BE49-F238E27FC236}">
                  <a16:creationId xmlns:a16="http://schemas.microsoft.com/office/drawing/2014/main" id="{09683374-E089-324F-9B8C-11722A20A133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015725" y="3799494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C1858489-2145-E142-A06D-E26639514404}"/>
                </a:ext>
              </a:extLst>
            </p:cNvPr>
            <p:cNvSpPr txBox="1"/>
            <p:nvPr/>
          </p:nvSpPr>
          <p:spPr>
            <a:xfrm>
              <a:off x="6588050" y="3703143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3E0E0AF6-B35A-DE4E-BC4C-512CF9F484C2}"/>
                </a:ext>
              </a:extLst>
            </p:cNvPr>
            <p:cNvCxnSpPr>
              <a:cxnSpLocks/>
              <a:stCxn id="112" idx="0"/>
              <a:endCxn id="100" idx="5"/>
            </p:cNvCxnSpPr>
            <p:nvPr/>
          </p:nvCxnSpPr>
          <p:spPr>
            <a:xfrm flipH="1" flipV="1">
              <a:off x="7275888" y="4059657"/>
              <a:ext cx="1016282" cy="3085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A223D4A7-878C-FB4E-8086-030DE7B2035E}"/>
                </a:ext>
              </a:extLst>
            </p:cNvPr>
            <p:cNvCxnSpPr>
              <a:cxnSpLocks/>
              <a:endCxn id="100" idx="3"/>
            </p:cNvCxnSpPr>
            <p:nvPr/>
          </p:nvCxnSpPr>
          <p:spPr>
            <a:xfrm flipV="1">
              <a:off x="6410419" y="4059657"/>
              <a:ext cx="649943" cy="424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78048DE9-AB98-6745-8E5B-62D14867FE83}"/>
                </a:ext>
              </a:extLst>
            </p:cNvPr>
            <p:cNvGrpSpPr/>
            <p:nvPr/>
          </p:nvGrpSpPr>
          <p:grpSpPr>
            <a:xfrm>
              <a:off x="5637607" y="4489520"/>
              <a:ext cx="1378118" cy="1356693"/>
              <a:chOff x="7380312" y="4413964"/>
              <a:chExt cx="1378118" cy="1356693"/>
            </a:xfrm>
          </p:grpSpPr>
          <p:sp>
            <p:nvSpPr>
              <p:cNvPr id="116" name="Oval 63">
                <a:extLst>
                  <a:ext uri="{FF2B5EF4-FFF2-40B4-BE49-F238E27FC236}">
                    <a16:creationId xmlns:a16="http://schemas.microsoft.com/office/drawing/2014/main" id="{20ABB76D-48A4-5B4A-83A9-3F7CDB4A8E2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85112" y="5302456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7" name="Oval 63">
                <a:extLst>
                  <a:ext uri="{FF2B5EF4-FFF2-40B4-BE49-F238E27FC236}">
                    <a16:creationId xmlns:a16="http://schemas.microsoft.com/office/drawing/2014/main" id="{4CA6AD40-916B-4B48-8B94-4B2766606E6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453630" y="5285571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E71B6332-A27F-1646-BF22-125F6148FCC1}"/>
                  </a:ext>
                </a:extLst>
              </p:cNvPr>
              <p:cNvSpPr txBox="1"/>
              <p:nvPr/>
            </p:nvSpPr>
            <p:spPr>
              <a:xfrm>
                <a:off x="7380312" y="5308992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E659014F-7F58-F646-8B2C-7AF848D3287D}"/>
                  </a:ext>
                </a:extLst>
              </p:cNvPr>
              <p:cNvSpPr txBox="1"/>
              <p:nvPr/>
            </p:nvSpPr>
            <p:spPr>
              <a:xfrm>
                <a:off x="8123136" y="529210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20" name="Oval 63">
                <a:extLst>
                  <a:ext uri="{FF2B5EF4-FFF2-40B4-BE49-F238E27FC236}">
                    <a16:creationId xmlns:a16="http://schemas.microsoft.com/office/drawing/2014/main" id="{6B0F5027-DDD8-0049-B276-D7F30681520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8000164" y="4435152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0A9E59DB-1B2F-BC4E-88E5-019D88C49159}"/>
                  </a:ext>
                </a:extLst>
              </p:cNvPr>
              <p:cNvSpPr txBox="1"/>
              <p:nvPr/>
            </p:nvSpPr>
            <p:spPr>
              <a:xfrm>
                <a:off x="7618126" y="4413964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22" name="直線接點 121">
                <a:extLst>
                  <a:ext uri="{FF2B5EF4-FFF2-40B4-BE49-F238E27FC236}">
                    <a16:creationId xmlns:a16="http://schemas.microsoft.com/office/drawing/2014/main" id="{6392ABFC-8F10-5442-8B56-445CCBBCD9D0}"/>
                  </a:ext>
                </a:extLst>
              </p:cNvPr>
              <p:cNvCxnSpPr>
                <a:cxnSpLocks/>
                <a:stCxn id="116" idx="0"/>
                <a:endCxn id="120" idx="3"/>
              </p:cNvCxnSpPr>
              <p:nvPr/>
            </p:nvCxnSpPr>
            <p:spPr>
              <a:xfrm flipV="1">
                <a:off x="7837512" y="4695315"/>
                <a:ext cx="207289" cy="6071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>
                <a:extLst>
                  <a:ext uri="{FF2B5EF4-FFF2-40B4-BE49-F238E27FC236}">
                    <a16:creationId xmlns:a16="http://schemas.microsoft.com/office/drawing/2014/main" id="{154C089B-5444-8E43-9480-9775D9A71D46}"/>
                  </a:ext>
                </a:extLst>
              </p:cNvPr>
              <p:cNvCxnSpPr>
                <a:cxnSpLocks/>
                <a:stCxn id="117" idx="0"/>
                <a:endCxn id="120" idx="5"/>
              </p:cNvCxnSpPr>
              <p:nvPr/>
            </p:nvCxnSpPr>
            <p:spPr>
              <a:xfrm flipH="1" flipV="1">
                <a:off x="8260327" y="4695315"/>
                <a:ext cx="345703" cy="5902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AEE7B784-E86C-1C49-8F9B-047C1D14619F}"/>
                </a:ext>
              </a:extLst>
            </p:cNvPr>
            <p:cNvGrpSpPr/>
            <p:nvPr/>
          </p:nvGrpSpPr>
          <p:grpSpPr>
            <a:xfrm>
              <a:off x="7147883" y="4271900"/>
              <a:ext cx="1623056" cy="1571790"/>
              <a:chOff x="7287774" y="381395"/>
              <a:chExt cx="1623056" cy="1571790"/>
            </a:xfrm>
          </p:grpSpPr>
          <p:sp>
            <p:nvSpPr>
              <p:cNvPr id="106" name="Oval 63">
                <a:extLst>
                  <a:ext uri="{FF2B5EF4-FFF2-40B4-BE49-F238E27FC236}">
                    <a16:creationId xmlns:a16="http://schemas.microsoft.com/office/drawing/2014/main" id="{784958CF-FD41-E746-AFF9-4F34DD977640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643962" y="1491520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s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9" name="文字方塊 108">
                <a:extLst>
                  <a:ext uri="{FF2B5EF4-FFF2-40B4-BE49-F238E27FC236}">
                    <a16:creationId xmlns:a16="http://schemas.microsoft.com/office/drawing/2014/main" id="{AB14A184-B0E5-4040-92C2-143B359D136C}"/>
                  </a:ext>
                </a:extLst>
              </p:cNvPr>
              <p:cNvSpPr txBox="1"/>
              <p:nvPr/>
            </p:nvSpPr>
            <p:spPr>
              <a:xfrm>
                <a:off x="7287774" y="1491520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10" name="Oval 63">
                <a:extLst>
                  <a:ext uri="{FF2B5EF4-FFF2-40B4-BE49-F238E27FC236}">
                    <a16:creationId xmlns:a16="http://schemas.microsoft.com/office/drawing/2014/main" id="{8CFBB1EC-81B1-6343-B0DC-C6CBFD7A16C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606030" y="1446883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r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B3C9916E-FD04-FE49-9CEA-7BA5176AA3E0}"/>
                  </a:ext>
                </a:extLst>
              </p:cNvPr>
              <p:cNvSpPr txBox="1"/>
              <p:nvPr/>
            </p:nvSpPr>
            <p:spPr>
              <a:xfrm>
                <a:off x="8249842" y="1446883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12" name="Oval 63">
                <a:extLst>
                  <a:ext uri="{FF2B5EF4-FFF2-40B4-BE49-F238E27FC236}">
                    <a16:creationId xmlns:a16="http://schemas.microsoft.com/office/drawing/2014/main" id="{0C215EF4-F1F8-B94D-8211-3CB634EB936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279661" y="477746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3F8441E2-B9DD-5C48-9C04-0844CBB71B7E}"/>
                  </a:ext>
                </a:extLst>
              </p:cNvPr>
              <p:cNvCxnSpPr>
                <a:cxnSpLocks/>
                <a:stCxn id="106" idx="0"/>
                <a:endCxn id="112" idx="3"/>
              </p:cNvCxnSpPr>
              <p:nvPr/>
            </p:nvCxnSpPr>
            <p:spPr>
              <a:xfrm flipV="1">
                <a:off x="7796362" y="737909"/>
                <a:ext cx="527936" cy="753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接點 113">
                <a:extLst>
                  <a:ext uri="{FF2B5EF4-FFF2-40B4-BE49-F238E27FC236}">
                    <a16:creationId xmlns:a16="http://schemas.microsoft.com/office/drawing/2014/main" id="{CE8091F5-AC54-364E-B60F-D6802AAB8F2F}"/>
                  </a:ext>
                </a:extLst>
              </p:cNvPr>
              <p:cNvCxnSpPr>
                <a:cxnSpLocks/>
                <a:stCxn id="110" idx="0"/>
                <a:endCxn id="112" idx="5"/>
              </p:cNvCxnSpPr>
              <p:nvPr/>
            </p:nvCxnSpPr>
            <p:spPr>
              <a:xfrm flipH="1" flipV="1">
                <a:off x="8539824" y="737909"/>
                <a:ext cx="218606" cy="7089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ABB4EF5E-D538-5344-9F3E-45205A601E7E}"/>
                  </a:ext>
                </a:extLst>
              </p:cNvPr>
              <p:cNvSpPr txBox="1"/>
              <p:nvPr/>
            </p:nvSpPr>
            <p:spPr>
              <a:xfrm>
                <a:off x="7851986" y="381395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</p:grpSp>
      </p:grp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36064AFF-7D0D-1E4D-B1AB-7F77433F5AD3}"/>
              </a:ext>
            </a:extLst>
          </p:cNvPr>
          <p:cNvGrpSpPr/>
          <p:nvPr/>
        </p:nvGrpSpPr>
        <p:grpSpPr>
          <a:xfrm>
            <a:off x="3141283" y="4293096"/>
            <a:ext cx="2177007" cy="2400189"/>
            <a:chOff x="4591906" y="3894547"/>
            <a:chExt cx="2177007" cy="2400189"/>
          </a:xfrm>
        </p:grpSpPr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6000206D-46F1-924A-90DE-2D3D7EC911F8}"/>
                </a:ext>
              </a:extLst>
            </p:cNvPr>
            <p:cNvSpPr txBox="1"/>
            <p:nvPr/>
          </p:nvSpPr>
          <p:spPr>
            <a:xfrm>
              <a:off x="6149658" y="495502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grpSp>
          <p:nvGrpSpPr>
            <p:cNvPr id="126" name="群組 125">
              <a:extLst>
                <a:ext uri="{FF2B5EF4-FFF2-40B4-BE49-F238E27FC236}">
                  <a16:creationId xmlns:a16="http://schemas.microsoft.com/office/drawing/2014/main" id="{D9493503-52C8-8049-B1CC-6C045CDD0E90}"/>
                </a:ext>
              </a:extLst>
            </p:cNvPr>
            <p:cNvGrpSpPr/>
            <p:nvPr/>
          </p:nvGrpSpPr>
          <p:grpSpPr>
            <a:xfrm>
              <a:off x="4591906" y="3894547"/>
              <a:ext cx="2177007" cy="2400189"/>
              <a:chOff x="4591906" y="3894547"/>
              <a:chExt cx="2177007" cy="2400189"/>
            </a:xfrm>
          </p:grpSpPr>
          <p:sp>
            <p:nvSpPr>
              <p:cNvPr id="127" name="Oval 63">
                <a:extLst>
                  <a:ext uri="{FF2B5EF4-FFF2-40B4-BE49-F238E27FC236}">
                    <a16:creationId xmlns:a16="http://schemas.microsoft.com/office/drawing/2014/main" id="{5784B530-AE3C-7245-AD7B-CF989AE75CE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464113" y="4979694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n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28" name="直線接點 127">
                <a:extLst>
                  <a:ext uri="{FF2B5EF4-FFF2-40B4-BE49-F238E27FC236}">
                    <a16:creationId xmlns:a16="http://schemas.microsoft.com/office/drawing/2014/main" id="{B00E63F7-4159-324A-9C83-DA53D8D00758}"/>
                  </a:ext>
                </a:extLst>
              </p:cNvPr>
              <p:cNvCxnSpPr>
                <a:cxnSpLocks/>
                <a:stCxn id="127" idx="0"/>
                <a:endCxn id="130" idx="5"/>
              </p:cNvCxnSpPr>
              <p:nvPr/>
            </p:nvCxnSpPr>
            <p:spPr>
              <a:xfrm flipH="1" flipV="1">
                <a:off x="6088603" y="4251061"/>
                <a:ext cx="527910" cy="7286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8E28E602-53EF-8048-992A-25A55E23FF4D}"/>
                  </a:ext>
                </a:extLst>
              </p:cNvPr>
              <p:cNvGrpSpPr/>
              <p:nvPr/>
            </p:nvGrpSpPr>
            <p:grpSpPr>
              <a:xfrm>
                <a:off x="4591906" y="4932930"/>
                <a:ext cx="1619151" cy="1361806"/>
                <a:chOff x="5417889" y="4392006"/>
                <a:chExt cx="1619151" cy="1361806"/>
              </a:xfrm>
            </p:grpSpPr>
            <p:sp>
              <p:nvSpPr>
                <p:cNvPr id="133" name="Oval 63">
                  <a:extLst>
                    <a:ext uri="{FF2B5EF4-FFF2-40B4-BE49-F238E27FC236}">
                      <a16:creationId xmlns:a16="http://schemas.microsoft.com/office/drawing/2014/main" id="{4D61902D-678B-4C49-841C-394C814E3B20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5774077" y="529214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4" name="文字方塊 133">
                  <a:extLst>
                    <a:ext uri="{FF2B5EF4-FFF2-40B4-BE49-F238E27FC236}">
                      <a16:creationId xmlns:a16="http://schemas.microsoft.com/office/drawing/2014/main" id="{5217E4ED-F21D-0C4C-BBD7-717AA9985072}"/>
                    </a:ext>
                  </a:extLst>
                </p:cNvPr>
                <p:cNvSpPr txBox="1"/>
                <p:nvPr/>
              </p:nvSpPr>
              <p:spPr>
                <a:xfrm>
                  <a:off x="5417889" y="5292147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5" name="Oval 63">
                  <a:extLst>
                    <a:ext uri="{FF2B5EF4-FFF2-40B4-BE49-F238E27FC236}">
                      <a16:creationId xmlns:a16="http://schemas.microsoft.com/office/drawing/2014/main" id="{458F1572-53DF-914A-B406-73482716CFC1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6732240" y="529214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62DD6CD8-4507-AD46-8414-EEA012D78C2E}"/>
                    </a:ext>
                  </a:extLst>
                </p:cNvPr>
                <p:cNvSpPr txBox="1"/>
                <p:nvPr/>
              </p:nvSpPr>
              <p:spPr>
                <a:xfrm>
                  <a:off x="6376052" y="5292107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7" name="Oval 63">
                  <a:extLst>
                    <a:ext uri="{FF2B5EF4-FFF2-40B4-BE49-F238E27FC236}">
                      <a16:creationId xmlns:a16="http://schemas.microsoft.com/office/drawing/2014/main" id="{0C93B32B-113E-7B46-B657-1F6CB5DADE22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6223652" y="4470438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8" name="文字方塊 137">
                  <a:extLst>
                    <a:ext uri="{FF2B5EF4-FFF2-40B4-BE49-F238E27FC236}">
                      <a16:creationId xmlns:a16="http://schemas.microsoft.com/office/drawing/2014/main" id="{D988A0AA-13F9-0749-901E-190AD286D07F}"/>
                    </a:ext>
                  </a:extLst>
                </p:cNvPr>
                <p:cNvSpPr txBox="1"/>
                <p:nvPr/>
              </p:nvSpPr>
              <p:spPr>
                <a:xfrm>
                  <a:off x="5748383" y="439200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39" name="直線接點 138">
                  <a:extLst>
                    <a:ext uri="{FF2B5EF4-FFF2-40B4-BE49-F238E27FC236}">
                      <a16:creationId xmlns:a16="http://schemas.microsoft.com/office/drawing/2014/main" id="{6B223752-6CF0-E241-AD39-E39B3F7E0958}"/>
                    </a:ext>
                  </a:extLst>
                </p:cNvPr>
                <p:cNvCxnSpPr>
                  <a:cxnSpLocks/>
                  <a:stCxn id="133" idx="0"/>
                  <a:endCxn id="137" idx="3"/>
                </p:cNvCxnSpPr>
                <p:nvPr/>
              </p:nvCxnSpPr>
              <p:spPr>
                <a:xfrm flipV="1">
                  <a:off x="5926477" y="4730601"/>
                  <a:ext cx="341812" cy="56154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接點 139">
                  <a:extLst>
                    <a:ext uri="{FF2B5EF4-FFF2-40B4-BE49-F238E27FC236}">
                      <a16:creationId xmlns:a16="http://schemas.microsoft.com/office/drawing/2014/main" id="{27F48D22-1234-9340-8880-A9C5F985B021}"/>
                    </a:ext>
                  </a:extLst>
                </p:cNvPr>
                <p:cNvCxnSpPr>
                  <a:cxnSpLocks/>
                  <a:stCxn id="135" idx="0"/>
                  <a:endCxn id="137" idx="5"/>
                </p:cNvCxnSpPr>
                <p:nvPr/>
              </p:nvCxnSpPr>
              <p:spPr>
                <a:xfrm flipH="1" flipV="1">
                  <a:off x="6483815" y="4730601"/>
                  <a:ext cx="400825" cy="56154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Oval 63">
                <a:extLst>
                  <a:ext uri="{FF2B5EF4-FFF2-40B4-BE49-F238E27FC236}">
                    <a16:creationId xmlns:a16="http://schemas.microsoft.com/office/drawing/2014/main" id="{CBB94426-2D96-634B-BAC6-8B1197EEA0A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5828440" y="3990898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1830D005-346C-4A44-8A0D-A65F58E40AE3}"/>
                  </a:ext>
                </a:extLst>
              </p:cNvPr>
              <p:cNvSpPr txBox="1"/>
              <p:nvPr/>
            </p:nvSpPr>
            <p:spPr>
              <a:xfrm>
                <a:off x="5400765" y="3894547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32" name="直線接點 131">
                <a:extLst>
                  <a:ext uri="{FF2B5EF4-FFF2-40B4-BE49-F238E27FC236}">
                    <a16:creationId xmlns:a16="http://schemas.microsoft.com/office/drawing/2014/main" id="{E4A9D88F-A781-AA47-BC2A-B0326D8846D6}"/>
                  </a:ext>
                </a:extLst>
              </p:cNvPr>
              <p:cNvCxnSpPr>
                <a:cxnSpLocks/>
                <a:stCxn id="137" idx="0"/>
                <a:endCxn id="130" idx="3"/>
              </p:cNvCxnSpPr>
              <p:nvPr/>
            </p:nvCxnSpPr>
            <p:spPr>
              <a:xfrm flipV="1">
                <a:off x="5550069" y="4251061"/>
                <a:ext cx="323008" cy="7603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手繪多邊形 10">
            <a:extLst>
              <a:ext uri="{FF2B5EF4-FFF2-40B4-BE49-F238E27FC236}">
                <a16:creationId xmlns:a16="http://schemas.microsoft.com/office/drawing/2014/main" id="{5B1E0881-6C5C-9B4D-B666-E021651E2B14}"/>
              </a:ext>
            </a:extLst>
          </p:cNvPr>
          <p:cNvSpPr/>
          <p:nvPr/>
        </p:nvSpPr>
        <p:spPr>
          <a:xfrm>
            <a:off x="3053166" y="2727702"/>
            <a:ext cx="1563461" cy="1565329"/>
          </a:xfrm>
          <a:custGeom>
            <a:avLst/>
            <a:gdLst>
              <a:gd name="connsiteX0" fmla="*/ 1487837 w 1563461"/>
              <a:gd name="connsiteY0" fmla="*/ 1565329 h 1565329"/>
              <a:gd name="connsiteX1" fmla="*/ 1394848 w 1563461"/>
              <a:gd name="connsiteY1" fmla="*/ 263471 h 1565329"/>
              <a:gd name="connsiteX2" fmla="*/ 0 w 1563461"/>
              <a:gd name="connsiteY2" fmla="*/ 0 h 156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461" h="1565329">
                <a:moveTo>
                  <a:pt x="1487837" y="1565329"/>
                </a:moveTo>
                <a:cubicBezTo>
                  <a:pt x="1565329" y="1044844"/>
                  <a:pt x="1642821" y="524359"/>
                  <a:pt x="1394848" y="263471"/>
                </a:cubicBezTo>
                <a:cubicBezTo>
                  <a:pt x="1146875" y="2583"/>
                  <a:pt x="573437" y="1291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14CE5FAC-F3AF-8443-A76A-CE0D518E02B4}"/>
              </a:ext>
            </a:extLst>
          </p:cNvPr>
          <p:cNvSpPr/>
          <p:nvPr/>
        </p:nvSpPr>
        <p:spPr>
          <a:xfrm>
            <a:off x="2012934" y="4202239"/>
            <a:ext cx="5192862" cy="2611137"/>
          </a:xfrm>
          <a:custGeom>
            <a:avLst/>
            <a:gdLst>
              <a:gd name="connsiteX0" fmla="*/ 5116286 w 5192862"/>
              <a:gd name="connsiteY0" fmla="*/ 0 h 2611137"/>
              <a:gd name="connsiteX1" fmla="*/ 5054293 w 5192862"/>
              <a:gd name="connsiteY1" fmla="*/ 2200759 h 2611137"/>
              <a:gd name="connsiteX2" fmla="*/ 3845425 w 5192862"/>
              <a:gd name="connsiteY2" fmla="*/ 2603715 h 2611137"/>
              <a:gd name="connsiteX3" fmla="*/ 280815 w 5192862"/>
              <a:gd name="connsiteY3" fmla="*/ 2402237 h 2611137"/>
              <a:gd name="connsiteX4" fmla="*/ 265317 w 5192862"/>
              <a:gd name="connsiteY4" fmla="*/ 1689315 h 2611137"/>
              <a:gd name="connsiteX5" fmla="*/ 575283 w 5192862"/>
              <a:gd name="connsiteY5" fmla="*/ 774915 h 261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2862" h="2611137">
                <a:moveTo>
                  <a:pt x="5116286" y="0"/>
                </a:moveTo>
                <a:cubicBezTo>
                  <a:pt x="5191194" y="883403"/>
                  <a:pt x="5266103" y="1766807"/>
                  <a:pt x="5054293" y="2200759"/>
                </a:cubicBezTo>
                <a:cubicBezTo>
                  <a:pt x="4842483" y="2634712"/>
                  <a:pt x="4641005" y="2570135"/>
                  <a:pt x="3845425" y="2603715"/>
                </a:cubicBezTo>
                <a:cubicBezTo>
                  <a:pt x="3049845" y="2637295"/>
                  <a:pt x="877500" y="2554637"/>
                  <a:pt x="280815" y="2402237"/>
                </a:cubicBezTo>
                <a:cubicBezTo>
                  <a:pt x="-315870" y="2249837"/>
                  <a:pt x="216239" y="1960535"/>
                  <a:pt x="265317" y="1689315"/>
                </a:cubicBezTo>
                <a:cubicBezTo>
                  <a:pt x="314395" y="1418095"/>
                  <a:pt x="444839" y="1096505"/>
                  <a:pt x="575283" y="7749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0700065"/>
      </p:ext>
    </p:extLst>
  </p:cSld>
  <p:clrMapOvr>
    <a:masterClrMapping/>
  </p:clrMapOvr>
  <p:transition advClick="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07B32B91-B048-7844-AE7C-3F4FAD586F79}"/>
              </a:ext>
            </a:extLst>
          </p:cNvPr>
          <p:cNvSpPr/>
          <p:nvPr/>
        </p:nvSpPr>
        <p:spPr>
          <a:xfrm>
            <a:off x="2324746" y="3905573"/>
            <a:ext cx="4386020" cy="899486"/>
          </a:xfrm>
          <a:custGeom>
            <a:avLst/>
            <a:gdLst>
              <a:gd name="connsiteX0" fmla="*/ 4386020 w 4386020"/>
              <a:gd name="connsiteY0" fmla="*/ 108488 h 899486"/>
              <a:gd name="connsiteX1" fmla="*/ 1611823 w 4386020"/>
              <a:gd name="connsiteY1" fmla="*/ 898902 h 899486"/>
              <a:gd name="connsiteX2" fmla="*/ 0 w 4386020"/>
              <a:gd name="connsiteY2" fmla="*/ 0 h 89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6020" h="899486">
                <a:moveTo>
                  <a:pt x="4386020" y="108488"/>
                </a:moveTo>
                <a:cubicBezTo>
                  <a:pt x="3364423" y="512735"/>
                  <a:pt x="2342826" y="916983"/>
                  <a:pt x="1611823" y="898902"/>
                </a:cubicBezTo>
                <a:cubicBezTo>
                  <a:pt x="880820" y="880821"/>
                  <a:pt x="440410" y="44041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DB0FAE6-4CEB-1A4E-819F-3D96CA466646}"/>
              </a:ext>
            </a:extLst>
          </p:cNvPr>
          <p:cNvGrpSpPr/>
          <p:nvPr/>
        </p:nvGrpSpPr>
        <p:grpSpPr>
          <a:xfrm>
            <a:off x="3419872" y="23260"/>
            <a:ext cx="5351067" cy="5764834"/>
            <a:chOff x="3419872" y="23260"/>
            <a:chExt cx="5351067" cy="5764834"/>
          </a:xfrm>
        </p:grpSpPr>
        <p:sp>
          <p:nvSpPr>
            <p:cNvPr id="65" name="Oval 63">
              <a:extLst>
                <a:ext uri="{FF2B5EF4-FFF2-40B4-BE49-F238E27FC236}">
                  <a16:creationId xmlns:a16="http://schemas.microsoft.com/office/drawing/2014/main" id="{80166E96-0CBD-9F4F-AD51-E28D94085D7F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419872" y="3573016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e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2B5D42B0-2BE2-0C44-BFCF-2551F352035A}"/>
                </a:ext>
              </a:extLst>
            </p:cNvPr>
            <p:cNvGrpSpPr/>
            <p:nvPr/>
          </p:nvGrpSpPr>
          <p:grpSpPr>
            <a:xfrm>
              <a:off x="6057394" y="744921"/>
              <a:ext cx="2643808" cy="2335558"/>
              <a:chOff x="4257630" y="465186"/>
              <a:chExt cx="2643808" cy="2335558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361674DB-222D-194A-ABE1-5E33F5A8011B}"/>
                  </a:ext>
                </a:extLst>
              </p:cNvPr>
              <p:cNvGrpSpPr/>
              <p:nvPr/>
            </p:nvGrpSpPr>
            <p:grpSpPr>
              <a:xfrm>
                <a:off x="5595983" y="1470332"/>
                <a:ext cx="1305455" cy="1229015"/>
                <a:chOff x="5595983" y="1470332"/>
                <a:chExt cx="1305455" cy="1229015"/>
              </a:xfrm>
            </p:grpSpPr>
            <p:sp>
              <p:nvSpPr>
                <p:cNvPr id="59" name="Oval 63">
                  <a:extLst>
                    <a:ext uri="{FF2B5EF4-FFF2-40B4-BE49-F238E27FC236}">
                      <a16:creationId xmlns:a16="http://schemas.microsoft.com/office/drawing/2014/main" id="{09F094E9-696F-6247-8D36-7B187F9B40C5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5595983" y="239454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y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56" name="Oval 63">
                  <a:extLst>
                    <a:ext uri="{FF2B5EF4-FFF2-40B4-BE49-F238E27FC236}">
                      <a16:creationId xmlns:a16="http://schemas.microsoft.com/office/drawing/2014/main" id="{EBF86119-ACE5-8643-B5CC-A9CE3C89AA5A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6596638" y="237228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.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57" name="Oval 63">
                  <a:extLst>
                    <a:ext uri="{FF2B5EF4-FFF2-40B4-BE49-F238E27FC236}">
                      <a16:creationId xmlns:a16="http://schemas.microsoft.com/office/drawing/2014/main" id="{0036B73F-52D7-C549-B9F6-18DE27B2AD89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5995144" y="1491520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8844D035-DE34-2743-8D95-27AAA1BC70A2}"/>
                    </a:ext>
                  </a:extLst>
                </p:cNvPr>
                <p:cNvSpPr txBox="1"/>
                <p:nvPr/>
              </p:nvSpPr>
              <p:spPr>
                <a:xfrm>
                  <a:off x="5613106" y="1470332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60" name="直線接點 59">
                  <a:extLst>
                    <a:ext uri="{FF2B5EF4-FFF2-40B4-BE49-F238E27FC236}">
                      <a16:creationId xmlns:a16="http://schemas.microsoft.com/office/drawing/2014/main" id="{830B1FB1-9EA2-9346-A974-F9EC4C4F4B2F}"/>
                    </a:ext>
                  </a:extLst>
                </p:cNvPr>
                <p:cNvCxnSpPr>
                  <a:cxnSpLocks/>
                  <a:stCxn id="59" idx="0"/>
                  <a:endCxn id="57" idx="3"/>
                </p:cNvCxnSpPr>
                <p:nvPr/>
              </p:nvCxnSpPr>
              <p:spPr>
                <a:xfrm flipV="1">
                  <a:off x="5748383" y="1751683"/>
                  <a:ext cx="291398" cy="6428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9109B54F-8EDA-9D42-A129-F352C62E515A}"/>
                    </a:ext>
                  </a:extLst>
                </p:cNvPr>
                <p:cNvCxnSpPr>
                  <a:cxnSpLocks/>
                  <a:stCxn id="56" idx="0"/>
                  <a:endCxn id="57" idx="5"/>
                </p:cNvCxnSpPr>
                <p:nvPr/>
              </p:nvCxnSpPr>
              <p:spPr>
                <a:xfrm flipH="1" flipV="1">
                  <a:off x="6255307" y="1751683"/>
                  <a:ext cx="493731" cy="6206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Oval 63">
                <a:extLst>
                  <a:ext uri="{FF2B5EF4-FFF2-40B4-BE49-F238E27FC236}">
                    <a16:creationId xmlns:a16="http://schemas.microsoft.com/office/drawing/2014/main" id="{66A1FFC2-3F3E-554F-BDEC-8397D3F04A1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5444529" y="56153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B7510029-586C-494A-9797-FFBD1A46905F}"/>
                  </a:ext>
                </a:extLst>
              </p:cNvPr>
              <p:cNvCxnSpPr>
                <a:cxnSpLocks/>
                <a:stCxn id="76" idx="0"/>
                <a:endCxn id="68" idx="3"/>
              </p:cNvCxnSpPr>
              <p:nvPr/>
            </p:nvCxnSpPr>
            <p:spPr>
              <a:xfrm flipV="1">
                <a:off x="4831617" y="821700"/>
                <a:ext cx="657549" cy="6698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BD8DBBE7-253D-4443-8B63-AE12055D16E6}"/>
                  </a:ext>
                </a:extLst>
              </p:cNvPr>
              <p:cNvCxnSpPr>
                <a:cxnSpLocks/>
                <a:stCxn id="57" idx="0"/>
                <a:endCxn id="68" idx="5"/>
              </p:cNvCxnSpPr>
              <p:nvPr/>
            </p:nvCxnSpPr>
            <p:spPr>
              <a:xfrm flipH="1" flipV="1">
                <a:off x="5704692" y="821700"/>
                <a:ext cx="442852" cy="6698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E13BB2EF-3961-F548-80E5-26D7B5D6D32A}"/>
                  </a:ext>
                </a:extLst>
              </p:cNvPr>
              <p:cNvSpPr txBox="1"/>
              <p:nvPr/>
            </p:nvSpPr>
            <p:spPr>
              <a:xfrm>
                <a:off x="5016854" y="46518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6" name="Oval 63">
                <a:extLst>
                  <a:ext uri="{FF2B5EF4-FFF2-40B4-BE49-F238E27FC236}">
                    <a16:creationId xmlns:a16="http://schemas.microsoft.com/office/drawing/2014/main" id="{4FC46901-C64E-F343-A0A3-1CD3F37F2F1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679217" y="1491520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CC72EBB-3C63-694C-A772-1A528FD2127E}"/>
                  </a:ext>
                </a:extLst>
              </p:cNvPr>
              <p:cNvSpPr txBox="1"/>
              <p:nvPr/>
            </p:nvSpPr>
            <p:spPr>
              <a:xfrm>
                <a:off x="4257630" y="1451599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58A76EBE-E1D5-D74D-8FD7-19441928D475}"/>
                  </a:ext>
                </a:extLst>
              </p:cNvPr>
              <p:cNvSpPr txBox="1"/>
              <p:nvPr/>
            </p:nvSpPr>
            <p:spPr>
              <a:xfrm>
                <a:off x="5258140" y="2339079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7A7D4DB7-0F03-3C4F-BD96-525289400C02}"/>
                  </a:ext>
                </a:extLst>
              </p:cNvPr>
              <p:cNvSpPr txBox="1"/>
              <p:nvPr/>
            </p:nvSpPr>
            <p:spPr>
              <a:xfrm>
                <a:off x="6251526" y="233489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FA630BE8-7553-4242-AE83-995EADB57FDA}"/>
                </a:ext>
              </a:extLst>
            </p:cNvPr>
            <p:cNvGrpSpPr/>
            <p:nvPr/>
          </p:nvGrpSpPr>
          <p:grpSpPr>
            <a:xfrm>
              <a:off x="5637607" y="3645024"/>
              <a:ext cx="3133332" cy="2143070"/>
              <a:chOff x="5637607" y="3703143"/>
              <a:chExt cx="3133332" cy="2143070"/>
            </a:xfrm>
          </p:grpSpPr>
          <p:sp>
            <p:nvSpPr>
              <p:cNvPr id="100" name="Oval 63">
                <a:extLst>
                  <a:ext uri="{FF2B5EF4-FFF2-40B4-BE49-F238E27FC236}">
                    <a16:creationId xmlns:a16="http://schemas.microsoft.com/office/drawing/2014/main" id="{09683374-E089-324F-9B8C-11722A20A13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015725" y="3799494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C1858489-2145-E142-A06D-E26639514404}"/>
                  </a:ext>
                </a:extLst>
              </p:cNvPr>
              <p:cNvSpPr txBox="1"/>
              <p:nvPr/>
            </p:nvSpPr>
            <p:spPr>
              <a:xfrm>
                <a:off x="6588050" y="3703143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3E0E0AF6-B35A-DE4E-BC4C-512CF9F484C2}"/>
                  </a:ext>
                </a:extLst>
              </p:cNvPr>
              <p:cNvCxnSpPr>
                <a:cxnSpLocks/>
                <a:stCxn id="112" idx="0"/>
                <a:endCxn id="100" idx="5"/>
              </p:cNvCxnSpPr>
              <p:nvPr/>
            </p:nvCxnSpPr>
            <p:spPr>
              <a:xfrm flipH="1" flipV="1">
                <a:off x="7275888" y="4059657"/>
                <a:ext cx="1016282" cy="3085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接點 102">
                <a:extLst>
                  <a:ext uri="{FF2B5EF4-FFF2-40B4-BE49-F238E27FC236}">
                    <a16:creationId xmlns:a16="http://schemas.microsoft.com/office/drawing/2014/main" id="{A223D4A7-878C-FB4E-8086-030DE7B2035E}"/>
                  </a:ext>
                </a:extLst>
              </p:cNvPr>
              <p:cNvCxnSpPr>
                <a:cxnSpLocks/>
                <a:endCxn id="100" idx="3"/>
              </p:cNvCxnSpPr>
              <p:nvPr/>
            </p:nvCxnSpPr>
            <p:spPr>
              <a:xfrm flipV="1">
                <a:off x="6410419" y="4059657"/>
                <a:ext cx="649943" cy="4244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群組 103">
                <a:extLst>
                  <a:ext uri="{FF2B5EF4-FFF2-40B4-BE49-F238E27FC236}">
                    <a16:creationId xmlns:a16="http://schemas.microsoft.com/office/drawing/2014/main" id="{78048DE9-AB98-6745-8E5B-62D14867FE83}"/>
                  </a:ext>
                </a:extLst>
              </p:cNvPr>
              <p:cNvGrpSpPr/>
              <p:nvPr/>
            </p:nvGrpSpPr>
            <p:grpSpPr>
              <a:xfrm>
                <a:off x="5637607" y="4489520"/>
                <a:ext cx="1378118" cy="1356693"/>
                <a:chOff x="7380312" y="4413964"/>
                <a:chExt cx="1378118" cy="1356693"/>
              </a:xfrm>
            </p:grpSpPr>
            <p:sp>
              <p:nvSpPr>
                <p:cNvPr id="116" name="Oval 63">
                  <a:extLst>
                    <a:ext uri="{FF2B5EF4-FFF2-40B4-BE49-F238E27FC236}">
                      <a16:creationId xmlns:a16="http://schemas.microsoft.com/office/drawing/2014/main" id="{20ABB76D-48A4-5B4A-83A9-3F7CDB4A8E2B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85112" y="5302456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7" name="Oval 63">
                  <a:extLst>
                    <a:ext uri="{FF2B5EF4-FFF2-40B4-BE49-F238E27FC236}">
                      <a16:creationId xmlns:a16="http://schemas.microsoft.com/office/drawing/2014/main" id="{4CA6AD40-916B-4B48-8B94-4B2766606E6E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8453630" y="5285571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k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E71B6332-A27F-1646-BF22-125F6148FCC1}"/>
                    </a:ext>
                  </a:extLst>
                </p:cNvPr>
                <p:cNvSpPr txBox="1"/>
                <p:nvPr/>
              </p:nvSpPr>
              <p:spPr>
                <a:xfrm>
                  <a:off x="7380312" y="5308992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9" name="文字方塊 118">
                  <a:extLst>
                    <a:ext uri="{FF2B5EF4-FFF2-40B4-BE49-F238E27FC236}">
                      <a16:creationId xmlns:a16="http://schemas.microsoft.com/office/drawing/2014/main" id="{E659014F-7F58-F646-8B2C-7AF848D3287D}"/>
                    </a:ext>
                  </a:extLst>
                </p:cNvPr>
                <p:cNvSpPr txBox="1"/>
                <p:nvPr/>
              </p:nvSpPr>
              <p:spPr>
                <a:xfrm>
                  <a:off x="8123136" y="529210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20" name="Oval 63">
                  <a:extLst>
                    <a:ext uri="{FF2B5EF4-FFF2-40B4-BE49-F238E27FC236}">
                      <a16:creationId xmlns:a16="http://schemas.microsoft.com/office/drawing/2014/main" id="{6B0F5027-DDD8-0049-B276-D7F30681520B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8000164" y="4435152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21" name="文字方塊 120">
                  <a:extLst>
                    <a:ext uri="{FF2B5EF4-FFF2-40B4-BE49-F238E27FC236}">
                      <a16:creationId xmlns:a16="http://schemas.microsoft.com/office/drawing/2014/main" id="{0A9E59DB-1B2F-BC4E-88E5-019D88C49159}"/>
                    </a:ext>
                  </a:extLst>
                </p:cNvPr>
                <p:cNvSpPr txBox="1"/>
                <p:nvPr/>
              </p:nvSpPr>
              <p:spPr>
                <a:xfrm>
                  <a:off x="7618126" y="4413964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22" name="直線接點 121">
                  <a:extLst>
                    <a:ext uri="{FF2B5EF4-FFF2-40B4-BE49-F238E27FC236}">
                      <a16:creationId xmlns:a16="http://schemas.microsoft.com/office/drawing/2014/main" id="{6392ABFC-8F10-5442-8B56-445CCBBCD9D0}"/>
                    </a:ext>
                  </a:extLst>
                </p:cNvPr>
                <p:cNvCxnSpPr>
                  <a:cxnSpLocks/>
                  <a:stCxn id="116" idx="0"/>
                  <a:endCxn id="120" idx="3"/>
                </p:cNvCxnSpPr>
                <p:nvPr/>
              </p:nvCxnSpPr>
              <p:spPr>
                <a:xfrm flipV="1">
                  <a:off x="7837512" y="4695315"/>
                  <a:ext cx="207289" cy="6071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接點 122">
                  <a:extLst>
                    <a:ext uri="{FF2B5EF4-FFF2-40B4-BE49-F238E27FC236}">
                      <a16:creationId xmlns:a16="http://schemas.microsoft.com/office/drawing/2014/main" id="{154C089B-5444-8E43-9480-9775D9A71D46}"/>
                    </a:ext>
                  </a:extLst>
                </p:cNvPr>
                <p:cNvCxnSpPr>
                  <a:cxnSpLocks/>
                  <a:stCxn id="117" idx="0"/>
                  <a:endCxn id="120" idx="5"/>
                </p:cNvCxnSpPr>
                <p:nvPr/>
              </p:nvCxnSpPr>
              <p:spPr>
                <a:xfrm flipH="1" flipV="1">
                  <a:off x="8260327" y="4695315"/>
                  <a:ext cx="345703" cy="5902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AEE7B784-E86C-1C49-8F9B-047C1D14619F}"/>
                  </a:ext>
                </a:extLst>
              </p:cNvPr>
              <p:cNvGrpSpPr/>
              <p:nvPr/>
            </p:nvGrpSpPr>
            <p:grpSpPr>
              <a:xfrm>
                <a:off x="7147883" y="4271900"/>
                <a:ext cx="1623056" cy="1571790"/>
                <a:chOff x="7287774" y="381395"/>
                <a:chExt cx="1623056" cy="1571790"/>
              </a:xfrm>
            </p:grpSpPr>
            <p:sp>
              <p:nvSpPr>
                <p:cNvPr id="106" name="Oval 63">
                  <a:extLst>
                    <a:ext uri="{FF2B5EF4-FFF2-40B4-BE49-F238E27FC236}">
                      <a16:creationId xmlns:a16="http://schemas.microsoft.com/office/drawing/2014/main" id="{784958CF-FD41-E746-AFF9-4F34DD977640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7643962" y="1491520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a:t>s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09" name="文字方塊 108">
                  <a:extLst>
                    <a:ext uri="{FF2B5EF4-FFF2-40B4-BE49-F238E27FC236}">
                      <a16:creationId xmlns:a16="http://schemas.microsoft.com/office/drawing/2014/main" id="{AB14A184-B0E5-4040-92C2-143B359D136C}"/>
                    </a:ext>
                  </a:extLst>
                </p:cNvPr>
                <p:cNvSpPr txBox="1"/>
                <p:nvPr/>
              </p:nvSpPr>
              <p:spPr>
                <a:xfrm>
                  <a:off x="7287774" y="1491520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0" name="Oval 63">
                  <a:extLst>
                    <a:ext uri="{FF2B5EF4-FFF2-40B4-BE49-F238E27FC236}">
                      <a16:creationId xmlns:a16="http://schemas.microsoft.com/office/drawing/2014/main" id="{8CFBB1EC-81B1-6343-B0DC-C6CBFD7A16C3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8606030" y="1446883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a:t>r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B3C9916E-FD04-FE49-9CEA-7BA5176AA3E0}"/>
                    </a:ext>
                  </a:extLst>
                </p:cNvPr>
                <p:cNvSpPr txBox="1"/>
                <p:nvPr/>
              </p:nvSpPr>
              <p:spPr>
                <a:xfrm>
                  <a:off x="8249842" y="1446883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2" name="Oval 63">
                  <a:extLst>
                    <a:ext uri="{FF2B5EF4-FFF2-40B4-BE49-F238E27FC236}">
                      <a16:creationId xmlns:a16="http://schemas.microsoft.com/office/drawing/2014/main" id="{0C215EF4-F1F8-B94D-8211-3CB634EB9361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8279661" y="477746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13" name="直線接點 112">
                  <a:extLst>
                    <a:ext uri="{FF2B5EF4-FFF2-40B4-BE49-F238E27FC236}">
                      <a16:creationId xmlns:a16="http://schemas.microsoft.com/office/drawing/2014/main" id="{3F8441E2-B9DD-5C48-9C04-0844CBB71B7E}"/>
                    </a:ext>
                  </a:extLst>
                </p:cNvPr>
                <p:cNvCxnSpPr>
                  <a:cxnSpLocks/>
                  <a:stCxn id="106" idx="0"/>
                  <a:endCxn id="112" idx="3"/>
                </p:cNvCxnSpPr>
                <p:nvPr/>
              </p:nvCxnSpPr>
              <p:spPr>
                <a:xfrm flipV="1">
                  <a:off x="7796362" y="737909"/>
                  <a:ext cx="527936" cy="75361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線接點 113">
                  <a:extLst>
                    <a:ext uri="{FF2B5EF4-FFF2-40B4-BE49-F238E27FC236}">
                      <a16:creationId xmlns:a16="http://schemas.microsoft.com/office/drawing/2014/main" id="{CE8091F5-AC54-364E-B60F-D6802AAB8F2F}"/>
                    </a:ext>
                  </a:extLst>
                </p:cNvPr>
                <p:cNvCxnSpPr>
                  <a:cxnSpLocks/>
                  <a:stCxn id="110" idx="0"/>
                  <a:endCxn id="112" idx="5"/>
                </p:cNvCxnSpPr>
                <p:nvPr/>
              </p:nvCxnSpPr>
              <p:spPr>
                <a:xfrm flipH="1" flipV="1">
                  <a:off x="8539824" y="737909"/>
                  <a:ext cx="218606" cy="7089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ABB4EF5E-D538-5344-9F3E-45205A601E7E}"/>
                    </a:ext>
                  </a:extLst>
                </p:cNvPr>
                <p:cNvSpPr txBox="1"/>
                <p:nvPr/>
              </p:nvSpPr>
              <p:spPr>
                <a:xfrm>
                  <a:off x="7851986" y="381395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</p:grp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06BCFA06-482C-C949-9D1C-4A2F27F97C48}"/>
                </a:ext>
              </a:extLst>
            </p:cNvPr>
            <p:cNvGrpSpPr/>
            <p:nvPr/>
          </p:nvGrpSpPr>
          <p:grpSpPr>
            <a:xfrm>
              <a:off x="3439343" y="723560"/>
              <a:ext cx="2177007" cy="2400189"/>
              <a:chOff x="4591906" y="3894547"/>
              <a:chExt cx="2177007" cy="2400189"/>
            </a:xfrm>
          </p:grpSpPr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2C9FC51F-E8D0-E449-904F-E6C1AF914835}"/>
                  </a:ext>
                </a:extLst>
              </p:cNvPr>
              <p:cNvSpPr txBox="1"/>
              <p:nvPr/>
            </p:nvSpPr>
            <p:spPr>
              <a:xfrm>
                <a:off x="6149658" y="4955027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79" name="群組 78">
                <a:extLst>
                  <a:ext uri="{FF2B5EF4-FFF2-40B4-BE49-F238E27FC236}">
                    <a16:creationId xmlns:a16="http://schemas.microsoft.com/office/drawing/2014/main" id="{DF8588D8-CA1C-BE47-BFA4-895396DDC532}"/>
                  </a:ext>
                </a:extLst>
              </p:cNvPr>
              <p:cNvGrpSpPr/>
              <p:nvPr/>
            </p:nvGrpSpPr>
            <p:grpSpPr>
              <a:xfrm>
                <a:off x="4591906" y="3894547"/>
                <a:ext cx="2177007" cy="2400189"/>
                <a:chOff x="4591906" y="3894547"/>
                <a:chExt cx="2177007" cy="2400189"/>
              </a:xfrm>
            </p:grpSpPr>
            <p:sp>
              <p:nvSpPr>
                <p:cNvPr id="80" name="Oval 63">
                  <a:extLst>
                    <a:ext uri="{FF2B5EF4-FFF2-40B4-BE49-F238E27FC236}">
                      <a16:creationId xmlns:a16="http://schemas.microsoft.com/office/drawing/2014/main" id="{8E4695CF-CA42-924D-9992-BDA38DF51C86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6464113" y="4979694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a:t>n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81" name="直線接點 80">
                  <a:extLst>
                    <a:ext uri="{FF2B5EF4-FFF2-40B4-BE49-F238E27FC236}">
                      <a16:creationId xmlns:a16="http://schemas.microsoft.com/office/drawing/2014/main" id="{53D613B3-1834-9741-8FE0-5B95145657DA}"/>
                    </a:ext>
                  </a:extLst>
                </p:cNvPr>
                <p:cNvCxnSpPr>
                  <a:cxnSpLocks/>
                  <a:stCxn id="80" idx="0"/>
                  <a:endCxn id="84" idx="5"/>
                </p:cNvCxnSpPr>
                <p:nvPr/>
              </p:nvCxnSpPr>
              <p:spPr>
                <a:xfrm flipH="1" flipV="1">
                  <a:off x="6088603" y="4251061"/>
                  <a:ext cx="527910" cy="7286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2" name="群組 81">
                  <a:extLst>
                    <a:ext uri="{FF2B5EF4-FFF2-40B4-BE49-F238E27FC236}">
                      <a16:creationId xmlns:a16="http://schemas.microsoft.com/office/drawing/2014/main" id="{3B13EB52-E606-FF48-BEB5-B859E3B06C9B}"/>
                    </a:ext>
                  </a:extLst>
                </p:cNvPr>
                <p:cNvGrpSpPr/>
                <p:nvPr/>
              </p:nvGrpSpPr>
              <p:grpSpPr>
                <a:xfrm>
                  <a:off x="4591906" y="4932930"/>
                  <a:ext cx="1619151" cy="1361806"/>
                  <a:chOff x="5417889" y="4392006"/>
                  <a:chExt cx="1619151" cy="1361806"/>
                </a:xfrm>
              </p:grpSpPr>
              <p:sp>
                <p:nvSpPr>
                  <p:cNvPr id="87" name="Oval 63">
                    <a:extLst>
                      <a:ext uri="{FF2B5EF4-FFF2-40B4-BE49-F238E27FC236}">
                        <a16:creationId xmlns:a16="http://schemas.microsoft.com/office/drawing/2014/main" id="{6F6FE277-63DA-3040-BE2F-A848D1074CBB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7"/>
                    </p:custDataLst>
                  </p:nvPr>
                </p:nvSpPr>
                <p:spPr bwMode="auto">
                  <a:xfrm>
                    <a:off x="5774077" y="529214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E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88" name="文字方塊 87">
                    <a:extLst>
                      <a:ext uri="{FF2B5EF4-FFF2-40B4-BE49-F238E27FC236}">
                        <a16:creationId xmlns:a16="http://schemas.microsoft.com/office/drawing/2014/main" id="{70695B5D-E37F-2747-AEBD-64D534614D73}"/>
                      </a:ext>
                    </a:extLst>
                  </p:cNvPr>
                  <p:cNvSpPr txBox="1"/>
                  <p:nvPr/>
                </p:nvSpPr>
                <p:spPr>
                  <a:xfrm>
                    <a:off x="5417889" y="529214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89" name="Oval 63">
                    <a:extLst>
                      <a:ext uri="{FF2B5EF4-FFF2-40B4-BE49-F238E27FC236}">
                        <a16:creationId xmlns:a16="http://schemas.microsoft.com/office/drawing/2014/main" id="{9E2F96F1-55F9-364A-9D5C-762149A23A55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6732240" y="529214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i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90" name="文字方塊 89">
                    <a:extLst>
                      <a:ext uri="{FF2B5EF4-FFF2-40B4-BE49-F238E27FC236}">
                        <a16:creationId xmlns:a16="http://schemas.microsoft.com/office/drawing/2014/main" id="{60BA7409-B70F-A044-B63F-03ABE151F5D7}"/>
                      </a:ext>
                    </a:extLst>
                  </p:cNvPr>
                  <p:cNvSpPr txBox="1"/>
                  <p:nvPr/>
                </p:nvSpPr>
                <p:spPr>
                  <a:xfrm>
                    <a:off x="6376052" y="529210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91" name="Oval 63">
                    <a:extLst>
                      <a:ext uri="{FF2B5EF4-FFF2-40B4-BE49-F238E27FC236}">
                        <a16:creationId xmlns:a16="http://schemas.microsoft.com/office/drawing/2014/main" id="{8F8B46A0-0FDC-AD49-8303-AD9A630E8150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6223652" y="4470438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92" name="文字方塊 91">
                    <a:extLst>
                      <a:ext uri="{FF2B5EF4-FFF2-40B4-BE49-F238E27FC236}">
                        <a16:creationId xmlns:a16="http://schemas.microsoft.com/office/drawing/2014/main" id="{18F57195-C61F-BF48-8F2F-5AE3AA1EE458}"/>
                      </a:ext>
                    </a:extLst>
                  </p:cNvPr>
                  <p:cNvSpPr txBox="1"/>
                  <p:nvPr/>
                </p:nvSpPr>
                <p:spPr>
                  <a:xfrm>
                    <a:off x="5748383" y="439200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93" name="直線接點 92">
                    <a:extLst>
                      <a:ext uri="{FF2B5EF4-FFF2-40B4-BE49-F238E27FC236}">
                        <a16:creationId xmlns:a16="http://schemas.microsoft.com/office/drawing/2014/main" id="{2F938643-969D-9E45-B3B8-2C8029CCC62D}"/>
                      </a:ext>
                    </a:extLst>
                  </p:cNvPr>
                  <p:cNvCxnSpPr>
                    <a:cxnSpLocks/>
                    <a:stCxn id="87" idx="0"/>
                    <a:endCxn id="91" idx="3"/>
                  </p:cNvCxnSpPr>
                  <p:nvPr/>
                </p:nvCxnSpPr>
                <p:spPr>
                  <a:xfrm flipV="1">
                    <a:off x="5926477" y="4730601"/>
                    <a:ext cx="341812" cy="5615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線接點 93">
                    <a:extLst>
                      <a:ext uri="{FF2B5EF4-FFF2-40B4-BE49-F238E27FC236}">
                        <a16:creationId xmlns:a16="http://schemas.microsoft.com/office/drawing/2014/main" id="{44E129E8-86B2-454D-975B-CE5B2A81D61A}"/>
                      </a:ext>
                    </a:extLst>
                  </p:cNvPr>
                  <p:cNvCxnSpPr>
                    <a:cxnSpLocks/>
                    <a:stCxn id="89" idx="0"/>
                    <a:endCxn id="91" idx="5"/>
                  </p:cNvCxnSpPr>
                  <p:nvPr/>
                </p:nvCxnSpPr>
                <p:spPr>
                  <a:xfrm flipH="1" flipV="1">
                    <a:off x="6483815" y="4730601"/>
                    <a:ext cx="400825" cy="5615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Oval 63">
                  <a:extLst>
                    <a:ext uri="{FF2B5EF4-FFF2-40B4-BE49-F238E27FC236}">
                      <a16:creationId xmlns:a16="http://schemas.microsoft.com/office/drawing/2014/main" id="{ADE87995-6A25-9444-94D6-33EB0B13471A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5828440" y="3990898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85" name="文字方塊 84">
                  <a:extLst>
                    <a:ext uri="{FF2B5EF4-FFF2-40B4-BE49-F238E27FC236}">
                      <a16:creationId xmlns:a16="http://schemas.microsoft.com/office/drawing/2014/main" id="{96274AB8-6932-0147-BA92-134AEFBA9D0F}"/>
                    </a:ext>
                  </a:extLst>
                </p:cNvPr>
                <p:cNvSpPr txBox="1"/>
                <p:nvPr/>
              </p:nvSpPr>
              <p:spPr>
                <a:xfrm>
                  <a:off x="5400765" y="3894547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86" name="直線接點 85">
                  <a:extLst>
                    <a:ext uri="{FF2B5EF4-FFF2-40B4-BE49-F238E27FC236}">
                      <a16:creationId xmlns:a16="http://schemas.microsoft.com/office/drawing/2014/main" id="{4A77D27D-7E62-7246-9856-0295D34EBF13}"/>
                    </a:ext>
                  </a:extLst>
                </p:cNvPr>
                <p:cNvCxnSpPr>
                  <a:cxnSpLocks/>
                  <a:stCxn id="91" idx="0"/>
                  <a:endCxn id="84" idx="3"/>
                </p:cNvCxnSpPr>
                <p:nvPr/>
              </p:nvCxnSpPr>
              <p:spPr>
                <a:xfrm flipV="1">
                  <a:off x="5550069" y="4251061"/>
                  <a:ext cx="323008" cy="7603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5" name="Oval 63">
              <a:extLst>
                <a:ext uri="{FF2B5EF4-FFF2-40B4-BE49-F238E27FC236}">
                  <a16:creationId xmlns:a16="http://schemas.microsoft.com/office/drawing/2014/main" id="{EF9FB53C-7B64-0444-8EDB-CFEC9676418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01456" y="51465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FDECE0B5-CC8C-2B48-A5B7-4E3AE42F9D1E}"/>
                </a:ext>
              </a:extLst>
            </p:cNvPr>
            <p:cNvSpPr txBox="1"/>
            <p:nvPr/>
          </p:nvSpPr>
          <p:spPr>
            <a:xfrm>
              <a:off x="5311550" y="23260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AB75D8D3-6EDD-CA4F-A39A-331918024646}"/>
                </a:ext>
              </a:extLst>
            </p:cNvPr>
            <p:cNvCxnSpPr>
              <a:cxnSpLocks/>
              <a:stCxn id="68" idx="1"/>
              <a:endCxn id="95" idx="5"/>
            </p:cNvCxnSpPr>
            <p:nvPr/>
          </p:nvCxnSpPr>
          <p:spPr>
            <a:xfrm flipH="1" flipV="1">
              <a:off x="6061619" y="311628"/>
              <a:ext cx="1227311" cy="5742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D94F469-4BCA-1347-B690-A6D2136BF444}"/>
                </a:ext>
              </a:extLst>
            </p:cNvPr>
            <p:cNvCxnSpPr>
              <a:cxnSpLocks/>
              <a:stCxn id="84" idx="7"/>
              <a:endCxn id="95" idx="3"/>
            </p:cNvCxnSpPr>
            <p:nvPr/>
          </p:nvCxnSpPr>
          <p:spPr>
            <a:xfrm flipV="1">
              <a:off x="4936040" y="311628"/>
              <a:ext cx="910053" cy="5529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5538410"/>
      </p:ext>
    </p:extLst>
  </p:cSld>
  <p:clrMapOvr>
    <a:masterClrMapping/>
  </p:clrMapOvr>
  <p:transition advClick="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sp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07B32B91-B048-7844-AE7C-3F4FAD586F79}"/>
              </a:ext>
            </a:extLst>
          </p:cNvPr>
          <p:cNvSpPr/>
          <p:nvPr/>
        </p:nvSpPr>
        <p:spPr>
          <a:xfrm>
            <a:off x="2324746" y="3905573"/>
            <a:ext cx="4386020" cy="899486"/>
          </a:xfrm>
          <a:custGeom>
            <a:avLst/>
            <a:gdLst>
              <a:gd name="connsiteX0" fmla="*/ 4386020 w 4386020"/>
              <a:gd name="connsiteY0" fmla="*/ 108488 h 899486"/>
              <a:gd name="connsiteX1" fmla="*/ 1611823 w 4386020"/>
              <a:gd name="connsiteY1" fmla="*/ 898902 h 899486"/>
              <a:gd name="connsiteX2" fmla="*/ 0 w 4386020"/>
              <a:gd name="connsiteY2" fmla="*/ 0 h 89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6020" h="899486">
                <a:moveTo>
                  <a:pt x="4386020" y="108488"/>
                </a:moveTo>
                <a:cubicBezTo>
                  <a:pt x="3364423" y="512735"/>
                  <a:pt x="2342826" y="916983"/>
                  <a:pt x="1611823" y="898902"/>
                </a:cubicBezTo>
                <a:cubicBezTo>
                  <a:pt x="880820" y="880821"/>
                  <a:pt x="440410" y="44041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手繪多邊形 1">
            <a:extLst>
              <a:ext uri="{FF2B5EF4-FFF2-40B4-BE49-F238E27FC236}">
                <a16:creationId xmlns:a16="http://schemas.microsoft.com/office/drawing/2014/main" id="{DEE2B34D-4B3D-1E4A-9111-4A359316AC54}"/>
              </a:ext>
            </a:extLst>
          </p:cNvPr>
          <p:cNvSpPr/>
          <p:nvPr/>
        </p:nvSpPr>
        <p:spPr>
          <a:xfrm>
            <a:off x="991892" y="185980"/>
            <a:ext cx="4246535" cy="4432515"/>
          </a:xfrm>
          <a:custGeom>
            <a:avLst/>
            <a:gdLst>
              <a:gd name="connsiteX0" fmla="*/ 4246535 w 4246535"/>
              <a:gd name="connsiteY0" fmla="*/ 0 h 4432515"/>
              <a:gd name="connsiteX1" fmla="*/ 759416 w 4246535"/>
              <a:gd name="connsiteY1" fmla="*/ 805912 h 4432515"/>
              <a:gd name="connsiteX2" fmla="*/ 0 w 4246535"/>
              <a:gd name="connsiteY2" fmla="*/ 4432515 h 443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6535" h="4432515">
                <a:moveTo>
                  <a:pt x="4246535" y="0"/>
                </a:moveTo>
                <a:cubicBezTo>
                  <a:pt x="2856853" y="33580"/>
                  <a:pt x="1467172" y="67160"/>
                  <a:pt x="759416" y="805912"/>
                </a:cubicBezTo>
                <a:cubicBezTo>
                  <a:pt x="51660" y="1544664"/>
                  <a:pt x="28413" y="3551695"/>
                  <a:pt x="0" y="44325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6" name="Oval 62">
            <a:extLst>
              <a:ext uri="{FF2B5EF4-FFF2-40B4-BE49-F238E27FC236}">
                <a16:creationId xmlns:a16="http://schemas.microsoft.com/office/drawing/2014/main" id="{28E4D4BE-8E3E-8E45-BCE9-89F1C05F613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8617" y="4703080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B0E85028-67D4-3145-9C08-5E1657D86D81}"/>
              </a:ext>
            </a:extLst>
          </p:cNvPr>
          <p:cNvCxnSpPr>
            <a:cxnSpLocks/>
            <a:stCxn id="126" idx="7"/>
            <a:endCxn id="70" idx="3"/>
          </p:cNvCxnSpPr>
          <p:nvPr/>
        </p:nvCxnSpPr>
        <p:spPr>
          <a:xfrm flipV="1">
            <a:off x="1278780" y="3833179"/>
            <a:ext cx="647024" cy="914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18C80544-3E30-E343-BEEA-9B3D81212865}"/>
              </a:ext>
            </a:extLst>
          </p:cNvPr>
          <p:cNvSpPr txBox="1"/>
          <p:nvPr/>
        </p:nvSpPr>
        <p:spPr>
          <a:xfrm>
            <a:off x="473816" y="467544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31D657F4-B425-0F4C-A378-2389B5DCD821}"/>
              </a:ext>
            </a:extLst>
          </p:cNvPr>
          <p:cNvGrpSpPr/>
          <p:nvPr/>
        </p:nvGrpSpPr>
        <p:grpSpPr>
          <a:xfrm>
            <a:off x="3419872" y="23260"/>
            <a:ext cx="5351067" cy="5764834"/>
            <a:chOff x="3419872" y="23260"/>
            <a:chExt cx="5351067" cy="5764834"/>
          </a:xfrm>
        </p:grpSpPr>
        <p:sp>
          <p:nvSpPr>
            <p:cNvPr id="139" name="Oval 63">
              <a:extLst>
                <a:ext uri="{FF2B5EF4-FFF2-40B4-BE49-F238E27FC236}">
                  <a16:creationId xmlns:a16="http://schemas.microsoft.com/office/drawing/2014/main" id="{6946FED8-8F85-8841-BC53-4143393BFAC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419872" y="3573016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e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92C8C2C0-40BE-DE4B-8449-07D6830B616F}"/>
                </a:ext>
              </a:extLst>
            </p:cNvPr>
            <p:cNvGrpSpPr/>
            <p:nvPr/>
          </p:nvGrpSpPr>
          <p:grpSpPr>
            <a:xfrm>
              <a:off x="6057394" y="744921"/>
              <a:ext cx="2643808" cy="2335558"/>
              <a:chOff x="4257630" y="465186"/>
              <a:chExt cx="2643808" cy="2335558"/>
            </a:xfrm>
          </p:grpSpPr>
          <p:grpSp>
            <p:nvGrpSpPr>
              <p:cNvPr id="185" name="群組 184">
                <a:extLst>
                  <a:ext uri="{FF2B5EF4-FFF2-40B4-BE49-F238E27FC236}">
                    <a16:creationId xmlns:a16="http://schemas.microsoft.com/office/drawing/2014/main" id="{0FECFC3F-9DA7-A946-8DA8-49283CD9BD81}"/>
                  </a:ext>
                </a:extLst>
              </p:cNvPr>
              <p:cNvGrpSpPr/>
              <p:nvPr/>
            </p:nvGrpSpPr>
            <p:grpSpPr>
              <a:xfrm>
                <a:off x="5595983" y="1470332"/>
                <a:ext cx="1305455" cy="1229015"/>
                <a:chOff x="5595983" y="1470332"/>
                <a:chExt cx="1305455" cy="1229015"/>
              </a:xfrm>
            </p:grpSpPr>
            <p:sp>
              <p:nvSpPr>
                <p:cNvPr id="194" name="Oval 63">
                  <a:extLst>
                    <a:ext uri="{FF2B5EF4-FFF2-40B4-BE49-F238E27FC236}">
                      <a16:creationId xmlns:a16="http://schemas.microsoft.com/office/drawing/2014/main" id="{CF5AC997-2D25-2A46-8A2B-ABCBBC898EF6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5595983" y="239454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y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95" name="Oval 63">
                  <a:extLst>
                    <a:ext uri="{FF2B5EF4-FFF2-40B4-BE49-F238E27FC236}">
                      <a16:creationId xmlns:a16="http://schemas.microsoft.com/office/drawing/2014/main" id="{EAB08112-C1B4-4846-998B-D5D098386CC8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6596638" y="237228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.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96" name="Oval 63">
                  <a:extLst>
                    <a:ext uri="{FF2B5EF4-FFF2-40B4-BE49-F238E27FC236}">
                      <a16:creationId xmlns:a16="http://schemas.microsoft.com/office/drawing/2014/main" id="{C30DB033-4C8F-5145-8D3E-EB48F1C3A1B7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5995144" y="1491520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97" name="文字方塊 196">
                  <a:extLst>
                    <a:ext uri="{FF2B5EF4-FFF2-40B4-BE49-F238E27FC236}">
                      <a16:creationId xmlns:a16="http://schemas.microsoft.com/office/drawing/2014/main" id="{409D2235-5060-BF48-8EA8-EC1C2C19A3E3}"/>
                    </a:ext>
                  </a:extLst>
                </p:cNvPr>
                <p:cNvSpPr txBox="1"/>
                <p:nvPr/>
              </p:nvSpPr>
              <p:spPr>
                <a:xfrm>
                  <a:off x="5613106" y="1470332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98" name="直線接點 197">
                  <a:extLst>
                    <a:ext uri="{FF2B5EF4-FFF2-40B4-BE49-F238E27FC236}">
                      <a16:creationId xmlns:a16="http://schemas.microsoft.com/office/drawing/2014/main" id="{40EDE598-0723-F141-9E70-9E96E5F96516}"/>
                    </a:ext>
                  </a:extLst>
                </p:cNvPr>
                <p:cNvCxnSpPr>
                  <a:cxnSpLocks/>
                  <a:stCxn id="194" idx="0"/>
                  <a:endCxn id="196" idx="3"/>
                </p:cNvCxnSpPr>
                <p:nvPr/>
              </p:nvCxnSpPr>
              <p:spPr>
                <a:xfrm flipV="1">
                  <a:off x="5748383" y="1751683"/>
                  <a:ext cx="291398" cy="6428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線接點 198">
                  <a:extLst>
                    <a:ext uri="{FF2B5EF4-FFF2-40B4-BE49-F238E27FC236}">
                      <a16:creationId xmlns:a16="http://schemas.microsoft.com/office/drawing/2014/main" id="{A7B348DF-77CD-6A49-9A68-DEE708D9ACD8}"/>
                    </a:ext>
                  </a:extLst>
                </p:cNvPr>
                <p:cNvCxnSpPr>
                  <a:cxnSpLocks/>
                  <a:stCxn id="195" idx="0"/>
                  <a:endCxn id="196" idx="5"/>
                </p:cNvCxnSpPr>
                <p:nvPr/>
              </p:nvCxnSpPr>
              <p:spPr>
                <a:xfrm flipH="1" flipV="1">
                  <a:off x="6255307" y="1751683"/>
                  <a:ext cx="493731" cy="6206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6" name="Oval 63">
                <a:extLst>
                  <a:ext uri="{FF2B5EF4-FFF2-40B4-BE49-F238E27FC236}">
                    <a16:creationId xmlns:a16="http://schemas.microsoft.com/office/drawing/2014/main" id="{A7D46E2D-EA27-CF4B-80BD-649D1B210BBC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5444529" y="56153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87" name="直線接點 186">
                <a:extLst>
                  <a:ext uri="{FF2B5EF4-FFF2-40B4-BE49-F238E27FC236}">
                    <a16:creationId xmlns:a16="http://schemas.microsoft.com/office/drawing/2014/main" id="{C6058BEB-68EC-7647-8818-E39186B28762}"/>
                  </a:ext>
                </a:extLst>
              </p:cNvPr>
              <p:cNvCxnSpPr>
                <a:cxnSpLocks/>
                <a:stCxn id="190" idx="0"/>
                <a:endCxn id="186" idx="3"/>
              </p:cNvCxnSpPr>
              <p:nvPr/>
            </p:nvCxnSpPr>
            <p:spPr>
              <a:xfrm flipV="1">
                <a:off x="4831617" y="821700"/>
                <a:ext cx="657549" cy="6698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>
                <a:extLst>
                  <a:ext uri="{FF2B5EF4-FFF2-40B4-BE49-F238E27FC236}">
                    <a16:creationId xmlns:a16="http://schemas.microsoft.com/office/drawing/2014/main" id="{11527B06-3C7B-BA4A-B7AD-8CAC0FBAA799}"/>
                  </a:ext>
                </a:extLst>
              </p:cNvPr>
              <p:cNvCxnSpPr>
                <a:cxnSpLocks/>
                <a:stCxn id="196" idx="0"/>
                <a:endCxn id="186" idx="5"/>
              </p:cNvCxnSpPr>
              <p:nvPr/>
            </p:nvCxnSpPr>
            <p:spPr>
              <a:xfrm flipH="1" flipV="1">
                <a:off x="5704692" y="821700"/>
                <a:ext cx="442852" cy="6698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文字方塊 188">
                <a:extLst>
                  <a:ext uri="{FF2B5EF4-FFF2-40B4-BE49-F238E27FC236}">
                    <a16:creationId xmlns:a16="http://schemas.microsoft.com/office/drawing/2014/main" id="{CEA6019D-E10C-7E49-BC7A-AD8DDCEE1EE6}"/>
                  </a:ext>
                </a:extLst>
              </p:cNvPr>
              <p:cNvSpPr txBox="1"/>
              <p:nvPr/>
            </p:nvSpPr>
            <p:spPr>
              <a:xfrm>
                <a:off x="5016854" y="46518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90" name="Oval 63">
                <a:extLst>
                  <a:ext uri="{FF2B5EF4-FFF2-40B4-BE49-F238E27FC236}">
                    <a16:creationId xmlns:a16="http://schemas.microsoft.com/office/drawing/2014/main" id="{D7CB9E38-718D-1442-892B-3ECB221DDB2C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679217" y="1491520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91" name="文字方塊 190">
                <a:extLst>
                  <a:ext uri="{FF2B5EF4-FFF2-40B4-BE49-F238E27FC236}">
                    <a16:creationId xmlns:a16="http://schemas.microsoft.com/office/drawing/2014/main" id="{D84282B7-6E73-5847-A2D9-FD3009AE2C00}"/>
                  </a:ext>
                </a:extLst>
              </p:cNvPr>
              <p:cNvSpPr txBox="1"/>
              <p:nvPr/>
            </p:nvSpPr>
            <p:spPr>
              <a:xfrm>
                <a:off x="4257630" y="1451599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92" name="文字方塊 191">
                <a:extLst>
                  <a:ext uri="{FF2B5EF4-FFF2-40B4-BE49-F238E27FC236}">
                    <a16:creationId xmlns:a16="http://schemas.microsoft.com/office/drawing/2014/main" id="{62D08737-D927-3E43-981F-383642EEA5D8}"/>
                  </a:ext>
                </a:extLst>
              </p:cNvPr>
              <p:cNvSpPr txBox="1"/>
              <p:nvPr/>
            </p:nvSpPr>
            <p:spPr>
              <a:xfrm>
                <a:off x="5258140" y="2339079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0A98CEAB-99F7-2448-A25C-C56189A49E94}"/>
                  </a:ext>
                </a:extLst>
              </p:cNvPr>
              <p:cNvSpPr txBox="1"/>
              <p:nvPr/>
            </p:nvSpPr>
            <p:spPr>
              <a:xfrm>
                <a:off x="6251526" y="233489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141" name="群組 140">
              <a:extLst>
                <a:ext uri="{FF2B5EF4-FFF2-40B4-BE49-F238E27FC236}">
                  <a16:creationId xmlns:a16="http://schemas.microsoft.com/office/drawing/2014/main" id="{A1059D4C-3377-BB42-880C-A8223FBD1315}"/>
                </a:ext>
              </a:extLst>
            </p:cNvPr>
            <p:cNvGrpSpPr/>
            <p:nvPr/>
          </p:nvGrpSpPr>
          <p:grpSpPr>
            <a:xfrm>
              <a:off x="5637607" y="3645024"/>
              <a:ext cx="3133332" cy="2143070"/>
              <a:chOff x="5637607" y="3703143"/>
              <a:chExt cx="3133332" cy="2143070"/>
            </a:xfrm>
          </p:grpSpPr>
          <p:sp>
            <p:nvSpPr>
              <p:cNvPr id="163" name="Oval 63">
                <a:extLst>
                  <a:ext uri="{FF2B5EF4-FFF2-40B4-BE49-F238E27FC236}">
                    <a16:creationId xmlns:a16="http://schemas.microsoft.com/office/drawing/2014/main" id="{9CB14A4D-D3FD-1542-9D6A-9DA8E24147E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015725" y="3799494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1B8FD7E0-EBF3-524B-B661-2584C63E19C7}"/>
                  </a:ext>
                </a:extLst>
              </p:cNvPr>
              <p:cNvSpPr txBox="1"/>
              <p:nvPr/>
            </p:nvSpPr>
            <p:spPr>
              <a:xfrm>
                <a:off x="6588050" y="3703143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65" name="直線接點 164">
                <a:extLst>
                  <a:ext uri="{FF2B5EF4-FFF2-40B4-BE49-F238E27FC236}">
                    <a16:creationId xmlns:a16="http://schemas.microsoft.com/office/drawing/2014/main" id="{03C06736-AA25-C64D-8BE3-38C9ACAA482E}"/>
                  </a:ext>
                </a:extLst>
              </p:cNvPr>
              <p:cNvCxnSpPr>
                <a:cxnSpLocks/>
                <a:stCxn id="173" idx="0"/>
                <a:endCxn id="163" idx="5"/>
              </p:cNvCxnSpPr>
              <p:nvPr/>
            </p:nvCxnSpPr>
            <p:spPr>
              <a:xfrm flipH="1" flipV="1">
                <a:off x="7275888" y="4059657"/>
                <a:ext cx="1016282" cy="3085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7F5C7DD-38DC-D249-A853-044F8127E27E}"/>
                  </a:ext>
                </a:extLst>
              </p:cNvPr>
              <p:cNvCxnSpPr>
                <a:cxnSpLocks/>
                <a:endCxn id="163" idx="3"/>
              </p:cNvCxnSpPr>
              <p:nvPr/>
            </p:nvCxnSpPr>
            <p:spPr>
              <a:xfrm flipV="1">
                <a:off x="6410419" y="4059657"/>
                <a:ext cx="649943" cy="4244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7" name="群組 166">
                <a:extLst>
                  <a:ext uri="{FF2B5EF4-FFF2-40B4-BE49-F238E27FC236}">
                    <a16:creationId xmlns:a16="http://schemas.microsoft.com/office/drawing/2014/main" id="{C3E8118F-1E99-3D48-8F00-6C9A953E4F55}"/>
                  </a:ext>
                </a:extLst>
              </p:cNvPr>
              <p:cNvGrpSpPr/>
              <p:nvPr/>
            </p:nvGrpSpPr>
            <p:grpSpPr>
              <a:xfrm>
                <a:off x="5637607" y="4489520"/>
                <a:ext cx="1378118" cy="1356693"/>
                <a:chOff x="7380312" y="4413964"/>
                <a:chExt cx="1378118" cy="1356693"/>
              </a:xfrm>
            </p:grpSpPr>
            <p:sp>
              <p:nvSpPr>
                <p:cNvPr id="177" name="Oval 63">
                  <a:extLst>
                    <a:ext uri="{FF2B5EF4-FFF2-40B4-BE49-F238E27FC236}">
                      <a16:creationId xmlns:a16="http://schemas.microsoft.com/office/drawing/2014/main" id="{7B61F023-6007-E342-965B-0A1CD75822E4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7685112" y="5302456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78" name="Oval 63">
                  <a:extLst>
                    <a:ext uri="{FF2B5EF4-FFF2-40B4-BE49-F238E27FC236}">
                      <a16:creationId xmlns:a16="http://schemas.microsoft.com/office/drawing/2014/main" id="{F2F0E558-02E0-6940-8F3B-83A3AEE7BC41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8453630" y="5285571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k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79" name="文字方塊 178">
                  <a:extLst>
                    <a:ext uri="{FF2B5EF4-FFF2-40B4-BE49-F238E27FC236}">
                      <a16:creationId xmlns:a16="http://schemas.microsoft.com/office/drawing/2014/main" id="{894C12C6-276F-564C-8AC6-0B0ED1F0EA8A}"/>
                    </a:ext>
                  </a:extLst>
                </p:cNvPr>
                <p:cNvSpPr txBox="1"/>
                <p:nvPr/>
              </p:nvSpPr>
              <p:spPr>
                <a:xfrm>
                  <a:off x="7380312" y="5308992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80" name="文字方塊 179">
                  <a:extLst>
                    <a:ext uri="{FF2B5EF4-FFF2-40B4-BE49-F238E27FC236}">
                      <a16:creationId xmlns:a16="http://schemas.microsoft.com/office/drawing/2014/main" id="{8BD2B88B-9625-E04D-B18A-B894E393CA36}"/>
                    </a:ext>
                  </a:extLst>
                </p:cNvPr>
                <p:cNvSpPr txBox="1"/>
                <p:nvPr/>
              </p:nvSpPr>
              <p:spPr>
                <a:xfrm>
                  <a:off x="8123136" y="529210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81" name="Oval 63">
                  <a:extLst>
                    <a:ext uri="{FF2B5EF4-FFF2-40B4-BE49-F238E27FC236}">
                      <a16:creationId xmlns:a16="http://schemas.microsoft.com/office/drawing/2014/main" id="{5AEF1B72-D5C5-6345-8315-14BB2A5B61C4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8000164" y="4435152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82" name="文字方塊 181">
                  <a:extLst>
                    <a:ext uri="{FF2B5EF4-FFF2-40B4-BE49-F238E27FC236}">
                      <a16:creationId xmlns:a16="http://schemas.microsoft.com/office/drawing/2014/main" id="{297D307F-902A-584C-AD46-2FCBFFB7E3A9}"/>
                    </a:ext>
                  </a:extLst>
                </p:cNvPr>
                <p:cNvSpPr txBox="1"/>
                <p:nvPr/>
              </p:nvSpPr>
              <p:spPr>
                <a:xfrm>
                  <a:off x="7618126" y="4413964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83" name="直線接點 182">
                  <a:extLst>
                    <a:ext uri="{FF2B5EF4-FFF2-40B4-BE49-F238E27FC236}">
                      <a16:creationId xmlns:a16="http://schemas.microsoft.com/office/drawing/2014/main" id="{8EB728CA-4B97-B345-A491-DC8ADC530C8B}"/>
                    </a:ext>
                  </a:extLst>
                </p:cNvPr>
                <p:cNvCxnSpPr>
                  <a:cxnSpLocks/>
                  <a:stCxn id="177" idx="0"/>
                  <a:endCxn id="181" idx="3"/>
                </p:cNvCxnSpPr>
                <p:nvPr/>
              </p:nvCxnSpPr>
              <p:spPr>
                <a:xfrm flipV="1">
                  <a:off x="7837512" y="4695315"/>
                  <a:ext cx="207289" cy="6071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接點 183">
                  <a:extLst>
                    <a:ext uri="{FF2B5EF4-FFF2-40B4-BE49-F238E27FC236}">
                      <a16:creationId xmlns:a16="http://schemas.microsoft.com/office/drawing/2014/main" id="{C808CAF3-D5D4-C744-8D29-F4FA075A834F}"/>
                    </a:ext>
                  </a:extLst>
                </p:cNvPr>
                <p:cNvCxnSpPr>
                  <a:cxnSpLocks/>
                  <a:stCxn id="178" idx="0"/>
                  <a:endCxn id="181" idx="5"/>
                </p:cNvCxnSpPr>
                <p:nvPr/>
              </p:nvCxnSpPr>
              <p:spPr>
                <a:xfrm flipH="1" flipV="1">
                  <a:off x="8260327" y="4695315"/>
                  <a:ext cx="345703" cy="5902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群組 167">
                <a:extLst>
                  <a:ext uri="{FF2B5EF4-FFF2-40B4-BE49-F238E27FC236}">
                    <a16:creationId xmlns:a16="http://schemas.microsoft.com/office/drawing/2014/main" id="{EC44B6D9-C8CC-BF4B-BFE8-46F7DBEC9A06}"/>
                  </a:ext>
                </a:extLst>
              </p:cNvPr>
              <p:cNvGrpSpPr/>
              <p:nvPr/>
            </p:nvGrpSpPr>
            <p:grpSpPr>
              <a:xfrm>
                <a:off x="7147883" y="4271900"/>
                <a:ext cx="1623056" cy="1571790"/>
                <a:chOff x="7287774" y="381395"/>
                <a:chExt cx="1623056" cy="1571790"/>
              </a:xfrm>
            </p:grpSpPr>
            <p:sp>
              <p:nvSpPr>
                <p:cNvPr id="169" name="Oval 63">
                  <a:extLst>
                    <a:ext uri="{FF2B5EF4-FFF2-40B4-BE49-F238E27FC236}">
                      <a16:creationId xmlns:a16="http://schemas.microsoft.com/office/drawing/2014/main" id="{1787866A-07C4-3345-BACE-EEBF49E507FA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7643962" y="1491520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a:t>s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70" name="文字方塊 169">
                  <a:extLst>
                    <a:ext uri="{FF2B5EF4-FFF2-40B4-BE49-F238E27FC236}">
                      <a16:creationId xmlns:a16="http://schemas.microsoft.com/office/drawing/2014/main" id="{DD7C84A3-BE27-2641-9512-86E9A669DD0B}"/>
                    </a:ext>
                  </a:extLst>
                </p:cNvPr>
                <p:cNvSpPr txBox="1"/>
                <p:nvPr/>
              </p:nvSpPr>
              <p:spPr>
                <a:xfrm>
                  <a:off x="7287774" y="1491520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71" name="Oval 63">
                  <a:extLst>
                    <a:ext uri="{FF2B5EF4-FFF2-40B4-BE49-F238E27FC236}">
                      <a16:creationId xmlns:a16="http://schemas.microsoft.com/office/drawing/2014/main" id="{198C3BF1-DDD5-3F44-9B36-6BF0979D50C9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8606030" y="1446883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a:t>r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7BBEDD97-B14B-EE45-B9E6-44E698E72E73}"/>
                    </a:ext>
                  </a:extLst>
                </p:cNvPr>
                <p:cNvSpPr txBox="1"/>
                <p:nvPr/>
              </p:nvSpPr>
              <p:spPr>
                <a:xfrm>
                  <a:off x="8249842" y="1446883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73" name="Oval 63">
                  <a:extLst>
                    <a:ext uri="{FF2B5EF4-FFF2-40B4-BE49-F238E27FC236}">
                      <a16:creationId xmlns:a16="http://schemas.microsoft.com/office/drawing/2014/main" id="{7F3AC0C8-D010-2F45-AE47-5562DB17EEC3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8279661" y="477746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74" name="直線接點 173">
                  <a:extLst>
                    <a:ext uri="{FF2B5EF4-FFF2-40B4-BE49-F238E27FC236}">
                      <a16:creationId xmlns:a16="http://schemas.microsoft.com/office/drawing/2014/main" id="{317B5EF7-2523-C847-A5A7-E463608C028E}"/>
                    </a:ext>
                  </a:extLst>
                </p:cNvPr>
                <p:cNvCxnSpPr>
                  <a:cxnSpLocks/>
                  <a:stCxn id="169" idx="0"/>
                  <a:endCxn id="173" idx="3"/>
                </p:cNvCxnSpPr>
                <p:nvPr/>
              </p:nvCxnSpPr>
              <p:spPr>
                <a:xfrm flipV="1">
                  <a:off x="7796362" y="737909"/>
                  <a:ext cx="527936" cy="75361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接點 174">
                  <a:extLst>
                    <a:ext uri="{FF2B5EF4-FFF2-40B4-BE49-F238E27FC236}">
                      <a16:creationId xmlns:a16="http://schemas.microsoft.com/office/drawing/2014/main" id="{36D10347-38C7-0545-91EE-5D128F6E7A82}"/>
                    </a:ext>
                  </a:extLst>
                </p:cNvPr>
                <p:cNvCxnSpPr>
                  <a:cxnSpLocks/>
                  <a:stCxn id="171" idx="0"/>
                  <a:endCxn id="173" idx="5"/>
                </p:cNvCxnSpPr>
                <p:nvPr/>
              </p:nvCxnSpPr>
              <p:spPr>
                <a:xfrm flipH="1" flipV="1">
                  <a:off x="8539824" y="737909"/>
                  <a:ext cx="218606" cy="7089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文字方塊 175">
                  <a:extLst>
                    <a:ext uri="{FF2B5EF4-FFF2-40B4-BE49-F238E27FC236}">
                      <a16:creationId xmlns:a16="http://schemas.microsoft.com/office/drawing/2014/main" id="{C5DE3F5F-63D7-0E49-AC25-EE83E790A19D}"/>
                    </a:ext>
                  </a:extLst>
                </p:cNvPr>
                <p:cNvSpPr txBox="1"/>
                <p:nvPr/>
              </p:nvSpPr>
              <p:spPr>
                <a:xfrm>
                  <a:off x="7851986" y="381395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</p:grpSp>
        </p:grpSp>
        <p:grpSp>
          <p:nvGrpSpPr>
            <p:cNvPr id="142" name="群組 141">
              <a:extLst>
                <a:ext uri="{FF2B5EF4-FFF2-40B4-BE49-F238E27FC236}">
                  <a16:creationId xmlns:a16="http://schemas.microsoft.com/office/drawing/2014/main" id="{0953B16D-95F9-0E46-BED3-5B30ED641871}"/>
                </a:ext>
              </a:extLst>
            </p:cNvPr>
            <p:cNvGrpSpPr/>
            <p:nvPr/>
          </p:nvGrpSpPr>
          <p:grpSpPr>
            <a:xfrm>
              <a:off x="3439343" y="723560"/>
              <a:ext cx="2177007" cy="2400189"/>
              <a:chOff x="4591906" y="3894547"/>
              <a:chExt cx="2177007" cy="2400189"/>
            </a:xfrm>
          </p:grpSpPr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E9D30B47-4656-D842-8F5A-9C615F258A51}"/>
                  </a:ext>
                </a:extLst>
              </p:cNvPr>
              <p:cNvSpPr txBox="1"/>
              <p:nvPr/>
            </p:nvSpPr>
            <p:spPr>
              <a:xfrm>
                <a:off x="6149658" y="4955027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148" name="群組 147">
                <a:extLst>
                  <a:ext uri="{FF2B5EF4-FFF2-40B4-BE49-F238E27FC236}">
                    <a16:creationId xmlns:a16="http://schemas.microsoft.com/office/drawing/2014/main" id="{D3C717D9-4093-124F-8A14-A31AAC1B4282}"/>
                  </a:ext>
                </a:extLst>
              </p:cNvPr>
              <p:cNvGrpSpPr/>
              <p:nvPr/>
            </p:nvGrpSpPr>
            <p:grpSpPr>
              <a:xfrm>
                <a:off x="4591906" y="3894547"/>
                <a:ext cx="2177007" cy="2400189"/>
                <a:chOff x="4591906" y="3894547"/>
                <a:chExt cx="2177007" cy="2400189"/>
              </a:xfrm>
            </p:grpSpPr>
            <p:sp>
              <p:nvSpPr>
                <p:cNvPr id="149" name="Oval 63">
                  <a:extLst>
                    <a:ext uri="{FF2B5EF4-FFF2-40B4-BE49-F238E27FC236}">
                      <a16:creationId xmlns:a16="http://schemas.microsoft.com/office/drawing/2014/main" id="{BB3843F2-C787-1F4B-A424-A21A2613C800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6464113" y="4979694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a:t>n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50" name="直線接點 149">
                  <a:extLst>
                    <a:ext uri="{FF2B5EF4-FFF2-40B4-BE49-F238E27FC236}">
                      <a16:creationId xmlns:a16="http://schemas.microsoft.com/office/drawing/2014/main" id="{C95E183F-2F2F-DA47-AABA-2015B2EED7E9}"/>
                    </a:ext>
                  </a:extLst>
                </p:cNvPr>
                <p:cNvCxnSpPr>
                  <a:cxnSpLocks/>
                  <a:stCxn id="149" idx="0"/>
                  <a:endCxn id="152" idx="5"/>
                </p:cNvCxnSpPr>
                <p:nvPr/>
              </p:nvCxnSpPr>
              <p:spPr>
                <a:xfrm flipH="1" flipV="1">
                  <a:off x="6088603" y="4251061"/>
                  <a:ext cx="527910" cy="7286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1" name="群組 150">
                  <a:extLst>
                    <a:ext uri="{FF2B5EF4-FFF2-40B4-BE49-F238E27FC236}">
                      <a16:creationId xmlns:a16="http://schemas.microsoft.com/office/drawing/2014/main" id="{A10D9424-24D2-EF46-AF0B-ACE4116A8D80}"/>
                    </a:ext>
                  </a:extLst>
                </p:cNvPr>
                <p:cNvGrpSpPr/>
                <p:nvPr/>
              </p:nvGrpSpPr>
              <p:grpSpPr>
                <a:xfrm>
                  <a:off x="4591906" y="4932930"/>
                  <a:ext cx="1619151" cy="1361806"/>
                  <a:chOff x="5417889" y="4392006"/>
                  <a:chExt cx="1619151" cy="1361806"/>
                </a:xfrm>
              </p:grpSpPr>
              <p:sp>
                <p:nvSpPr>
                  <p:cNvPr id="155" name="Oval 63">
                    <a:extLst>
                      <a:ext uri="{FF2B5EF4-FFF2-40B4-BE49-F238E27FC236}">
                        <a16:creationId xmlns:a16="http://schemas.microsoft.com/office/drawing/2014/main" id="{1039D24D-2ABF-044B-8323-21DB7041F17E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5774077" y="529214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E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56" name="文字方塊 155">
                    <a:extLst>
                      <a:ext uri="{FF2B5EF4-FFF2-40B4-BE49-F238E27FC236}">
                        <a16:creationId xmlns:a16="http://schemas.microsoft.com/office/drawing/2014/main" id="{CEBA0C0F-4A5D-6F4F-B3FA-14AF1E61DA6A}"/>
                      </a:ext>
                    </a:extLst>
                  </p:cNvPr>
                  <p:cNvSpPr txBox="1"/>
                  <p:nvPr/>
                </p:nvSpPr>
                <p:spPr>
                  <a:xfrm>
                    <a:off x="5417889" y="529214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57" name="Oval 63">
                    <a:extLst>
                      <a:ext uri="{FF2B5EF4-FFF2-40B4-BE49-F238E27FC236}">
                        <a16:creationId xmlns:a16="http://schemas.microsoft.com/office/drawing/2014/main" id="{B3976BAD-6DDC-C245-8358-3408744F1C4E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6732240" y="529214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i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58" name="文字方塊 157">
                    <a:extLst>
                      <a:ext uri="{FF2B5EF4-FFF2-40B4-BE49-F238E27FC236}">
                        <a16:creationId xmlns:a16="http://schemas.microsoft.com/office/drawing/2014/main" id="{D3EA310E-AD3F-0B41-88EC-D5431EBBC20E}"/>
                      </a:ext>
                    </a:extLst>
                  </p:cNvPr>
                  <p:cNvSpPr txBox="1"/>
                  <p:nvPr/>
                </p:nvSpPr>
                <p:spPr>
                  <a:xfrm>
                    <a:off x="6376052" y="529210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59" name="Oval 63">
                    <a:extLst>
                      <a:ext uri="{FF2B5EF4-FFF2-40B4-BE49-F238E27FC236}">
                        <a16:creationId xmlns:a16="http://schemas.microsoft.com/office/drawing/2014/main" id="{02CA6C61-16F4-3D43-9B37-8A2FC7FF02F9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1"/>
                    </p:custDataLst>
                  </p:nvPr>
                </p:nvSpPr>
                <p:spPr bwMode="auto">
                  <a:xfrm>
                    <a:off x="6223652" y="4470438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60" name="文字方塊 159">
                    <a:extLst>
                      <a:ext uri="{FF2B5EF4-FFF2-40B4-BE49-F238E27FC236}">
                        <a16:creationId xmlns:a16="http://schemas.microsoft.com/office/drawing/2014/main" id="{8A4AE539-5C08-B74C-8DB6-7CF31FC29A8F}"/>
                      </a:ext>
                    </a:extLst>
                  </p:cNvPr>
                  <p:cNvSpPr txBox="1"/>
                  <p:nvPr/>
                </p:nvSpPr>
                <p:spPr>
                  <a:xfrm>
                    <a:off x="5748383" y="439200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61" name="直線接點 160">
                    <a:extLst>
                      <a:ext uri="{FF2B5EF4-FFF2-40B4-BE49-F238E27FC236}">
                        <a16:creationId xmlns:a16="http://schemas.microsoft.com/office/drawing/2014/main" id="{98362331-3440-0E48-AC81-2ECAAFA60A39}"/>
                      </a:ext>
                    </a:extLst>
                  </p:cNvPr>
                  <p:cNvCxnSpPr>
                    <a:cxnSpLocks/>
                    <a:stCxn id="155" idx="0"/>
                    <a:endCxn id="159" idx="3"/>
                  </p:cNvCxnSpPr>
                  <p:nvPr/>
                </p:nvCxnSpPr>
                <p:spPr>
                  <a:xfrm flipV="1">
                    <a:off x="5926477" y="4730601"/>
                    <a:ext cx="341812" cy="5615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線接點 161">
                    <a:extLst>
                      <a:ext uri="{FF2B5EF4-FFF2-40B4-BE49-F238E27FC236}">
                        <a16:creationId xmlns:a16="http://schemas.microsoft.com/office/drawing/2014/main" id="{E5B26D69-EA09-F24E-B3ED-A66BC82A3C87}"/>
                      </a:ext>
                    </a:extLst>
                  </p:cNvPr>
                  <p:cNvCxnSpPr>
                    <a:cxnSpLocks/>
                    <a:stCxn id="157" idx="0"/>
                    <a:endCxn id="159" idx="5"/>
                  </p:cNvCxnSpPr>
                  <p:nvPr/>
                </p:nvCxnSpPr>
                <p:spPr>
                  <a:xfrm flipH="1" flipV="1">
                    <a:off x="6483815" y="4730601"/>
                    <a:ext cx="400825" cy="5615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2" name="Oval 63">
                  <a:extLst>
                    <a:ext uri="{FF2B5EF4-FFF2-40B4-BE49-F238E27FC236}">
                      <a16:creationId xmlns:a16="http://schemas.microsoft.com/office/drawing/2014/main" id="{3E187C63-541D-854F-ACED-E75A62D44EB1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5828440" y="3990898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D5C14177-4F4B-AA41-B3A8-2996078551B7}"/>
                    </a:ext>
                  </a:extLst>
                </p:cNvPr>
                <p:cNvSpPr txBox="1"/>
                <p:nvPr/>
              </p:nvSpPr>
              <p:spPr>
                <a:xfrm>
                  <a:off x="5400765" y="3894547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54" name="直線接點 153">
                  <a:extLst>
                    <a:ext uri="{FF2B5EF4-FFF2-40B4-BE49-F238E27FC236}">
                      <a16:creationId xmlns:a16="http://schemas.microsoft.com/office/drawing/2014/main" id="{5EBE8D4D-11B4-344C-8C40-0789632E7F2B}"/>
                    </a:ext>
                  </a:extLst>
                </p:cNvPr>
                <p:cNvCxnSpPr>
                  <a:cxnSpLocks/>
                  <a:stCxn id="159" idx="0"/>
                  <a:endCxn id="152" idx="3"/>
                </p:cNvCxnSpPr>
                <p:nvPr/>
              </p:nvCxnSpPr>
              <p:spPr>
                <a:xfrm flipV="1">
                  <a:off x="5550069" y="4251061"/>
                  <a:ext cx="323008" cy="7603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3" name="Oval 63">
              <a:extLst>
                <a:ext uri="{FF2B5EF4-FFF2-40B4-BE49-F238E27FC236}">
                  <a16:creationId xmlns:a16="http://schemas.microsoft.com/office/drawing/2014/main" id="{324DF5E4-8123-C946-B7AD-FC013ABDDB3F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01456" y="51465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B7A8A059-096E-DB42-9F38-1961178022BD}"/>
                </a:ext>
              </a:extLst>
            </p:cNvPr>
            <p:cNvSpPr txBox="1"/>
            <p:nvPr/>
          </p:nvSpPr>
          <p:spPr>
            <a:xfrm>
              <a:off x="5311550" y="23260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9B20DD1C-07E6-7741-9C6E-5D31D42C05F2}"/>
                </a:ext>
              </a:extLst>
            </p:cNvPr>
            <p:cNvCxnSpPr>
              <a:cxnSpLocks/>
              <a:stCxn id="186" idx="1"/>
              <a:endCxn id="143" idx="5"/>
            </p:cNvCxnSpPr>
            <p:nvPr/>
          </p:nvCxnSpPr>
          <p:spPr>
            <a:xfrm flipH="1" flipV="1">
              <a:off x="6061619" y="311628"/>
              <a:ext cx="1227311" cy="5742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0B0078D4-FD6D-1844-81EF-1647110E59A3}"/>
                </a:ext>
              </a:extLst>
            </p:cNvPr>
            <p:cNvCxnSpPr>
              <a:cxnSpLocks/>
              <a:stCxn id="152" idx="7"/>
              <a:endCxn id="143" idx="3"/>
            </p:cNvCxnSpPr>
            <p:nvPr/>
          </p:nvCxnSpPr>
          <p:spPr>
            <a:xfrm flipV="1">
              <a:off x="4936040" y="311628"/>
              <a:ext cx="910053" cy="5529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5909520"/>
      </p:ext>
    </p:extLst>
  </p:cSld>
  <p:clrMapOvr>
    <a:masterClrMapping/>
  </p:clrMapOvr>
  <p:transition advClick="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3">
            <a:extLst>
              <a:ext uri="{FF2B5EF4-FFF2-40B4-BE49-F238E27FC236}">
                <a16:creationId xmlns:a16="http://schemas.microsoft.com/office/drawing/2014/main" id="{80166E96-0CBD-9F4F-AD51-E28D94085D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A881BD-F4DC-054B-9ADA-5A9086E1C96A}"/>
              </a:ext>
            </a:extLst>
          </p:cNvPr>
          <p:cNvCxnSpPr>
            <a:cxnSpLocks/>
            <a:stCxn id="65" idx="0"/>
            <a:endCxn id="71" idx="5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95F493-B091-B74E-ADBD-D0AB705CDB74}"/>
              </a:ext>
            </a:extLst>
          </p:cNvPr>
          <p:cNvSpPr txBox="1"/>
          <p:nvPr/>
        </p:nvSpPr>
        <p:spPr>
          <a:xfrm>
            <a:off x="3057541" y="3573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手繪多邊形 3">
            <a:extLst>
              <a:ext uri="{FF2B5EF4-FFF2-40B4-BE49-F238E27FC236}">
                <a16:creationId xmlns:a16="http://schemas.microsoft.com/office/drawing/2014/main" id="{5D99787F-BC11-8D4E-B5A7-21CFD4B318A6}"/>
              </a:ext>
            </a:extLst>
          </p:cNvPr>
          <p:cNvSpPr/>
          <p:nvPr/>
        </p:nvSpPr>
        <p:spPr>
          <a:xfrm>
            <a:off x="2712203" y="3161654"/>
            <a:ext cx="4184543" cy="2241354"/>
          </a:xfrm>
          <a:custGeom>
            <a:avLst/>
            <a:gdLst>
              <a:gd name="connsiteX0" fmla="*/ 4184543 w 4184543"/>
              <a:gd name="connsiteY0" fmla="*/ 1379349 h 2241354"/>
              <a:gd name="connsiteX1" fmla="*/ 1503336 w 4184543"/>
              <a:gd name="connsiteY1" fmla="*/ 2185261 h 2241354"/>
              <a:gd name="connsiteX2" fmla="*/ 0 w 4184543"/>
              <a:gd name="connsiteY2" fmla="*/ 0 h 224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3" h="2241354">
                <a:moveTo>
                  <a:pt x="4184543" y="1379349"/>
                </a:moveTo>
                <a:cubicBezTo>
                  <a:pt x="3192651" y="1897250"/>
                  <a:pt x="2200760" y="2415152"/>
                  <a:pt x="1503336" y="2185261"/>
                </a:cubicBezTo>
                <a:cubicBezTo>
                  <a:pt x="805912" y="1955370"/>
                  <a:pt x="402956" y="977685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手繪多邊形 6">
            <a:extLst>
              <a:ext uri="{FF2B5EF4-FFF2-40B4-BE49-F238E27FC236}">
                <a16:creationId xmlns:a16="http://schemas.microsoft.com/office/drawing/2014/main" id="{0A8EC66C-DC6F-C54F-BC3A-7D870E648C71}"/>
              </a:ext>
            </a:extLst>
          </p:cNvPr>
          <p:cNvSpPr/>
          <p:nvPr/>
        </p:nvSpPr>
        <p:spPr>
          <a:xfrm>
            <a:off x="1890793" y="108488"/>
            <a:ext cx="3394129" cy="3270143"/>
          </a:xfrm>
          <a:custGeom>
            <a:avLst/>
            <a:gdLst>
              <a:gd name="connsiteX0" fmla="*/ 3394129 w 3394129"/>
              <a:gd name="connsiteY0" fmla="*/ 0 h 3270143"/>
              <a:gd name="connsiteX1" fmla="*/ 836909 w 3394129"/>
              <a:gd name="connsiteY1" fmla="*/ 681926 h 3270143"/>
              <a:gd name="connsiteX2" fmla="*/ 0 w 3394129"/>
              <a:gd name="connsiteY2" fmla="*/ 3270143 h 327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4129" h="3270143">
                <a:moveTo>
                  <a:pt x="3394129" y="0"/>
                </a:moveTo>
                <a:cubicBezTo>
                  <a:pt x="2398363" y="68451"/>
                  <a:pt x="1402597" y="136902"/>
                  <a:pt x="836909" y="681926"/>
                </a:cubicBezTo>
                <a:cubicBezTo>
                  <a:pt x="271221" y="1226950"/>
                  <a:pt x="135610" y="2248546"/>
                  <a:pt x="0" y="32701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C95461B-F860-DC43-BF0D-F758DE7C5583}"/>
              </a:ext>
            </a:extLst>
          </p:cNvPr>
          <p:cNvGrpSpPr/>
          <p:nvPr/>
        </p:nvGrpSpPr>
        <p:grpSpPr>
          <a:xfrm>
            <a:off x="3439343" y="23260"/>
            <a:ext cx="5348566" cy="6287887"/>
            <a:chOff x="3439343" y="23260"/>
            <a:chExt cx="5348566" cy="6287887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2B5D42B0-2BE2-0C44-BFCF-2551F352035A}"/>
                </a:ext>
              </a:extLst>
            </p:cNvPr>
            <p:cNvGrpSpPr/>
            <p:nvPr/>
          </p:nvGrpSpPr>
          <p:grpSpPr>
            <a:xfrm>
              <a:off x="6057394" y="744921"/>
              <a:ext cx="2643808" cy="2335558"/>
              <a:chOff x="4257630" y="465186"/>
              <a:chExt cx="2643808" cy="2335558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361674DB-222D-194A-ABE1-5E33F5A8011B}"/>
                  </a:ext>
                </a:extLst>
              </p:cNvPr>
              <p:cNvGrpSpPr/>
              <p:nvPr/>
            </p:nvGrpSpPr>
            <p:grpSpPr>
              <a:xfrm>
                <a:off x="5595983" y="1470332"/>
                <a:ext cx="1305455" cy="1229015"/>
                <a:chOff x="5595983" y="1470332"/>
                <a:chExt cx="1305455" cy="1229015"/>
              </a:xfrm>
            </p:grpSpPr>
            <p:sp>
              <p:nvSpPr>
                <p:cNvPr id="59" name="Oval 63">
                  <a:extLst>
                    <a:ext uri="{FF2B5EF4-FFF2-40B4-BE49-F238E27FC236}">
                      <a16:creationId xmlns:a16="http://schemas.microsoft.com/office/drawing/2014/main" id="{09F094E9-696F-6247-8D36-7B187F9B40C5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5595983" y="239454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y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56" name="Oval 63">
                  <a:extLst>
                    <a:ext uri="{FF2B5EF4-FFF2-40B4-BE49-F238E27FC236}">
                      <a16:creationId xmlns:a16="http://schemas.microsoft.com/office/drawing/2014/main" id="{EBF86119-ACE5-8643-B5CC-A9CE3C89AA5A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96638" y="237228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.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57" name="Oval 63">
                  <a:extLst>
                    <a:ext uri="{FF2B5EF4-FFF2-40B4-BE49-F238E27FC236}">
                      <a16:creationId xmlns:a16="http://schemas.microsoft.com/office/drawing/2014/main" id="{0036B73F-52D7-C549-B9F6-18DE27B2AD89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5995144" y="1491520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8844D035-DE34-2743-8D95-27AAA1BC70A2}"/>
                    </a:ext>
                  </a:extLst>
                </p:cNvPr>
                <p:cNvSpPr txBox="1"/>
                <p:nvPr/>
              </p:nvSpPr>
              <p:spPr>
                <a:xfrm>
                  <a:off x="5613106" y="1470332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60" name="直線接點 59">
                  <a:extLst>
                    <a:ext uri="{FF2B5EF4-FFF2-40B4-BE49-F238E27FC236}">
                      <a16:creationId xmlns:a16="http://schemas.microsoft.com/office/drawing/2014/main" id="{830B1FB1-9EA2-9346-A974-F9EC4C4F4B2F}"/>
                    </a:ext>
                  </a:extLst>
                </p:cNvPr>
                <p:cNvCxnSpPr>
                  <a:cxnSpLocks/>
                  <a:stCxn id="59" idx="0"/>
                  <a:endCxn id="57" idx="3"/>
                </p:cNvCxnSpPr>
                <p:nvPr/>
              </p:nvCxnSpPr>
              <p:spPr>
                <a:xfrm flipV="1">
                  <a:off x="5748383" y="1751683"/>
                  <a:ext cx="291398" cy="6428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9109B54F-8EDA-9D42-A129-F352C62E515A}"/>
                    </a:ext>
                  </a:extLst>
                </p:cNvPr>
                <p:cNvCxnSpPr>
                  <a:cxnSpLocks/>
                  <a:stCxn id="56" idx="0"/>
                  <a:endCxn id="57" idx="5"/>
                </p:cNvCxnSpPr>
                <p:nvPr/>
              </p:nvCxnSpPr>
              <p:spPr>
                <a:xfrm flipH="1" flipV="1">
                  <a:off x="6255307" y="1751683"/>
                  <a:ext cx="493731" cy="6206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Oval 63">
                <a:extLst>
                  <a:ext uri="{FF2B5EF4-FFF2-40B4-BE49-F238E27FC236}">
                    <a16:creationId xmlns:a16="http://schemas.microsoft.com/office/drawing/2014/main" id="{66A1FFC2-3F3E-554F-BDEC-8397D3F04A1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5444529" y="56153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B7510029-586C-494A-9797-FFBD1A46905F}"/>
                  </a:ext>
                </a:extLst>
              </p:cNvPr>
              <p:cNvCxnSpPr>
                <a:cxnSpLocks/>
                <a:stCxn id="76" idx="0"/>
                <a:endCxn id="68" idx="3"/>
              </p:cNvCxnSpPr>
              <p:nvPr/>
            </p:nvCxnSpPr>
            <p:spPr>
              <a:xfrm flipV="1">
                <a:off x="4831617" y="821700"/>
                <a:ext cx="657549" cy="6698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BD8DBBE7-253D-4443-8B63-AE12055D16E6}"/>
                  </a:ext>
                </a:extLst>
              </p:cNvPr>
              <p:cNvCxnSpPr>
                <a:cxnSpLocks/>
                <a:stCxn id="57" idx="0"/>
                <a:endCxn id="68" idx="5"/>
              </p:cNvCxnSpPr>
              <p:nvPr/>
            </p:nvCxnSpPr>
            <p:spPr>
              <a:xfrm flipH="1" flipV="1">
                <a:off x="5704692" y="821700"/>
                <a:ext cx="442852" cy="6698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E13BB2EF-3961-F548-80E5-26D7B5D6D32A}"/>
                  </a:ext>
                </a:extLst>
              </p:cNvPr>
              <p:cNvSpPr txBox="1"/>
              <p:nvPr/>
            </p:nvSpPr>
            <p:spPr>
              <a:xfrm>
                <a:off x="5016854" y="46518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6" name="Oval 63">
                <a:extLst>
                  <a:ext uri="{FF2B5EF4-FFF2-40B4-BE49-F238E27FC236}">
                    <a16:creationId xmlns:a16="http://schemas.microsoft.com/office/drawing/2014/main" id="{4FC46901-C64E-F343-A0A3-1CD3F37F2F1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679217" y="1491520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CC72EBB-3C63-694C-A772-1A528FD2127E}"/>
                  </a:ext>
                </a:extLst>
              </p:cNvPr>
              <p:cNvSpPr txBox="1"/>
              <p:nvPr/>
            </p:nvSpPr>
            <p:spPr>
              <a:xfrm>
                <a:off x="4257630" y="1451599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58A76EBE-E1D5-D74D-8FD7-19441928D475}"/>
                  </a:ext>
                </a:extLst>
              </p:cNvPr>
              <p:cNvSpPr txBox="1"/>
              <p:nvPr/>
            </p:nvSpPr>
            <p:spPr>
              <a:xfrm>
                <a:off x="5258140" y="2339079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7A7D4DB7-0F03-3C4F-BD96-525289400C02}"/>
                  </a:ext>
                </a:extLst>
              </p:cNvPr>
              <p:cNvSpPr txBox="1"/>
              <p:nvPr/>
            </p:nvSpPr>
            <p:spPr>
              <a:xfrm>
                <a:off x="6251526" y="2334896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FA630BE8-7553-4242-AE83-995EADB57FDA}"/>
                </a:ext>
              </a:extLst>
            </p:cNvPr>
            <p:cNvGrpSpPr/>
            <p:nvPr/>
          </p:nvGrpSpPr>
          <p:grpSpPr>
            <a:xfrm>
              <a:off x="5654577" y="4168077"/>
              <a:ext cx="3133332" cy="2143070"/>
              <a:chOff x="5637607" y="3703143"/>
              <a:chExt cx="3133332" cy="2143070"/>
            </a:xfrm>
          </p:grpSpPr>
          <p:sp>
            <p:nvSpPr>
              <p:cNvPr id="100" name="Oval 63">
                <a:extLst>
                  <a:ext uri="{FF2B5EF4-FFF2-40B4-BE49-F238E27FC236}">
                    <a16:creationId xmlns:a16="http://schemas.microsoft.com/office/drawing/2014/main" id="{09683374-E089-324F-9B8C-11722A20A13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015725" y="3799494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C1858489-2145-E142-A06D-E26639514404}"/>
                  </a:ext>
                </a:extLst>
              </p:cNvPr>
              <p:cNvSpPr txBox="1"/>
              <p:nvPr/>
            </p:nvSpPr>
            <p:spPr>
              <a:xfrm>
                <a:off x="6588050" y="3703143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3E0E0AF6-B35A-DE4E-BC4C-512CF9F484C2}"/>
                  </a:ext>
                </a:extLst>
              </p:cNvPr>
              <p:cNvCxnSpPr>
                <a:cxnSpLocks/>
                <a:stCxn id="112" idx="0"/>
                <a:endCxn id="100" idx="5"/>
              </p:cNvCxnSpPr>
              <p:nvPr/>
            </p:nvCxnSpPr>
            <p:spPr>
              <a:xfrm flipH="1" flipV="1">
                <a:off x="7275888" y="4059657"/>
                <a:ext cx="1016282" cy="3085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接點 102">
                <a:extLst>
                  <a:ext uri="{FF2B5EF4-FFF2-40B4-BE49-F238E27FC236}">
                    <a16:creationId xmlns:a16="http://schemas.microsoft.com/office/drawing/2014/main" id="{A223D4A7-878C-FB4E-8086-030DE7B2035E}"/>
                  </a:ext>
                </a:extLst>
              </p:cNvPr>
              <p:cNvCxnSpPr>
                <a:cxnSpLocks/>
                <a:endCxn id="100" idx="3"/>
              </p:cNvCxnSpPr>
              <p:nvPr/>
            </p:nvCxnSpPr>
            <p:spPr>
              <a:xfrm flipV="1">
                <a:off x="6410419" y="4059657"/>
                <a:ext cx="649943" cy="4244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群組 103">
                <a:extLst>
                  <a:ext uri="{FF2B5EF4-FFF2-40B4-BE49-F238E27FC236}">
                    <a16:creationId xmlns:a16="http://schemas.microsoft.com/office/drawing/2014/main" id="{78048DE9-AB98-6745-8E5B-62D14867FE83}"/>
                  </a:ext>
                </a:extLst>
              </p:cNvPr>
              <p:cNvGrpSpPr/>
              <p:nvPr/>
            </p:nvGrpSpPr>
            <p:grpSpPr>
              <a:xfrm>
                <a:off x="5637607" y="4489520"/>
                <a:ext cx="1378118" cy="1356693"/>
                <a:chOff x="7380312" y="4413964"/>
                <a:chExt cx="1378118" cy="1356693"/>
              </a:xfrm>
            </p:grpSpPr>
            <p:sp>
              <p:nvSpPr>
                <p:cNvPr id="116" name="Oval 63">
                  <a:extLst>
                    <a:ext uri="{FF2B5EF4-FFF2-40B4-BE49-F238E27FC236}">
                      <a16:creationId xmlns:a16="http://schemas.microsoft.com/office/drawing/2014/main" id="{20ABB76D-48A4-5B4A-83A9-3F7CDB4A8E2B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85112" y="5302456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7" name="Oval 63">
                  <a:extLst>
                    <a:ext uri="{FF2B5EF4-FFF2-40B4-BE49-F238E27FC236}">
                      <a16:creationId xmlns:a16="http://schemas.microsoft.com/office/drawing/2014/main" id="{4CA6AD40-916B-4B48-8B94-4B2766606E6E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8453630" y="5285571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k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E71B6332-A27F-1646-BF22-125F6148FCC1}"/>
                    </a:ext>
                  </a:extLst>
                </p:cNvPr>
                <p:cNvSpPr txBox="1"/>
                <p:nvPr/>
              </p:nvSpPr>
              <p:spPr>
                <a:xfrm>
                  <a:off x="7380312" y="5308992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9" name="文字方塊 118">
                  <a:extLst>
                    <a:ext uri="{FF2B5EF4-FFF2-40B4-BE49-F238E27FC236}">
                      <a16:creationId xmlns:a16="http://schemas.microsoft.com/office/drawing/2014/main" id="{E659014F-7F58-F646-8B2C-7AF848D3287D}"/>
                    </a:ext>
                  </a:extLst>
                </p:cNvPr>
                <p:cNvSpPr txBox="1"/>
                <p:nvPr/>
              </p:nvSpPr>
              <p:spPr>
                <a:xfrm>
                  <a:off x="8123136" y="529210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20" name="Oval 63">
                  <a:extLst>
                    <a:ext uri="{FF2B5EF4-FFF2-40B4-BE49-F238E27FC236}">
                      <a16:creationId xmlns:a16="http://schemas.microsoft.com/office/drawing/2014/main" id="{6B0F5027-DDD8-0049-B276-D7F30681520B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8000164" y="4435152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21" name="文字方塊 120">
                  <a:extLst>
                    <a:ext uri="{FF2B5EF4-FFF2-40B4-BE49-F238E27FC236}">
                      <a16:creationId xmlns:a16="http://schemas.microsoft.com/office/drawing/2014/main" id="{0A9E59DB-1B2F-BC4E-88E5-019D88C49159}"/>
                    </a:ext>
                  </a:extLst>
                </p:cNvPr>
                <p:cNvSpPr txBox="1"/>
                <p:nvPr/>
              </p:nvSpPr>
              <p:spPr>
                <a:xfrm>
                  <a:off x="7618126" y="4413964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22" name="直線接點 121">
                  <a:extLst>
                    <a:ext uri="{FF2B5EF4-FFF2-40B4-BE49-F238E27FC236}">
                      <a16:creationId xmlns:a16="http://schemas.microsoft.com/office/drawing/2014/main" id="{6392ABFC-8F10-5442-8B56-445CCBBCD9D0}"/>
                    </a:ext>
                  </a:extLst>
                </p:cNvPr>
                <p:cNvCxnSpPr>
                  <a:cxnSpLocks/>
                  <a:stCxn id="116" idx="0"/>
                  <a:endCxn id="120" idx="3"/>
                </p:cNvCxnSpPr>
                <p:nvPr/>
              </p:nvCxnSpPr>
              <p:spPr>
                <a:xfrm flipV="1">
                  <a:off x="7837512" y="4695315"/>
                  <a:ext cx="207289" cy="6071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接點 122">
                  <a:extLst>
                    <a:ext uri="{FF2B5EF4-FFF2-40B4-BE49-F238E27FC236}">
                      <a16:creationId xmlns:a16="http://schemas.microsoft.com/office/drawing/2014/main" id="{154C089B-5444-8E43-9480-9775D9A71D46}"/>
                    </a:ext>
                  </a:extLst>
                </p:cNvPr>
                <p:cNvCxnSpPr>
                  <a:cxnSpLocks/>
                  <a:stCxn id="117" idx="0"/>
                  <a:endCxn id="120" idx="5"/>
                </p:cNvCxnSpPr>
                <p:nvPr/>
              </p:nvCxnSpPr>
              <p:spPr>
                <a:xfrm flipH="1" flipV="1">
                  <a:off x="8260327" y="4695315"/>
                  <a:ext cx="345703" cy="5902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AEE7B784-E86C-1C49-8F9B-047C1D14619F}"/>
                  </a:ext>
                </a:extLst>
              </p:cNvPr>
              <p:cNvGrpSpPr/>
              <p:nvPr/>
            </p:nvGrpSpPr>
            <p:grpSpPr>
              <a:xfrm>
                <a:off x="7147883" y="4271900"/>
                <a:ext cx="1623056" cy="1571790"/>
                <a:chOff x="7287774" y="381395"/>
                <a:chExt cx="1623056" cy="1571790"/>
              </a:xfrm>
            </p:grpSpPr>
            <p:sp>
              <p:nvSpPr>
                <p:cNvPr id="106" name="Oval 63">
                  <a:extLst>
                    <a:ext uri="{FF2B5EF4-FFF2-40B4-BE49-F238E27FC236}">
                      <a16:creationId xmlns:a16="http://schemas.microsoft.com/office/drawing/2014/main" id="{784958CF-FD41-E746-AFF9-4F34DD977640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43962" y="1491520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a:t>s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09" name="文字方塊 108">
                  <a:extLst>
                    <a:ext uri="{FF2B5EF4-FFF2-40B4-BE49-F238E27FC236}">
                      <a16:creationId xmlns:a16="http://schemas.microsoft.com/office/drawing/2014/main" id="{AB14A184-B0E5-4040-92C2-143B359D136C}"/>
                    </a:ext>
                  </a:extLst>
                </p:cNvPr>
                <p:cNvSpPr txBox="1"/>
                <p:nvPr/>
              </p:nvSpPr>
              <p:spPr>
                <a:xfrm>
                  <a:off x="7287774" y="1491520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0" name="Oval 63">
                  <a:extLst>
                    <a:ext uri="{FF2B5EF4-FFF2-40B4-BE49-F238E27FC236}">
                      <a16:creationId xmlns:a16="http://schemas.microsoft.com/office/drawing/2014/main" id="{8CFBB1EC-81B1-6343-B0DC-C6CBFD7A16C3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8606030" y="1446883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a:t>r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B3C9916E-FD04-FE49-9CEA-7BA5176AA3E0}"/>
                    </a:ext>
                  </a:extLst>
                </p:cNvPr>
                <p:cNvSpPr txBox="1"/>
                <p:nvPr/>
              </p:nvSpPr>
              <p:spPr>
                <a:xfrm>
                  <a:off x="8249842" y="1446883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12" name="Oval 63">
                  <a:extLst>
                    <a:ext uri="{FF2B5EF4-FFF2-40B4-BE49-F238E27FC236}">
                      <a16:creationId xmlns:a16="http://schemas.microsoft.com/office/drawing/2014/main" id="{0C215EF4-F1F8-B94D-8211-3CB634EB9361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8279661" y="477746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13" name="直線接點 112">
                  <a:extLst>
                    <a:ext uri="{FF2B5EF4-FFF2-40B4-BE49-F238E27FC236}">
                      <a16:creationId xmlns:a16="http://schemas.microsoft.com/office/drawing/2014/main" id="{3F8441E2-B9DD-5C48-9C04-0844CBB71B7E}"/>
                    </a:ext>
                  </a:extLst>
                </p:cNvPr>
                <p:cNvCxnSpPr>
                  <a:cxnSpLocks/>
                  <a:stCxn id="106" idx="0"/>
                  <a:endCxn id="112" idx="3"/>
                </p:cNvCxnSpPr>
                <p:nvPr/>
              </p:nvCxnSpPr>
              <p:spPr>
                <a:xfrm flipV="1">
                  <a:off x="7796362" y="737909"/>
                  <a:ext cx="527936" cy="75361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線接點 113">
                  <a:extLst>
                    <a:ext uri="{FF2B5EF4-FFF2-40B4-BE49-F238E27FC236}">
                      <a16:creationId xmlns:a16="http://schemas.microsoft.com/office/drawing/2014/main" id="{CE8091F5-AC54-364E-B60F-D6802AAB8F2F}"/>
                    </a:ext>
                  </a:extLst>
                </p:cNvPr>
                <p:cNvCxnSpPr>
                  <a:cxnSpLocks/>
                  <a:stCxn id="110" idx="0"/>
                  <a:endCxn id="112" idx="5"/>
                </p:cNvCxnSpPr>
                <p:nvPr/>
              </p:nvCxnSpPr>
              <p:spPr>
                <a:xfrm flipH="1" flipV="1">
                  <a:off x="8539824" y="737909"/>
                  <a:ext cx="218606" cy="7089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ABB4EF5E-D538-5344-9F3E-45205A601E7E}"/>
                    </a:ext>
                  </a:extLst>
                </p:cNvPr>
                <p:cNvSpPr txBox="1"/>
                <p:nvPr/>
              </p:nvSpPr>
              <p:spPr>
                <a:xfrm>
                  <a:off x="7851986" y="381395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</p:grp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06BCFA06-482C-C949-9D1C-4A2F27F97C48}"/>
                </a:ext>
              </a:extLst>
            </p:cNvPr>
            <p:cNvGrpSpPr/>
            <p:nvPr/>
          </p:nvGrpSpPr>
          <p:grpSpPr>
            <a:xfrm>
              <a:off x="3439343" y="723560"/>
              <a:ext cx="2177007" cy="2400189"/>
              <a:chOff x="4591906" y="3894547"/>
              <a:chExt cx="2177007" cy="2400189"/>
            </a:xfrm>
          </p:grpSpPr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2C9FC51F-E8D0-E449-904F-E6C1AF914835}"/>
                  </a:ext>
                </a:extLst>
              </p:cNvPr>
              <p:cNvSpPr txBox="1"/>
              <p:nvPr/>
            </p:nvSpPr>
            <p:spPr>
              <a:xfrm>
                <a:off x="6149658" y="4955027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79" name="群組 78">
                <a:extLst>
                  <a:ext uri="{FF2B5EF4-FFF2-40B4-BE49-F238E27FC236}">
                    <a16:creationId xmlns:a16="http://schemas.microsoft.com/office/drawing/2014/main" id="{DF8588D8-CA1C-BE47-BFA4-895396DDC532}"/>
                  </a:ext>
                </a:extLst>
              </p:cNvPr>
              <p:cNvGrpSpPr/>
              <p:nvPr/>
            </p:nvGrpSpPr>
            <p:grpSpPr>
              <a:xfrm>
                <a:off x="4591906" y="3894547"/>
                <a:ext cx="2177007" cy="2400189"/>
                <a:chOff x="4591906" y="3894547"/>
                <a:chExt cx="2177007" cy="2400189"/>
              </a:xfrm>
            </p:grpSpPr>
            <p:sp>
              <p:nvSpPr>
                <p:cNvPr id="80" name="Oval 63">
                  <a:extLst>
                    <a:ext uri="{FF2B5EF4-FFF2-40B4-BE49-F238E27FC236}">
                      <a16:creationId xmlns:a16="http://schemas.microsoft.com/office/drawing/2014/main" id="{8E4695CF-CA42-924D-9992-BDA38DF51C86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6464113" y="4979694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a:t>n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81" name="直線接點 80">
                  <a:extLst>
                    <a:ext uri="{FF2B5EF4-FFF2-40B4-BE49-F238E27FC236}">
                      <a16:creationId xmlns:a16="http://schemas.microsoft.com/office/drawing/2014/main" id="{53D613B3-1834-9741-8FE0-5B95145657DA}"/>
                    </a:ext>
                  </a:extLst>
                </p:cNvPr>
                <p:cNvCxnSpPr>
                  <a:cxnSpLocks/>
                  <a:stCxn id="80" idx="0"/>
                  <a:endCxn id="84" idx="5"/>
                </p:cNvCxnSpPr>
                <p:nvPr/>
              </p:nvCxnSpPr>
              <p:spPr>
                <a:xfrm flipH="1" flipV="1">
                  <a:off x="6088603" y="4251061"/>
                  <a:ext cx="527910" cy="7286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2" name="群組 81">
                  <a:extLst>
                    <a:ext uri="{FF2B5EF4-FFF2-40B4-BE49-F238E27FC236}">
                      <a16:creationId xmlns:a16="http://schemas.microsoft.com/office/drawing/2014/main" id="{3B13EB52-E606-FF48-BEB5-B859E3B06C9B}"/>
                    </a:ext>
                  </a:extLst>
                </p:cNvPr>
                <p:cNvGrpSpPr/>
                <p:nvPr/>
              </p:nvGrpSpPr>
              <p:grpSpPr>
                <a:xfrm>
                  <a:off x="4591906" y="4932930"/>
                  <a:ext cx="1619151" cy="1361806"/>
                  <a:chOff x="5417889" y="4392006"/>
                  <a:chExt cx="1619151" cy="1361806"/>
                </a:xfrm>
              </p:grpSpPr>
              <p:sp>
                <p:nvSpPr>
                  <p:cNvPr id="87" name="Oval 63">
                    <a:extLst>
                      <a:ext uri="{FF2B5EF4-FFF2-40B4-BE49-F238E27FC236}">
                        <a16:creationId xmlns:a16="http://schemas.microsoft.com/office/drawing/2014/main" id="{6F6FE277-63DA-3040-BE2F-A848D1074CBB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5774077" y="529214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E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88" name="文字方塊 87">
                    <a:extLst>
                      <a:ext uri="{FF2B5EF4-FFF2-40B4-BE49-F238E27FC236}">
                        <a16:creationId xmlns:a16="http://schemas.microsoft.com/office/drawing/2014/main" id="{70695B5D-E37F-2747-AEBD-64D534614D73}"/>
                      </a:ext>
                    </a:extLst>
                  </p:cNvPr>
                  <p:cNvSpPr txBox="1"/>
                  <p:nvPr/>
                </p:nvSpPr>
                <p:spPr>
                  <a:xfrm>
                    <a:off x="5417889" y="529214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89" name="Oval 63">
                    <a:extLst>
                      <a:ext uri="{FF2B5EF4-FFF2-40B4-BE49-F238E27FC236}">
                        <a16:creationId xmlns:a16="http://schemas.microsoft.com/office/drawing/2014/main" id="{9E2F96F1-55F9-364A-9D5C-762149A23A55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6732240" y="529214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i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90" name="文字方塊 89">
                    <a:extLst>
                      <a:ext uri="{FF2B5EF4-FFF2-40B4-BE49-F238E27FC236}">
                        <a16:creationId xmlns:a16="http://schemas.microsoft.com/office/drawing/2014/main" id="{60BA7409-B70F-A044-B63F-03ABE151F5D7}"/>
                      </a:ext>
                    </a:extLst>
                  </p:cNvPr>
                  <p:cNvSpPr txBox="1"/>
                  <p:nvPr/>
                </p:nvSpPr>
                <p:spPr>
                  <a:xfrm>
                    <a:off x="6376052" y="529210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91" name="Oval 63">
                    <a:extLst>
                      <a:ext uri="{FF2B5EF4-FFF2-40B4-BE49-F238E27FC236}">
                        <a16:creationId xmlns:a16="http://schemas.microsoft.com/office/drawing/2014/main" id="{8F8B46A0-0FDC-AD49-8303-AD9A630E8150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6223652" y="4470438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92" name="文字方塊 91">
                    <a:extLst>
                      <a:ext uri="{FF2B5EF4-FFF2-40B4-BE49-F238E27FC236}">
                        <a16:creationId xmlns:a16="http://schemas.microsoft.com/office/drawing/2014/main" id="{18F57195-C61F-BF48-8F2F-5AE3AA1EE458}"/>
                      </a:ext>
                    </a:extLst>
                  </p:cNvPr>
                  <p:cNvSpPr txBox="1"/>
                  <p:nvPr/>
                </p:nvSpPr>
                <p:spPr>
                  <a:xfrm>
                    <a:off x="5748383" y="439200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93" name="直線接點 92">
                    <a:extLst>
                      <a:ext uri="{FF2B5EF4-FFF2-40B4-BE49-F238E27FC236}">
                        <a16:creationId xmlns:a16="http://schemas.microsoft.com/office/drawing/2014/main" id="{2F938643-969D-9E45-B3B8-2C8029CCC62D}"/>
                      </a:ext>
                    </a:extLst>
                  </p:cNvPr>
                  <p:cNvCxnSpPr>
                    <a:cxnSpLocks/>
                    <a:stCxn id="87" idx="0"/>
                    <a:endCxn id="91" idx="3"/>
                  </p:cNvCxnSpPr>
                  <p:nvPr/>
                </p:nvCxnSpPr>
                <p:spPr>
                  <a:xfrm flipV="1">
                    <a:off x="5926477" y="4730601"/>
                    <a:ext cx="341812" cy="5615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線接點 93">
                    <a:extLst>
                      <a:ext uri="{FF2B5EF4-FFF2-40B4-BE49-F238E27FC236}">
                        <a16:creationId xmlns:a16="http://schemas.microsoft.com/office/drawing/2014/main" id="{44E129E8-86B2-454D-975B-CE5B2A81D61A}"/>
                      </a:ext>
                    </a:extLst>
                  </p:cNvPr>
                  <p:cNvCxnSpPr>
                    <a:cxnSpLocks/>
                    <a:stCxn id="89" idx="0"/>
                    <a:endCxn id="91" idx="5"/>
                  </p:cNvCxnSpPr>
                  <p:nvPr/>
                </p:nvCxnSpPr>
                <p:spPr>
                  <a:xfrm flipH="1" flipV="1">
                    <a:off x="6483815" y="4730601"/>
                    <a:ext cx="400825" cy="5615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Oval 63">
                  <a:extLst>
                    <a:ext uri="{FF2B5EF4-FFF2-40B4-BE49-F238E27FC236}">
                      <a16:creationId xmlns:a16="http://schemas.microsoft.com/office/drawing/2014/main" id="{ADE87995-6A25-9444-94D6-33EB0B13471A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5828440" y="3990898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85" name="文字方塊 84">
                  <a:extLst>
                    <a:ext uri="{FF2B5EF4-FFF2-40B4-BE49-F238E27FC236}">
                      <a16:creationId xmlns:a16="http://schemas.microsoft.com/office/drawing/2014/main" id="{96274AB8-6932-0147-BA92-134AEFBA9D0F}"/>
                    </a:ext>
                  </a:extLst>
                </p:cNvPr>
                <p:cNvSpPr txBox="1"/>
                <p:nvPr/>
              </p:nvSpPr>
              <p:spPr>
                <a:xfrm>
                  <a:off x="5400765" y="3894547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86" name="直線接點 85">
                  <a:extLst>
                    <a:ext uri="{FF2B5EF4-FFF2-40B4-BE49-F238E27FC236}">
                      <a16:creationId xmlns:a16="http://schemas.microsoft.com/office/drawing/2014/main" id="{4A77D27D-7E62-7246-9856-0295D34EBF13}"/>
                    </a:ext>
                  </a:extLst>
                </p:cNvPr>
                <p:cNvCxnSpPr>
                  <a:cxnSpLocks/>
                  <a:stCxn id="91" idx="0"/>
                  <a:endCxn id="84" idx="3"/>
                </p:cNvCxnSpPr>
                <p:nvPr/>
              </p:nvCxnSpPr>
              <p:spPr>
                <a:xfrm flipV="1">
                  <a:off x="5550069" y="4251061"/>
                  <a:ext cx="323008" cy="7603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5" name="Oval 63">
              <a:extLst>
                <a:ext uri="{FF2B5EF4-FFF2-40B4-BE49-F238E27FC236}">
                  <a16:creationId xmlns:a16="http://schemas.microsoft.com/office/drawing/2014/main" id="{EF9FB53C-7B64-0444-8EDB-CFEC9676418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01456" y="51465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FDECE0B5-CC8C-2B48-A5B7-4E3AE42F9D1E}"/>
                </a:ext>
              </a:extLst>
            </p:cNvPr>
            <p:cNvSpPr txBox="1"/>
            <p:nvPr/>
          </p:nvSpPr>
          <p:spPr>
            <a:xfrm>
              <a:off x="5311550" y="23260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AB75D8D3-6EDD-CA4F-A39A-331918024646}"/>
                </a:ext>
              </a:extLst>
            </p:cNvPr>
            <p:cNvCxnSpPr>
              <a:cxnSpLocks/>
              <a:stCxn id="68" idx="1"/>
              <a:endCxn id="95" idx="5"/>
            </p:cNvCxnSpPr>
            <p:nvPr/>
          </p:nvCxnSpPr>
          <p:spPr>
            <a:xfrm flipH="1" flipV="1">
              <a:off x="6061619" y="311628"/>
              <a:ext cx="1227311" cy="5742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D94F469-4BCA-1347-B690-A6D2136BF444}"/>
                </a:ext>
              </a:extLst>
            </p:cNvPr>
            <p:cNvCxnSpPr>
              <a:cxnSpLocks/>
              <a:stCxn id="84" idx="7"/>
              <a:endCxn id="95" idx="3"/>
            </p:cNvCxnSpPr>
            <p:nvPr/>
          </p:nvCxnSpPr>
          <p:spPr>
            <a:xfrm flipV="1">
              <a:off x="4936040" y="311628"/>
              <a:ext cx="910053" cy="5529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63">
              <a:extLst>
                <a:ext uri="{FF2B5EF4-FFF2-40B4-BE49-F238E27FC236}">
                  <a16:creationId xmlns:a16="http://schemas.microsoft.com/office/drawing/2014/main" id="{F8855BE9-FC6F-D04E-9A9E-792B38BBA866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080679" y="4271761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  <a:latin typeface="Cambria Math" panose="02040503050406030204" pitchFamily="18" charset="0"/>
                </a:rPr>
                <a:t>sp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54D7B68F-1CA7-204A-ABE6-1B1D1959618A}"/>
                </a:ext>
              </a:extLst>
            </p:cNvPr>
            <p:cNvSpPr txBox="1"/>
            <p:nvPr/>
          </p:nvSpPr>
          <p:spPr>
            <a:xfrm>
              <a:off x="4616728" y="421722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242932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-243408"/>
            <a:ext cx="7886700" cy="1325563"/>
          </a:xfrm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Huffman Coding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8" y="836712"/>
            <a:ext cx="8264681" cy="6048672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Based on lengths of assigned codes based on frequencies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Variable length codes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char with a higher frequency</a:t>
            </a:r>
            <a:br>
              <a:rPr lang="en-US" altLang="zh-TW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itchFamily="2" charset="2"/>
              </a:rPr>
              <a:t> Shorter length coding</a:t>
            </a:r>
            <a:endParaRPr lang="en-US" altLang="zh-TW" sz="2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Lossless Data Compression Algorithm</a:t>
            </a:r>
          </a:p>
          <a:p>
            <a:pPr lvl="1"/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Definition: Lossless = without loss of information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endParaRPr lang="en-US" altLang="zh-TW" sz="3200" dirty="0"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001205-1324-AF4D-9E36-F73FED0A0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22688"/>
              </p:ext>
            </p:extLst>
          </p:nvPr>
        </p:nvGraphicFramePr>
        <p:xfrm>
          <a:off x="34643" y="5373216"/>
          <a:ext cx="907301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924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59268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803166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2275168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58336195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970535832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02177606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69191883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14434982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Freq.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8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4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054507"/>
      </p:ext>
    </p:extLst>
  </p:cSld>
  <p:clrMapOvr>
    <a:masterClrMapping/>
  </p:clrMapOvr>
  <p:transition advClick="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手繪多邊形 6">
            <a:extLst>
              <a:ext uri="{FF2B5EF4-FFF2-40B4-BE49-F238E27FC236}">
                <a16:creationId xmlns:a16="http://schemas.microsoft.com/office/drawing/2014/main" id="{0A8EC66C-DC6F-C54F-BC3A-7D870E648C71}"/>
              </a:ext>
            </a:extLst>
          </p:cNvPr>
          <p:cNvSpPr/>
          <p:nvPr/>
        </p:nvSpPr>
        <p:spPr>
          <a:xfrm>
            <a:off x="1890793" y="108488"/>
            <a:ext cx="3394129" cy="3270143"/>
          </a:xfrm>
          <a:custGeom>
            <a:avLst/>
            <a:gdLst>
              <a:gd name="connsiteX0" fmla="*/ 3394129 w 3394129"/>
              <a:gd name="connsiteY0" fmla="*/ 0 h 3270143"/>
              <a:gd name="connsiteX1" fmla="*/ 836909 w 3394129"/>
              <a:gd name="connsiteY1" fmla="*/ 681926 h 3270143"/>
              <a:gd name="connsiteX2" fmla="*/ 0 w 3394129"/>
              <a:gd name="connsiteY2" fmla="*/ 3270143 h 327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4129" h="3270143">
                <a:moveTo>
                  <a:pt x="3394129" y="0"/>
                </a:moveTo>
                <a:cubicBezTo>
                  <a:pt x="2398363" y="68451"/>
                  <a:pt x="1402597" y="136902"/>
                  <a:pt x="836909" y="681926"/>
                </a:cubicBezTo>
                <a:cubicBezTo>
                  <a:pt x="271221" y="1226950"/>
                  <a:pt x="135610" y="2248546"/>
                  <a:pt x="0" y="32701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CB50BCA-4CED-7140-8F4B-5A4AA16FFDAE}"/>
              </a:ext>
            </a:extLst>
          </p:cNvPr>
          <p:cNvGrpSpPr/>
          <p:nvPr/>
        </p:nvGrpSpPr>
        <p:grpSpPr>
          <a:xfrm>
            <a:off x="2542155" y="23260"/>
            <a:ext cx="6245754" cy="6287887"/>
            <a:chOff x="2542155" y="23260"/>
            <a:chExt cx="6245754" cy="6287887"/>
          </a:xfrm>
        </p:grpSpPr>
        <p:sp>
          <p:nvSpPr>
            <p:cNvPr id="71" name="Oval 63">
              <a:extLst>
                <a:ext uri="{FF2B5EF4-FFF2-40B4-BE49-F238E27FC236}">
                  <a16:creationId xmlns:a16="http://schemas.microsoft.com/office/drawing/2014/main" id="{3E8DCF51-8F78-3E47-B306-8ADA91DF11C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2155" y="2636912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e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6" name="Oval 63">
              <a:extLst>
                <a:ext uri="{FF2B5EF4-FFF2-40B4-BE49-F238E27FC236}">
                  <a16:creationId xmlns:a16="http://schemas.microsoft.com/office/drawing/2014/main" id="{1A00F096-D0BA-A54B-ADCF-A30FE9F014D1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20010" y="3399071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A8F5D823-28C5-7448-B28E-6E6A4C3EFE68}"/>
                </a:ext>
              </a:extLst>
            </p:cNvPr>
            <p:cNvCxnSpPr>
              <a:cxnSpLocks/>
              <a:endCxn id="126" idx="5"/>
            </p:cNvCxnSpPr>
            <p:nvPr/>
          </p:nvCxnSpPr>
          <p:spPr>
            <a:xfrm flipH="1" flipV="1">
              <a:off x="6080173" y="3659234"/>
              <a:ext cx="1104922" cy="605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FA7807E7-E5AD-824F-AB5C-E9A4479E8605}"/>
                </a:ext>
              </a:extLst>
            </p:cNvPr>
            <p:cNvCxnSpPr>
              <a:cxnSpLocks/>
              <a:endCxn id="126" idx="3"/>
            </p:cNvCxnSpPr>
            <p:nvPr/>
          </p:nvCxnSpPr>
          <p:spPr>
            <a:xfrm flipV="1">
              <a:off x="5233079" y="3659234"/>
              <a:ext cx="631568" cy="612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737B4FB9-DCC3-A846-B85C-0BA788AB7114}"/>
                </a:ext>
              </a:extLst>
            </p:cNvPr>
            <p:cNvSpPr txBox="1"/>
            <p:nvPr/>
          </p:nvSpPr>
          <p:spPr>
            <a:xfrm>
              <a:off x="5216982" y="332976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DF6F9331-1702-CC4E-B391-5019D8BD72C6}"/>
                </a:ext>
              </a:extLst>
            </p:cNvPr>
            <p:cNvGrpSpPr/>
            <p:nvPr/>
          </p:nvGrpSpPr>
          <p:grpSpPr>
            <a:xfrm>
              <a:off x="3439343" y="23260"/>
              <a:ext cx="5348566" cy="6287887"/>
              <a:chOff x="3439343" y="23260"/>
              <a:chExt cx="5348566" cy="6287887"/>
            </a:xfrm>
          </p:grpSpPr>
          <p:grpSp>
            <p:nvGrpSpPr>
              <p:cNvPr id="132" name="群組 131">
                <a:extLst>
                  <a:ext uri="{FF2B5EF4-FFF2-40B4-BE49-F238E27FC236}">
                    <a16:creationId xmlns:a16="http://schemas.microsoft.com/office/drawing/2014/main" id="{1E4B2C63-3259-5747-84E6-E04AA2B2DA56}"/>
                  </a:ext>
                </a:extLst>
              </p:cNvPr>
              <p:cNvGrpSpPr/>
              <p:nvPr/>
            </p:nvGrpSpPr>
            <p:grpSpPr>
              <a:xfrm>
                <a:off x="6057394" y="744921"/>
                <a:ext cx="2643808" cy="2335558"/>
                <a:chOff x="4257630" y="465186"/>
                <a:chExt cx="2643808" cy="2335558"/>
              </a:xfrm>
            </p:grpSpPr>
            <p:grpSp>
              <p:nvGrpSpPr>
                <p:cNvPr id="179" name="群組 178">
                  <a:extLst>
                    <a:ext uri="{FF2B5EF4-FFF2-40B4-BE49-F238E27FC236}">
                      <a16:creationId xmlns:a16="http://schemas.microsoft.com/office/drawing/2014/main" id="{4DED1F28-5DAB-D148-BB78-844D7C6F073E}"/>
                    </a:ext>
                  </a:extLst>
                </p:cNvPr>
                <p:cNvGrpSpPr/>
                <p:nvPr/>
              </p:nvGrpSpPr>
              <p:grpSpPr>
                <a:xfrm>
                  <a:off x="5595983" y="1470332"/>
                  <a:ext cx="1305455" cy="1229015"/>
                  <a:chOff x="5595983" y="1470332"/>
                  <a:chExt cx="1305455" cy="1229015"/>
                </a:xfrm>
              </p:grpSpPr>
              <p:sp>
                <p:nvSpPr>
                  <p:cNvPr id="188" name="Oval 63">
                    <a:extLst>
                      <a:ext uri="{FF2B5EF4-FFF2-40B4-BE49-F238E27FC236}">
                        <a16:creationId xmlns:a16="http://schemas.microsoft.com/office/drawing/2014/main" id="{A1E642AB-289E-9C47-BEF3-D09A3722F30D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0"/>
                    </p:custDataLst>
                  </p:nvPr>
                </p:nvSpPr>
                <p:spPr bwMode="auto">
                  <a:xfrm>
                    <a:off x="5595983" y="239454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y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89" name="Oval 63">
                    <a:extLst>
                      <a:ext uri="{FF2B5EF4-FFF2-40B4-BE49-F238E27FC236}">
                        <a16:creationId xmlns:a16="http://schemas.microsoft.com/office/drawing/2014/main" id="{427E9E45-1083-A746-ACCD-B2918989FFD9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1"/>
                    </p:custDataLst>
                  </p:nvPr>
                </p:nvSpPr>
                <p:spPr bwMode="auto">
                  <a:xfrm>
                    <a:off x="6596638" y="237228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.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90" name="Oval 63">
                    <a:extLst>
                      <a:ext uri="{FF2B5EF4-FFF2-40B4-BE49-F238E27FC236}">
                        <a16:creationId xmlns:a16="http://schemas.microsoft.com/office/drawing/2014/main" id="{473D3050-8538-004F-B7E8-280352DCF7A6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2"/>
                    </p:custDataLst>
                  </p:nvPr>
                </p:nvSpPr>
                <p:spPr bwMode="auto">
                  <a:xfrm>
                    <a:off x="5995144" y="1491520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91" name="文字方塊 190">
                    <a:extLst>
                      <a:ext uri="{FF2B5EF4-FFF2-40B4-BE49-F238E27FC236}">
                        <a16:creationId xmlns:a16="http://schemas.microsoft.com/office/drawing/2014/main" id="{A7DB5B41-1C6F-C54F-8D85-C59D9D102B80}"/>
                      </a:ext>
                    </a:extLst>
                  </p:cNvPr>
                  <p:cNvSpPr txBox="1"/>
                  <p:nvPr/>
                </p:nvSpPr>
                <p:spPr>
                  <a:xfrm>
                    <a:off x="5613106" y="1470332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92" name="直線接點 191">
                    <a:extLst>
                      <a:ext uri="{FF2B5EF4-FFF2-40B4-BE49-F238E27FC236}">
                        <a16:creationId xmlns:a16="http://schemas.microsoft.com/office/drawing/2014/main" id="{A0FA7867-C777-4645-B962-DA21F7FB8FF1}"/>
                      </a:ext>
                    </a:extLst>
                  </p:cNvPr>
                  <p:cNvCxnSpPr>
                    <a:cxnSpLocks/>
                    <a:stCxn id="188" idx="0"/>
                    <a:endCxn id="190" idx="3"/>
                  </p:cNvCxnSpPr>
                  <p:nvPr/>
                </p:nvCxnSpPr>
                <p:spPr>
                  <a:xfrm flipV="1">
                    <a:off x="5748383" y="1751683"/>
                    <a:ext cx="291398" cy="64286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線接點 192">
                    <a:extLst>
                      <a:ext uri="{FF2B5EF4-FFF2-40B4-BE49-F238E27FC236}">
                        <a16:creationId xmlns:a16="http://schemas.microsoft.com/office/drawing/2014/main" id="{EABC2EA0-545A-6246-8634-EA080FC02BC8}"/>
                      </a:ext>
                    </a:extLst>
                  </p:cNvPr>
                  <p:cNvCxnSpPr>
                    <a:cxnSpLocks/>
                    <a:stCxn id="189" idx="0"/>
                    <a:endCxn id="190" idx="5"/>
                  </p:cNvCxnSpPr>
                  <p:nvPr/>
                </p:nvCxnSpPr>
                <p:spPr>
                  <a:xfrm flipH="1" flipV="1">
                    <a:off x="6255307" y="1751683"/>
                    <a:ext cx="493731" cy="6206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0" name="Oval 63">
                  <a:extLst>
                    <a:ext uri="{FF2B5EF4-FFF2-40B4-BE49-F238E27FC236}">
                      <a16:creationId xmlns:a16="http://schemas.microsoft.com/office/drawing/2014/main" id="{E0B319C8-1697-A242-8CC2-5133D24F0791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5444529" y="56153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81" name="直線接點 180">
                  <a:extLst>
                    <a:ext uri="{FF2B5EF4-FFF2-40B4-BE49-F238E27FC236}">
                      <a16:creationId xmlns:a16="http://schemas.microsoft.com/office/drawing/2014/main" id="{F4C74BD7-E15F-564D-9BBF-40DF08BBEF07}"/>
                    </a:ext>
                  </a:extLst>
                </p:cNvPr>
                <p:cNvCxnSpPr>
                  <a:cxnSpLocks/>
                  <a:stCxn id="184" idx="0"/>
                  <a:endCxn id="180" idx="3"/>
                </p:cNvCxnSpPr>
                <p:nvPr/>
              </p:nvCxnSpPr>
              <p:spPr>
                <a:xfrm flipV="1">
                  <a:off x="4831617" y="821700"/>
                  <a:ext cx="657549" cy="6698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線接點 181">
                  <a:extLst>
                    <a:ext uri="{FF2B5EF4-FFF2-40B4-BE49-F238E27FC236}">
                      <a16:creationId xmlns:a16="http://schemas.microsoft.com/office/drawing/2014/main" id="{7244D670-3EB9-8748-9488-299D728FB0B1}"/>
                    </a:ext>
                  </a:extLst>
                </p:cNvPr>
                <p:cNvCxnSpPr>
                  <a:cxnSpLocks/>
                  <a:stCxn id="190" idx="0"/>
                  <a:endCxn id="180" idx="5"/>
                </p:cNvCxnSpPr>
                <p:nvPr/>
              </p:nvCxnSpPr>
              <p:spPr>
                <a:xfrm flipH="1" flipV="1">
                  <a:off x="5704692" y="821700"/>
                  <a:ext cx="442852" cy="6698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文字方塊 182">
                  <a:extLst>
                    <a:ext uri="{FF2B5EF4-FFF2-40B4-BE49-F238E27FC236}">
                      <a16:creationId xmlns:a16="http://schemas.microsoft.com/office/drawing/2014/main" id="{B588B4E6-18C5-6F45-975D-71CDD1FD6BC1}"/>
                    </a:ext>
                  </a:extLst>
                </p:cNvPr>
                <p:cNvSpPr txBox="1"/>
                <p:nvPr/>
              </p:nvSpPr>
              <p:spPr>
                <a:xfrm>
                  <a:off x="5016854" y="46518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84" name="Oval 63">
                  <a:extLst>
                    <a:ext uri="{FF2B5EF4-FFF2-40B4-BE49-F238E27FC236}">
                      <a16:creationId xmlns:a16="http://schemas.microsoft.com/office/drawing/2014/main" id="{F51ADB1A-79B2-0E41-B197-9EFEA7AB9643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4679217" y="1491520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85" name="文字方塊 184">
                  <a:extLst>
                    <a:ext uri="{FF2B5EF4-FFF2-40B4-BE49-F238E27FC236}">
                      <a16:creationId xmlns:a16="http://schemas.microsoft.com/office/drawing/2014/main" id="{CABBCCDB-8CCD-144F-9B67-83EA812C973C}"/>
                    </a:ext>
                  </a:extLst>
                </p:cNvPr>
                <p:cNvSpPr txBox="1"/>
                <p:nvPr/>
              </p:nvSpPr>
              <p:spPr>
                <a:xfrm>
                  <a:off x="4257630" y="1451599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86" name="文字方塊 185">
                  <a:extLst>
                    <a:ext uri="{FF2B5EF4-FFF2-40B4-BE49-F238E27FC236}">
                      <a16:creationId xmlns:a16="http://schemas.microsoft.com/office/drawing/2014/main" id="{A99A1273-F65F-D046-B95A-957949F824E3}"/>
                    </a:ext>
                  </a:extLst>
                </p:cNvPr>
                <p:cNvSpPr txBox="1"/>
                <p:nvPr/>
              </p:nvSpPr>
              <p:spPr>
                <a:xfrm>
                  <a:off x="5258140" y="2339079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87" name="文字方塊 186">
                  <a:extLst>
                    <a:ext uri="{FF2B5EF4-FFF2-40B4-BE49-F238E27FC236}">
                      <a16:creationId xmlns:a16="http://schemas.microsoft.com/office/drawing/2014/main" id="{343461A6-5B32-EE4D-BB2D-1C5B371FB384}"/>
                    </a:ext>
                  </a:extLst>
                </p:cNvPr>
                <p:cNvSpPr txBox="1"/>
                <p:nvPr/>
              </p:nvSpPr>
              <p:spPr>
                <a:xfrm>
                  <a:off x="6251526" y="233489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133" name="群組 132">
                <a:extLst>
                  <a:ext uri="{FF2B5EF4-FFF2-40B4-BE49-F238E27FC236}">
                    <a16:creationId xmlns:a16="http://schemas.microsoft.com/office/drawing/2014/main" id="{4427314C-A076-9544-96FB-399357AADE5D}"/>
                  </a:ext>
                </a:extLst>
              </p:cNvPr>
              <p:cNvGrpSpPr/>
              <p:nvPr/>
            </p:nvGrpSpPr>
            <p:grpSpPr>
              <a:xfrm>
                <a:off x="5654577" y="4168077"/>
                <a:ext cx="3133332" cy="2143070"/>
                <a:chOff x="5637607" y="3703143"/>
                <a:chExt cx="3133332" cy="2143070"/>
              </a:xfrm>
            </p:grpSpPr>
            <p:sp>
              <p:nvSpPr>
                <p:cNvPr id="157" name="Oval 63">
                  <a:extLst>
                    <a:ext uri="{FF2B5EF4-FFF2-40B4-BE49-F238E27FC236}">
                      <a16:creationId xmlns:a16="http://schemas.microsoft.com/office/drawing/2014/main" id="{815AF3FF-B563-204F-92E0-1FA5EBA7FA4A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7015725" y="3799494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58" name="文字方塊 157">
                  <a:extLst>
                    <a:ext uri="{FF2B5EF4-FFF2-40B4-BE49-F238E27FC236}">
                      <a16:creationId xmlns:a16="http://schemas.microsoft.com/office/drawing/2014/main" id="{A41E7A23-F9BF-6E47-91F4-4DB864D4F542}"/>
                    </a:ext>
                  </a:extLst>
                </p:cNvPr>
                <p:cNvSpPr txBox="1"/>
                <p:nvPr/>
              </p:nvSpPr>
              <p:spPr>
                <a:xfrm>
                  <a:off x="6588050" y="3703143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6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59" name="直線接點 158">
                  <a:extLst>
                    <a:ext uri="{FF2B5EF4-FFF2-40B4-BE49-F238E27FC236}">
                      <a16:creationId xmlns:a16="http://schemas.microsoft.com/office/drawing/2014/main" id="{99C3FE84-D4FE-1149-877A-5CD2AE5D619A}"/>
                    </a:ext>
                  </a:extLst>
                </p:cNvPr>
                <p:cNvCxnSpPr>
                  <a:cxnSpLocks/>
                  <a:stCxn id="167" idx="0"/>
                  <a:endCxn id="157" idx="5"/>
                </p:cNvCxnSpPr>
                <p:nvPr/>
              </p:nvCxnSpPr>
              <p:spPr>
                <a:xfrm flipH="1" flipV="1">
                  <a:off x="7275888" y="4059657"/>
                  <a:ext cx="1016282" cy="3085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線接點 159">
                  <a:extLst>
                    <a:ext uri="{FF2B5EF4-FFF2-40B4-BE49-F238E27FC236}">
                      <a16:creationId xmlns:a16="http://schemas.microsoft.com/office/drawing/2014/main" id="{C924AEE4-ACE4-7E44-B100-C4839BF5E940}"/>
                    </a:ext>
                  </a:extLst>
                </p:cNvPr>
                <p:cNvCxnSpPr>
                  <a:cxnSpLocks/>
                  <a:endCxn id="157" idx="3"/>
                </p:cNvCxnSpPr>
                <p:nvPr/>
              </p:nvCxnSpPr>
              <p:spPr>
                <a:xfrm flipV="1">
                  <a:off x="6410419" y="4059657"/>
                  <a:ext cx="649943" cy="4244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1" name="群組 160">
                  <a:extLst>
                    <a:ext uri="{FF2B5EF4-FFF2-40B4-BE49-F238E27FC236}">
                      <a16:creationId xmlns:a16="http://schemas.microsoft.com/office/drawing/2014/main" id="{7239C642-848D-3F44-BDB4-8C9D89F06D82}"/>
                    </a:ext>
                  </a:extLst>
                </p:cNvPr>
                <p:cNvGrpSpPr/>
                <p:nvPr/>
              </p:nvGrpSpPr>
              <p:grpSpPr>
                <a:xfrm>
                  <a:off x="5637607" y="4489520"/>
                  <a:ext cx="1378118" cy="1356693"/>
                  <a:chOff x="7380312" y="4413964"/>
                  <a:chExt cx="1378118" cy="1356693"/>
                </a:xfrm>
              </p:grpSpPr>
              <p:sp>
                <p:nvSpPr>
                  <p:cNvPr id="171" name="Oval 63">
                    <a:extLst>
                      <a:ext uri="{FF2B5EF4-FFF2-40B4-BE49-F238E27FC236}">
                        <a16:creationId xmlns:a16="http://schemas.microsoft.com/office/drawing/2014/main" id="{F1F68CBE-E031-3B44-9C96-30B7B06E3F4B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5"/>
                    </p:custDataLst>
                  </p:nvPr>
                </p:nvSpPr>
                <p:spPr bwMode="auto">
                  <a:xfrm>
                    <a:off x="7685112" y="5302456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72" name="Oval 63">
                    <a:extLst>
                      <a:ext uri="{FF2B5EF4-FFF2-40B4-BE49-F238E27FC236}">
                        <a16:creationId xmlns:a16="http://schemas.microsoft.com/office/drawing/2014/main" id="{0F791D38-BC55-D740-850A-CC65D061060A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6"/>
                    </p:custDataLst>
                  </p:nvPr>
                </p:nvSpPr>
                <p:spPr bwMode="auto">
                  <a:xfrm>
                    <a:off x="8453630" y="5285571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k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73" name="文字方塊 172">
                    <a:extLst>
                      <a:ext uri="{FF2B5EF4-FFF2-40B4-BE49-F238E27FC236}">
                        <a16:creationId xmlns:a16="http://schemas.microsoft.com/office/drawing/2014/main" id="{BB19A128-380E-9347-AD47-FAC06BE08516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312" y="5308992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74" name="文字方塊 173">
                    <a:extLst>
                      <a:ext uri="{FF2B5EF4-FFF2-40B4-BE49-F238E27FC236}">
                        <a16:creationId xmlns:a16="http://schemas.microsoft.com/office/drawing/2014/main" id="{557504B5-5567-8C44-B73A-A40BE346EE29}"/>
                      </a:ext>
                    </a:extLst>
                  </p:cNvPr>
                  <p:cNvSpPr txBox="1"/>
                  <p:nvPr/>
                </p:nvSpPr>
                <p:spPr>
                  <a:xfrm>
                    <a:off x="8123136" y="529210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75" name="Oval 63">
                    <a:extLst>
                      <a:ext uri="{FF2B5EF4-FFF2-40B4-BE49-F238E27FC236}">
                        <a16:creationId xmlns:a16="http://schemas.microsoft.com/office/drawing/2014/main" id="{EA0F85AA-43E0-5141-8264-77DDD489B2DA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7"/>
                    </p:custDataLst>
                  </p:nvPr>
                </p:nvSpPr>
                <p:spPr bwMode="auto">
                  <a:xfrm>
                    <a:off x="8000164" y="4435152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76" name="文字方塊 175">
                    <a:extLst>
                      <a:ext uri="{FF2B5EF4-FFF2-40B4-BE49-F238E27FC236}">
                        <a16:creationId xmlns:a16="http://schemas.microsoft.com/office/drawing/2014/main" id="{283A78F7-99F1-2943-8D8D-816AC51A8283}"/>
                      </a:ext>
                    </a:extLst>
                  </p:cNvPr>
                  <p:cNvSpPr txBox="1"/>
                  <p:nvPr/>
                </p:nvSpPr>
                <p:spPr>
                  <a:xfrm>
                    <a:off x="7618126" y="4413964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77" name="直線接點 176">
                    <a:extLst>
                      <a:ext uri="{FF2B5EF4-FFF2-40B4-BE49-F238E27FC236}">
                        <a16:creationId xmlns:a16="http://schemas.microsoft.com/office/drawing/2014/main" id="{2E40F21C-5449-5A4D-84E5-F3D73E553AC8}"/>
                      </a:ext>
                    </a:extLst>
                  </p:cNvPr>
                  <p:cNvCxnSpPr>
                    <a:cxnSpLocks/>
                    <a:stCxn id="171" idx="0"/>
                    <a:endCxn id="175" idx="3"/>
                  </p:cNvCxnSpPr>
                  <p:nvPr/>
                </p:nvCxnSpPr>
                <p:spPr>
                  <a:xfrm flipV="1">
                    <a:off x="7837512" y="4695315"/>
                    <a:ext cx="207289" cy="6071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線接點 177">
                    <a:extLst>
                      <a:ext uri="{FF2B5EF4-FFF2-40B4-BE49-F238E27FC236}">
                        <a16:creationId xmlns:a16="http://schemas.microsoft.com/office/drawing/2014/main" id="{557FA324-DA4E-FA4A-B376-8B5AA1D6FA87}"/>
                      </a:ext>
                    </a:extLst>
                  </p:cNvPr>
                  <p:cNvCxnSpPr>
                    <a:cxnSpLocks/>
                    <a:stCxn id="172" idx="0"/>
                    <a:endCxn id="175" idx="5"/>
                  </p:cNvCxnSpPr>
                  <p:nvPr/>
                </p:nvCxnSpPr>
                <p:spPr>
                  <a:xfrm flipH="1" flipV="1">
                    <a:off x="8260327" y="4695315"/>
                    <a:ext cx="345703" cy="59025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2" name="群組 161">
                  <a:extLst>
                    <a:ext uri="{FF2B5EF4-FFF2-40B4-BE49-F238E27FC236}">
                      <a16:creationId xmlns:a16="http://schemas.microsoft.com/office/drawing/2014/main" id="{8A769B4F-1BB0-884D-A351-09A127CEB4D9}"/>
                    </a:ext>
                  </a:extLst>
                </p:cNvPr>
                <p:cNvGrpSpPr/>
                <p:nvPr/>
              </p:nvGrpSpPr>
              <p:grpSpPr>
                <a:xfrm>
                  <a:off x="7147883" y="4271900"/>
                  <a:ext cx="1623056" cy="1571790"/>
                  <a:chOff x="7287774" y="381395"/>
                  <a:chExt cx="1623056" cy="1571790"/>
                </a:xfrm>
              </p:grpSpPr>
              <p:sp>
                <p:nvSpPr>
                  <p:cNvPr id="163" name="Oval 63">
                    <a:extLst>
                      <a:ext uri="{FF2B5EF4-FFF2-40B4-BE49-F238E27FC236}">
                        <a16:creationId xmlns:a16="http://schemas.microsoft.com/office/drawing/2014/main" id="{8C0C9896-25F3-3549-BDE0-D715BC6019DE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2"/>
                    </p:custDataLst>
                  </p:nvPr>
                </p:nvSpPr>
                <p:spPr bwMode="auto">
                  <a:xfrm>
                    <a:off x="7643962" y="1491520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a:t>s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64" name="文字方塊 163">
                    <a:extLst>
                      <a:ext uri="{FF2B5EF4-FFF2-40B4-BE49-F238E27FC236}">
                        <a16:creationId xmlns:a16="http://schemas.microsoft.com/office/drawing/2014/main" id="{543FE51C-7500-BD4F-9B97-484B4D37E992}"/>
                      </a:ext>
                    </a:extLst>
                  </p:cNvPr>
                  <p:cNvSpPr txBox="1"/>
                  <p:nvPr/>
                </p:nvSpPr>
                <p:spPr>
                  <a:xfrm>
                    <a:off x="7287774" y="1491520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65" name="Oval 63">
                    <a:extLst>
                      <a:ext uri="{FF2B5EF4-FFF2-40B4-BE49-F238E27FC236}">
                        <a16:creationId xmlns:a16="http://schemas.microsoft.com/office/drawing/2014/main" id="{DA0ADE2B-6D66-2445-BE85-F50D36F5FBCB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3"/>
                    </p:custDataLst>
                  </p:nvPr>
                </p:nvSpPr>
                <p:spPr bwMode="auto">
                  <a:xfrm>
                    <a:off x="8606030" y="1446883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a:t>r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66" name="文字方塊 165">
                    <a:extLst>
                      <a:ext uri="{FF2B5EF4-FFF2-40B4-BE49-F238E27FC236}">
                        <a16:creationId xmlns:a16="http://schemas.microsoft.com/office/drawing/2014/main" id="{9A8A4C89-284C-B049-BEEC-E4B4741D3927}"/>
                      </a:ext>
                    </a:extLst>
                  </p:cNvPr>
                  <p:cNvSpPr txBox="1"/>
                  <p:nvPr/>
                </p:nvSpPr>
                <p:spPr>
                  <a:xfrm>
                    <a:off x="8249842" y="1446883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67" name="Oval 63">
                    <a:extLst>
                      <a:ext uri="{FF2B5EF4-FFF2-40B4-BE49-F238E27FC236}">
                        <a16:creationId xmlns:a16="http://schemas.microsoft.com/office/drawing/2014/main" id="{93CE7CD1-12E7-2943-AFF6-D991CCB5FCA5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4"/>
                    </p:custDataLst>
                  </p:nvPr>
                </p:nvSpPr>
                <p:spPr bwMode="auto">
                  <a:xfrm>
                    <a:off x="8279661" y="477746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68" name="直線接點 167">
                    <a:extLst>
                      <a:ext uri="{FF2B5EF4-FFF2-40B4-BE49-F238E27FC236}">
                        <a16:creationId xmlns:a16="http://schemas.microsoft.com/office/drawing/2014/main" id="{07CF7341-3DC4-3E45-81D1-138BD1353BE9}"/>
                      </a:ext>
                    </a:extLst>
                  </p:cNvPr>
                  <p:cNvCxnSpPr>
                    <a:cxnSpLocks/>
                    <a:stCxn id="163" idx="0"/>
                    <a:endCxn id="167" idx="3"/>
                  </p:cNvCxnSpPr>
                  <p:nvPr/>
                </p:nvCxnSpPr>
                <p:spPr>
                  <a:xfrm flipV="1">
                    <a:off x="7796362" y="737909"/>
                    <a:ext cx="527936" cy="75361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線接點 168">
                    <a:extLst>
                      <a:ext uri="{FF2B5EF4-FFF2-40B4-BE49-F238E27FC236}">
                        <a16:creationId xmlns:a16="http://schemas.microsoft.com/office/drawing/2014/main" id="{E54D4C0C-E275-D04E-A78B-FF1DD391E4DA}"/>
                      </a:ext>
                    </a:extLst>
                  </p:cNvPr>
                  <p:cNvCxnSpPr>
                    <a:cxnSpLocks/>
                    <a:stCxn id="165" idx="0"/>
                    <a:endCxn id="167" idx="5"/>
                  </p:cNvCxnSpPr>
                  <p:nvPr/>
                </p:nvCxnSpPr>
                <p:spPr>
                  <a:xfrm flipH="1" flipV="1">
                    <a:off x="8539824" y="737909"/>
                    <a:ext cx="218606" cy="7089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0" name="文字方塊 169">
                    <a:extLst>
                      <a:ext uri="{FF2B5EF4-FFF2-40B4-BE49-F238E27FC236}">
                        <a16:creationId xmlns:a16="http://schemas.microsoft.com/office/drawing/2014/main" id="{BA519899-B2B8-3B43-A83B-CF81CDF8D1EF}"/>
                      </a:ext>
                    </a:extLst>
                  </p:cNvPr>
                  <p:cNvSpPr txBox="1"/>
                  <p:nvPr/>
                </p:nvSpPr>
                <p:spPr>
                  <a:xfrm>
                    <a:off x="7851986" y="381395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4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</p:grpSp>
          </p:grpSp>
          <p:grpSp>
            <p:nvGrpSpPr>
              <p:cNvPr id="134" name="群組 133">
                <a:extLst>
                  <a:ext uri="{FF2B5EF4-FFF2-40B4-BE49-F238E27FC236}">
                    <a16:creationId xmlns:a16="http://schemas.microsoft.com/office/drawing/2014/main" id="{67AF36C8-3FDD-FF47-9B4D-2AAEDD4CE99B}"/>
                  </a:ext>
                </a:extLst>
              </p:cNvPr>
              <p:cNvGrpSpPr/>
              <p:nvPr/>
            </p:nvGrpSpPr>
            <p:grpSpPr>
              <a:xfrm>
                <a:off x="3439343" y="723560"/>
                <a:ext cx="2177007" cy="2400189"/>
                <a:chOff x="4591906" y="3894547"/>
                <a:chExt cx="2177007" cy="2400189"/>
              </a:xfrm>
            </p:grpSpPr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F4CAD071-5405-274E-BBE2-86DDFC01F7B8}"/>
                    </a:ext>
                  </a:extLst>
                </p:cNvPr>
                <p:cNvSpPr txBox="1"/>
                <p:nvPr/>
              </p:nvSpPr>
              <p:spPr>
                <a:xfrm>
                  <a:off x="6149658" y="4955027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grpSp>
              <p:nvGrpSpPr>
                <p:cNvPr id="142" name="群組 141">
                  <a:extLst>
                    <a:ext uri="{FF2B5EF4-FFF2-40B4-BE49-F238E27FC236}">
                      <a16:creationId xmlns:a16="http://schemas.microsoft.com/office/drawing/2014/main" id="{3C15A8CC-C31E-3041-895E-C8FEF1E0E1FE}"/>
                    </a:ext>
                  </a:extLst>
                </p:cNvPr>
                <p:cNvGrpSpPr/>
                <p:nvPr/>
              </p:nvGrpSpPr>
              <p:grpSpPr>
                <a:xfrm>
                  <a:off x="4591906" y="3894547"/>
                  <a:ext cx="2177007" cy="2400189"/>
                  <a:chOff x="4591906" y="3894547"/>
                  <a:chExt cx="2177007" cy="2400189"/>
                </a:xfrm>
              </p:grpSpPr>
              <p:sp>
                <p:nvSpPr>
                  <p:cNvPr id="143" name="Oval 63">
                    <a:extLst>
                      <a:ext uri="{FF2B5EF4-FFF2-40B4-BE49-F238E27FC236}">
                        <a16:creationId xmlns:a16="http://schemas.microsoft.com/office/drawing/2014/main" id="{DCCE935D-1780-F74B-AE8C-434AEA4C0DEC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6"/>
                    </p:custDataLst>
                  </p:nvPr>
                </p:nvSpPr>
                <p:spPr bwMode="auto">
                  <a:xfrm>
                    <a:off x="6464113" y="4979694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a:t>n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44" name="直線接點 143">
                    <a:extLst>
                      <a:ext uri="{FF2B5EF4-FFF2-40B4-BE49-F238E27FC236}">
                        <a16:creationId xmlns:a16="http://schemas.microsoft.com/office/drawing/2014/main" id="{CEBC6052-D2AE-A348-8591-389750607416}"/>
                      </a:ext>
                    </a:extLst>
                  </p:cNvPr>
                  <p:cNvCxnSpPr>
                    <a:cxnSpLocks/>
                    <a:stCxn id="143" idx="0"/>
                    <a:endCxn id="146" idx="5"/>
                  </p:cNvCxnSpPr>
                  <p:nvPr/>
                </p:nvCxnSpPr>
                <p:spPr>
                  <a:xfrm flipH="1" flipV="1">
                    <a:off x="6088603" y="4251061"/>
                    <a:ext cx="527910" cy="7286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5" name="群組 144">
                    <a:extLst>
                      <a:ext uri="{FF2B5EF4-FFF2-40B4-BE49-F238E27FC236}">
                        <a16:creationId xmlns:a16="http://schemas.microsoft.com/office/drawing/2014/main" id="{495D53E0-0846-3E44-B3C7-7DEA4266ED8F}"/>
                      </a:ext>
                    </a:extLst>
                  </p:cNvPr>
                  <p:cNvGrpSpPr/>
                  <p:nvPr/>
                </p:nvGrpSpPr>
                <p:grpSpPr>
                  <a:xfrm>
                    <a:off x="4591906" y="4932930"/>
                    <a:ext cx="1619151" cy="1361806"/>
                    <a:chOff x="5417889" y="4392006"/>
                    <a:chExt cx="1619151" cy="1361806"/>
                  </a:xfrm>
                </p:grpSpPr>
                <p:sp>
                  <p:nvSpPr>
                    <p:cNvPr id="149" name="Oval 63">
                      <a:extLst>
                        <a:ext uri="{FF2B5EF4-FFF2-40B4-BE49-F238E27FC236}">
                          <a16:creationId xmlns:a16="http://schemas.microsoft.com/office/drawing/2014/main" id="{6C685F08-24A4-A242-A3D0-BBA184527FD4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8"/>
                      </p:custDataLst>
                    </p:nvPr>
                  </p:nvSpPr>
                  <p:spPr bwMode="auto">
                    <a:xfrm>
                      <a:off x="5774077" y="5292147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50" name="文字方塊 149">
                      <a:extLst>
                        <a:ext uri="{FF2B5EF4-FFF2-40B4-BE49-F238E27FC236}">
                          <a16:creationId xmlns:a16="http://schemas.microsoft.com/office/drawing/2014/main" id="{F5C91AC4-0CE8-4945-8EF4-8BD72FDB2C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7889" y="5292147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51" name="Oval 63">
                      <a:extLst>
                        <a:ext uri="{FF2B5EF4-FFF2-40B4-BE49-F238E27FC236}">
                          <a16:creationId xmlns:a16="http://schemas.microsoft.com/office/drawing/2014/main" id="{3DDEA179-E701-5F45-9B42-6A25B9EACEDA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9"/>
                      </p:custDataLst>
                    </p:nvPr>
                  </p:nvSpPr>
                  <p:spPr bwMode="auto">
                    <a:xfrm>
                      <a:off x="6732240" y="5292147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52" name="文字方塊 151">
                      <a:extLst>
                        <a:ext uri="{FF2B5EF4-FFF2-40B4-BE49-F238E27FC236}">
                          <a16:creationId xmlns:a16="http://schemas.microsoft.com/office/drawing/2014/main" id="{E2C6DD6C-22B9-1A40-9678-8B299D691B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76052" y="5292107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53" name="Oval 63">
                      <a:extLst>
                        <a:ext uri="{FF2B5EF4-FFF2-40B4-BE49-F238E27FC236}">
                          <a16:creationId xmlns:a16="http://schemas.microsoft.com/office/drawing/2014/main" id="{6219B176-56FF-384E-9F80-D35C827243EF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0"/>
                      </p:custDataLst>
                    </p:nvPr>
                  </p:nvSpPr>
                  <p:spPr bwMode="auto">
                    <a:xfrm>
                      <a:off x="6223652" y="4470438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54" name="文字方塊 153">
                      <a:extLst>
                        <a:ext uri="{FF2B5EF4-FFF2-40B4-BE49-F238E27FC236}">
                          <a16:creationId xmlns:a16="http://schemas.microsoft.com/office/drawing/2014/main" id="{B258A815-AC1B-EE43-BB91-9C38D1E22C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8383" y="4392006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155" name="直線接點 154">
                      <a:extLst>
                        <a:ext uri="{FF2B5EF4-FFF2-40B4-BE49-F238E27FC236}">
                          <a16:creationId xmlns:a16="http://schemas.microsoft.com/office/drawing/2014/main" id="{65227162-4F03-574C-9E29-6B3D17204E01}"/>
                        </a:ext>
                      </a:extLst>
                    </p:cNvPr>
                    <p:cNvCxnSpPr>
                      <a:cxnSpLocks/>
                      <a:stCxn id="149" idx="0"/>
                      <a:endCxn id="153" idx="3"/>
                    </p:cNvCxnSpPr>
                    <p:nvPr/>
                  </p:nvCxnSpPr>
                  <p:spPr>
                    <a:xfrm flipV="1">
                      <a:off x="5926477" y="4730601"/>
                      <a:ext cx="341812" cy="56154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直線接點 155">
                      <a:extLst>
                        <a:ext uri="{FF2B5EF4-FFF2-40B4-BE49-F238E27FC236}">
                          <a16:creationId xmlns:a16="http://schemas.microsoft.com/office/drawing/2014/main" id="{B379873C-532F-1047-BE98-E1975432BFC8}"/>
                        </a:ext>
                      </a:extLst>
                    </p:cNvPr>
                    <p:cNvCxnSpPr>
                      <a:cxnSpLocks/>
                      <a:stCxn id="151" idx="0"/>
                      <a:endCxn id="153" idx="5"/>
                    </p:cNvCxnSpPr>
                    <p:nvPr/>
                  </p:nvCxnSpPr>
                  <p:spPr>
                    <a:xfrm flipH="1" flipV="1">
                      <a:off x="6483815" y="4730601"/>
                      <a:ext cx="400825" cy="56154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6" name="Oval 63">
                    <a:extLst>
                      <a:ext uri="{FF2B5EF4-FFF2-40B4-BE49-F238E27FC236}">
                        <a16:creationId xmlns:a16="http://schemas.microsoft.com/office/drawing/2014/main" id="{1D0BF81E-FCC2-D24F-A342-B821CAB14285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7"/>
                    </p:custDataLst>
                  </p:nvPr>
                </p:nvSpPr>
                <p:spPr bwMode="auto">
                  <a:xfrm>
                    <a:off x="5828440" y="3990898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47" name="文字方塊 146">
                    <a:extLst>
                      <a:ext uri="{FF2B5EF4-FFF2-40B4-BE49-F238E27FC236}">
                        <a16:creationId xmlns:a16="http://schemas.microsoft.com/office/drawing/2014/main" id="{5D9A56CC-7666-9C42-8886-613538575056}"/>
                      </a:ext>
                    </a:extLst>
                  </p:cNvPr>
                  <p:cNvSpPr txBox="1"/>
                  <p:nvPr/>
                </p:nvSpPr>
                <p:spPr>
                  <a:xfrm>
                    <a:off x="5400765" y="389454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4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48" name="直線接點 147">
                    <a:extLst>
                      <a:ext uri="{FF2B5EF4-FFF2-40B4-BE49-F238E27FC236}">
                        <a16:creationId xmlns:a16="http://schemas.microsoft.com/office/drawing/2014/main" id="{F8B30512-E49F-304C-932F-7B350F07EA98}"/>
                      </a:ext>
                    </a:extLst>
                  </p:cNvPr>
                  <p:cNvCxnSpPr>
                    <a:cxnSpLocks/>
                    <a:stCxn id="153" idx="0"/>
                    <a:endCxn id="146" idx="3"/>
                  </p:cNvCxnSpPr>
                  <p:nvPr/>
                </p:nvCxnSpPr>
                <p:spPr>
                  <a:xfrm flipV="1">
                    <a:off x="5550069" y="4251061"/>
                    <a:ext cx="323008" cy="7603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5" name="Oval 63">
                <a:extLst>
                  <a:ext uri="{FF2B5EF4-FFF2-40B4-BE49-F238E27FC236}">
                    <a16:creationId xmlns:a16="http://schemas.microsoft.com/office/drawing/2014/main" id="{FC0F91EC-AC29-9347-B042-07CAFCF04E3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801456" y="51465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45367B53-4094-344F-91E9-490C11D48E8E}"/>
                  </a:ext>
                </a:extLst>
              </p:cNvPr>
              <p:cNvSpPr txBox="1"/>
              <p:nvPr/>
            </p:nvSpPr>
            <p:spPr>
              <a:xfrm>
                <a:off x="5311550" y="23260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37" name="直線接點 136">
                <a:extLst>
                  <a:ext uri="{FF2B5EF4-FFF2-40B4-BE49-F238E27FC236}">
                    <a16:creationId xmlns:a16="http://schemas.microsoft.com/office/drawing/2014/main" id="{6713BCBC-ACE8-E148-B952-277E74414E45}"/>
                  </a:ext>
                </a:extLst>
              </p:cNvPr>
              <p:cNvCxnSpPr>
                <a:cxnSpLocks/>
                <a:stCxn id="180" idx="1"/>
                <a:endCxn id="135" idx="5"/>
              </p:cNvCxnSpPr>
              <p:nvPr/>
            </p:nvCxnSpPr>
            <p:spPr>
              <a:xfrm flipH="1" flipV="1">
                <a:off x="6061619" y="311628"/>
                <a:ext cx="1227311" cy="5742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>
                <a:extLst>
                  <a:ext uri="{FF2B5EF4-FFF2-40B4-BE49-F238E27FC236}">
                    <a16:creationId xmlns:a16="http://schemas.microsoft.com/office/drawing/2014/main" id="{73985DDB-074E-2D4E-ABF9-778CB2FD4F38}"/>
                  </a:ext>
                </a:extLst>
              </p:cNvPr>
              <p:cNvCxnSpPr>
                <a:cxnSpLocks/>
                <a:stCxn id="146" idx="7"/>
                <a:endCxn id="135" idx="3"/>
              </p:cNvCxnSpPr>
              <p:nvPr/>
            </p:nvCxnSpPr>
            <p:spPr>
              <a:xfrm flipV="1">
                <a:off x="4936040" y="311628"/>
                <a:ext cx="910053" cy="5529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63">
                <a:extLst>
                  <a:ext uri="{FF2B5EF4-FFF2-40B4-BE49-F238E27FC236}">
                    <a16:creationId xmlns:a16="http://schemas.microsoft.com/office/drawing/2014/main" id="{5C18FAD2-08EB-464B-9B74-41302C1134E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5080679" y="4271761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 err="1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sp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40" name="文字方塊 139">
                <a:extLst>
                  <a:ext uri="{FF2B5EF4-FFF2-40B4-BE49-F238E27FC236}">
                    <a16:creationId xmlns:a16="http://schemas.microsoft.com/office/drawing/2014/main" id="{67FBF508-4C45-1F41-89F2-2C6899A72588}"/>
                  </a:ext>
                </a:extLst>
              </p:cNvPr>
              <p:cNvSpPr txBox="1"/>
              <p:nvPr/>
            </p:nvSpPr>
            <p:spPr>
              <a:xfrm>
                <a:off x="4616728" y="4217223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659860"/>
      </p:ext>
    </p:extLst>
  </p:cSld>
  <p:clrMapOvr>
    <a:masterClrMapping/>
  </p:clrMapOvr>
  <p:transition advClick="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81167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42155" y="2636912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185967" y="26369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68501" y="34945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033567" y="2897075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手繪多邊形 6">
            <a:extLst>
              <a:ext uri="{FF2B5EF4-FFF2-40B4-BE49-F238E27FC236}">
                <a16:creationId xmlns:a16="http://schemas.microsoft.com/office/drawing/2014/main" id="{0A8EC66C-DC6F-C54F-BC3A-7D870E648C71}"/>
              </a:ext>
            </a:extLst>
          </p:cNvPr>
          <p:cNvSpPr/>
          <p:nvPr/>
        </p:nvSpPr>
        <p:spPr>
          <a:xfrm>
            <a:off x="1890793" y="108488"/>
            <a:ext cx="3394129" cy="3270143"/>
          </a:xfrm>
          <a:custGeom>
            <a:avLst/>
            <a:gdLst>
              <a:gd name="connsiteX0" fmla="*/ 3394129 w 3394129"/>
              <a:gd name="connsiteY0" fmla="*/ 0 h 3270143"/>
              <a:gd name="connsiteX1" fmla="*/ 836909 w 3394129"/>
              <a:gd name="connsiteY1" fmla="*/ 681926 h 3270143"/>
              <a:gd name="connsiteX2" fmla="*/ 0 w 3394129"/>
              <a:gd name="connsiteY2" fmla="*/ 3270143 h 327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4129" h="3270143">
                <a:moveTo>
                  <a:pt x="3394129" y="0"/>
                </a:moveTo>
                <a:cubicBezTo>
                  <a:pt x="2398363" y="68451"/>
                  <a:pt x="1402597" y="136902"/>
                  <a:pt x="836909" y="681926"/>
                </a:cubicBezTo>
                <a:cubicBezTo>
                  <a:pt x="271221" y="1226950"/>
                  <a:pt x="135610" y="2248546"/>
                  <a:pt x="0" y="32701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8" name="Oval 63">
            <a:extLst>
              <a:ext uri="{FF2B5EF4-FFF2-40B4-BE49-F238E27FC236}">
                <a16:creationId xmlns:a16="http://schemas.microsoft.com/office/drawing/2014/main" id="{A9E06172-680F-EB48-B8AA-DC7FACB2F16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19872" y="3573016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B3115DC2-B412-EB42-A40B-730BA049943A}"/>
              </a:ext>
            </a:extLst>
          </p:cNvPr>
          <p:cNvCxnSpPr>
            <a:cxnSpLocks/>
            <a:stCxn id="108" idx="0"/>
          </p:cNvCxnSpPr>
          <p:nvPr/>
        </p:nvCxnSpPr>
        <p:spPr>
          <a:xfrm flipH="1" flipV="1">
            <a:off x="2802318" y="2897075"/>
            <a:ext cx="769954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165C61ED-95DC-D84C-B339-A97077FF6B3E}"/>
              </a:ext>
            </a:extLst>
          </p:cNvPr>
          <p:cNvSpPr txBox="1"/>
          <p:nvPr/>
        </p:nvSpPr>
        <p:spPr>
          <a:xfrm>
            <a:off x="2893281" y="353304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" name="手繪多邊形 1">
            <a:extLst>
              <a:ext uri="{FF2B5EF4-FFF2-40B4-BE49-F238E27FC236}">
                <a16:creationId xmlns:a16="http://schemas.microsoft.com/office/drawing/2014/main" id="{B7198561-2DE7-0B47-903B-1BA2182EF7ED}"/>
              </a:ext>
            </a:extLst>
          </p:cNvPr>
          <p:cNvSpPr/>
          <p:nvPr/>
        </p:nvSpPr>
        <p:spPr>
          <a:xfrm>
            <a:off x="3843580" y="3719593"/>
            <a:ext cx="1689315" cy="267840"/>
          </a:xfrm>
          <a:custGeom>
            <a:avLst/>
            <a:gdLst>
              <a:gd name="connsiteX0" fmla="*/ 1689315 w 1689315"/>
              <a:gd name="connsiteY0" fmla="*/ 0 h 267840"/>
              <a:gd name="connsiteX1" fmla="*/ 1084881 w 1689315"/>
              <a:gd name="connsiteY1" fmla="*/ 263471 h 267840"/>
              <a:gd name="connsiteX2" fmla="*/ 0 w 1689315"/>
              <a:gd name="connsiteY2" fmla="*/ 139485 h 2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9315" h="267840">
                <a:moveTo>
                  <a:pt x="1689315" y="0"/>
                </a:moveTo>
                <a:cubicBezTo>
                  <a:pt x="1527874" y="120111"/>
                  <a:pt x="1366434" y="240223"/>
                  <a:pt x="1084881" y="263471"/>
                </a:cubicBezTo>
                <a:cubicBezTo>
                  <a:pt x="803328" y="286719"/>
                  <a:pt x="401664" y="213102"/>
                  <a:pt x="0" y="1394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75CFC434-DC64-0244-AED8-4228A139B8C7}"/>
              </a:ext>
            </a:extLst>
          </p:cNvPr>
          <p:cNvGrpSpPr/>
          <p:nvPr/>
        </p:nvGrpSpPr>
        <p:grpSpPr>
          <a:xfrm>
            <a:off x="2542155" y="23260"/>
            <a:ext cx="6245754" cy="6287887"/>
            <a:chOff x="2542155" y="23260"/>
            <a:chExt cx="6245754" cy="6287887"/>
          </a:xfrm>
        </p:grpSpPr>
        <p:sp>
          <p:nvSpPr>
            <p:cNvPr id="198" name="Oval 63">
              <a:extLst>
                <a:ext uri="{FF2B5EF4-FFF2-40B4-BE49-F238E27FC236}">
                  <a16:creationId xmlns:a16="http://schemas.microsoft.com/office/drawing/2014/main" id="{612A77CF-806A-1544-B994-46AB96B0B650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2155" y="2636912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e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99" name="Oval 63">
              <a:extLst>
                <a:ext uri="{FF2B5EF4-FFF2-40B4-BE49-F238E27FC236}">
                  <a16:creationId xmlns:a16="http://schemas.microsoft.com/office/drawing/2014/main" id="{9A50C5A7-38BE-1E42-AABD-91FAFB721DE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20010" y="3399071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59A186B2-BECD-DB49-A4E9-94EFD6B1F4F0}"/>
                </a:ext>
              </a:extLst>
            </p:cNvPr>
            <p:cNvCxnSpPr>
              <a:cxnSpLocks/>
              <a:endCxn id="199" idx="5"/>
            </p:cNvCxnSpPr>
            <p:nvPr/>
          </p:nvCxnSpPr>
          <p:spPr>
            <a:xfrm flipH="1" flipV="1">
              <a:off x="6080173" y="3659234"/>
              <a:ext cx="1104922" cy="605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26E8B198-BBCD-E843-A2C4-E1678E99F77E}"/>
                </a:ext>
              </a:extLst>
            </p:cNvPr>
            <p:cNvCxnSpPr>
              <a:cxnSpLocks/>
              <a:endCxn id="199" idx="3"/>
            </p:cNvCxnSpPr>
            <p:nvPr/>
          </p:nvCxnSpPr>
          <p:spPr>
            <a:xfrm flipV="1">
              <a:off x="5233079" y="3659234"/>
              <a:ext cx="631568" cy="612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文字方塊 201">
              <a:extLst>
                <a:ext uri="{FF2B5EF4-FFF2-40B4-BE49-F238E27FC236}">
                  <a16:creationId xmlns:a16="http://schemas.microsoft.com/office/drawing/2014/main" id="{BDC89EDF-01C7-384C-9350-2AE845B91DC2}"/>
                </a:ext>
              </a:extLst>
            </p:cNvPr>
            <p:cNvSpPr txBox="1"/>
            <p:nvPr/>
          </p:nvSpPr>
          <p:spPr>
            <a:xfrm>
              <a:off x="5216982" y="332976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grpSp>
          <p:nvGrpSpPr>
            <p:cNvPr id="203" name="群組 202">
              <a:extLst>
                <a:ext uri="{FF2B5EF4-FFF2-40B4-BE49-F238E27FC236}">
                  <a16:creationId xmlns:a16="http://schemas.microsoft.com/office/drawing/2014/main" id="{3EA5D433-AC2A-2D44-AB96-29A6A66B7004}"/>
                </a:ext>
              </a:extLst>
            </p:cNvPr>
            <p:cNvGrpSpPr/>
            <p:nvPr/>
          </p:nvGrpSpPr>
          <p:grpSpPr>
            <a:xfrm>
              <a:off x="3439343" y="23260"/>
              <a:ext cx="5348566" cy="6287887"/>
              <a:chOff x="3439343" y="23260"/>
              <a:chExt cx="5348566" cy="6287887"/>
            </a:xfrm>
          </p:grpSpPr>
          <p:grpSp>
            <p:nvGrpSpPr>
              <p:cNvPr id="204" name="群組 203">
                <a:extLst>
                  <a:ext uri="{FF2B5EF4-FFF2-40B4-BE49-F238E27FC236}">
                    <a16:creationId xmlns:a16="http://schemas.microsoft.com/office/drawing/2014/main" id="{9F8F321D-3E51-5D48-B2E0-3501947BBDE7}"/>
                  </a:ext>
                </a:extLst>
              </p:cNvPr>
              <p:cNvGrpSpPr/>
              <p:nvPr/>
            </p:nvGrpSpPr>
            <p:grpSpPr>
              <a:xfrm>
                <a:off x="6057394" y="744921"/>
                <a:ext cx="2643808" cy="2335558"/>
                <a:chOff x="4257630" y="465186"/>
                <a:chExt cx="2643808" cy="2335558"/>
              </a:xfrm>
            </p:grpSpPr>
            <p:grpSp>
              <p:nvGrpSpPr>
                <p:cNvPr id="251" name="群組 250">
                  <a:extLst>
                    <a:ext uri="{FF2B5EF4-FFF2-40B4-BE49-F238E27FC236}">
                      <a16:creationId xmlns:a16="http://schemas.microsoft.com/office/drawing/2014/main" id="{9BBBF28D-6E11-9944-9A24-ACFE74EEE7D3}"/>
                    </a:ext>
                  </a:extLst>
                </p:cNvPr>
                <p:cNvGrpSpPr/>
                <p:nvPr/>
              </p:nvGrpSpPr>
              <p:grpSpPr>
                <a:xfrm>
                  <a:off x="5595983" y="1470332"/>
                  <a:ext cx="1305455" cy="1229015"/>
                  <a:chOff x="5595983" y="1470332"/>
                  <a:chExt cx="1305455" cy="1229015"/>
                </a:xfrm>
              </p:grpSpPr>
              <p:sp>
                <p:nvSpPr>
                  <p:cNvPr id="260" name="Oval 63">
                    <a:extLst>
                      <a:ext uri="{FF2B5EF4-FFF2-40B4-BE49-F238E27FC236}">
                        <a16:creationId xmlns:a16="http://schemas.microsoft.com/office/drawing/2014/main" id="{95F2CC33-1E7F-744B-982F-FE00FA4E1D37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2"/>
                    </p:custDataLst>
                  </p:nvPr>
                </p:nvSpPr>
                <p:spPr bwMode="auto">
                  <a:xfrm>
                    <a:off x="5595983" y="239454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y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261" name="Oval 63">
                    <a:extLst>
                      <a:ext uri="{FF2B5EF4-FFF2-40B4-BE49-F238E27FC236}">
                        <a16:creationId xmlns:a16="http://schemas.microsoft.com/office/drawing/2014/main" id="{40BC54B4-3EAB-4547-A33B-A624E21E4587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3"/>
                    </p:custDataLst>
                  </p:nvPr>
                </p:nvSpPr>
                <p:spPr bwMode="auto">
                  <a:xfrm>
                    <a:off x="6596638" y="237228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.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262" name="Oval 63">
                    <a:extLst>
                      <a:ext uri="{FF2B5EF4-FFF2-40B4-BE49-F238E27FC236}">
                        <a16:creationId xmlns:a16="http://schemas.microsoft.com/office/drawing/2014/main" id="{E625E09F-8762-EA4C-A7F5-B3ED1586BB11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4"/>
                    </p:custDataLst>
                  </p:nvPr>
                </p:nvSpPr>
                <p:spPr bwMode="auto">
                  <a:xfrm>
                    <a:off x="5995144" y="1491520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263" name="文字方塊 262">
                    <a:extLst>
                      <a:ext uri="{FF2B5EF4-FFF2-40B4-BE49-F238E27FC236}">
                        <a16:creationId xmlns:a16="http://schemas.microsoft.com/office/drawing/2014/main" id="{DF52EF18-517D-7248-9D71-B894D994BE00}"/>
                      </a:ext>
                    </a:extLst>
                  </p:cNvPr>
                  <p:cNvSpPr txBox="1"/>
                  <p:nvPr/>
                </p:nvSpPr>
                <p:spPr>
                  <a:xfrm>
                    <a:off x="5613106" y="1470332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264" name="直線接點 263">
                    <a:extLst>
                      <a:ext uri="{FF2B5EF4-FFF2-40B4-BE49-F238E27FC236}">
                        <a16:creationId xmlns:a16="http://schemas.microsoft.com/office/drawing/2014/main" id="{21BCFF8A-0168-4741-B48D-402A2232010D}"/>
                      </a:ext>
                    </a:extLst>
                  </p:cNvPr>
                  <p:cNvCxnSpPr>
                    <a:cxnSpLocks/>
                    <a:stCxn id="260" idx="0"/>
                    <a:endCxn id="262" idx="3"/>
                  </p:cNvCxnSpPr>
                  <p:nvPr/>
                </p:nvCxnSpPr>
                <p:spPr>
                  <a:xfrm flipV="1">
                    <a:off x="5748383" y="1751683"/>
                    <a:ext cx="291398" cy="64286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直線接點 264">
                    <a:extLst>
                      <a:ext uri="{FF2B5EF4-FFF2-40B4-BE49-F238E27FC236}">
                        <a16:creationId xmlns:a16="http://schemas.microsoft.com/office/drawing/2014/main" id="{11550A2C-B732-0E40-BF65-A71B7CBF4917}"/>
                      </a:ext>
                    </a:extLst>
                  </p:cNvPr>
                  <p:cNvCxnSpPr>
                    <a:cxnSpLocks/>
                    <a:stCxn id="261" idx="0"/>
                    <a:endCxn id="262" idx="5"/>
                  </p:cNvCxnSpPr>
                  <p:nvPr/>
                </p:nvCxnSpPr>
                <p:spPr>
                  <a:xfrm flipH="1" flipV="1">
                    <a:off x="6255307" y="1751683"/>
                    <a:ext cx="493731" cy="6206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2" name="Oval 63">
                  <a:extLst>
                    <a:ext uri="{FF2B5EF4-FFF2-40B4-BE49-F238E27FC236}">
                      <a16:creationId xmlns:a16="http://schemas.microsoft.com/office/drawing/2014/main" id="{6A909451-8201-8349-BE90-2769273442D4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5444529" y="56153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253" name="直線接點 252">
                  <a:extLst>
                    <a:ext uri="{FF2B5EF4-FFF2-40B4-BE49-F238E27FC236}">
                      <a16:creationId xmlns:a16="http://schemas.microsoft.com/office/drawing/2014/main" id="{FBEDB113-B304-574D-A403-79557E2153A7}"/>
                    </a:ext>
                  </a:extLst>
                </p:cNvPr>
                <p:cNvCxnSpPr>
                  <a:cxnSpLocks/>
                  <a:stCxn id="256" idx="0"/>
                  <a:endCxn id="252" idx="3"/>
                </p:cNvCxnSpPr>
                <p:nvPr/>
              </p:nvCxnSpPr>
              <p:spPr>
                <a:xfrm flipV="1">
                  <a:off x="4831617" y="821700"/>
                  <a:ext cx="657549" cy="6698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線接點 253">
                  <a:extLst>
                    <a:ext uri="{FF2B5EF4-FFF2-40B4-BE49-F238E27FC236}">
                      <a16:creationId xmlns:a16="http://schemas.microsoft.com/office/drawing/2014/main" id="{1A348D6A-F5F2-504F-8DD9-F7285E70FC4A}"/>
                    </a:ext>
                  </a:extLst>
                </p:cNvPr>
                <p:cNvCxnSpPr>
                  <a:cxnSpLocks/>
                  <a:stCxn id="262" idx="0"/>
                  <a:endCxn id="252" idx="5"/>
                </p:cNvCxnSpPr>
                <p:nvPr/>
              </p:nvCxnSpPr>
              <p:spPr>
                <a:xfrm flipH="1" flipV="1">
                  <a:off x="5704692" y="821700"/>
                  <a:ext cx="442852" cy="6698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5BA0565D-9B2C-4A45-8D36-C2B4B05E3529}"/>
                    </a:ext>
                  </a:extLst>
                </p:cNvPr>
                <p:cNvSpPr txBox="1"/>
                <p:nvPr/>
              </p:nvSpPr>
              <p:spPr>
                <a:xfrm>
                  <a:off x="5016854" y="46518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56" name="Oval 63">
                  <a:extLst>
                    <a:ext uri="{FF2B5EF4-FFF2-40B4-BE49-F238E27FC236}">
                      <a16:creationId xmlns:a16="http://schemas.microsoft.com/office/drawing/2014/main" id="{88481CAF-C631-7749-B755-4304C6DBF767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4679217" y="1491520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27D0F0F9-6DAE-DE4D-B1FB-50D75CAC67B8}"/>
                    </a:ext>
                  </a:extLst>
                </p:cNvPr>
                <p:cNvSpPr txBox="1"/>
                <p:nvPr/>
              </p:nvSpPr>
              <p:spPr>
                <a:xfrm>
                  <a:off x="4257630" y="1451599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58" name="文字方塊 257">
                  <a:extLst>
                    <a:ext uri="{FF2B5EF4-FFF2-40B4-BE49-F238E27FC236}">
                      <a16:creationId xmlns:a16="http://schemas.microsoft.com/office/drawing/2014/main" id="{E7F4E5FC-D514-E746-9CA0-283DA25AD4E1}"/>
                    </a:ext>
                  </a:extLst>
                </p:cNvPr>
                <p:cNvSpPr txBox="1"/>
                <p:nvPr/>
              </p:nvSpPr>
              <p:spPr>
                <a:xfrm>
                  <a:off x="5258140" y="2339079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59" name="文字方塊 258">
                  <a:extLst>
                    <a:ext uri="{FF2B5EF4-FFF2-40B4-BE49-F238E27FC236}">
                      <a16:creationId xmlns:a16="http://schemas.microsoft.com/office/drawing/2014/main" id="{0A295EEC-16A9-2943-84D8-45066007B133}"/>
                    </a:ext>
                  </a:extLst>
                </p:cNvPr>
                <p:cNvSpPr txBox="1"/>
                <p:nvPr/>
              </p:nvSpPr>
              <p:spPr>
                <a:xfrm>
                  <a:off x="6251526" y="233489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205" name="群組 204">
                <a:extLst>
                  <a:ext uri="{FF2B5EF4-FFF2-40B4-BE49-F238E27FC236}">
                    <a16:creationId xmlns:a16="http://schemas.microsoft.com/office/drawing/2014/main" id="{3E2F1ADF-9E9B-A54B-858D-FA3EAF154BDF}"/>
                  </a:ext>
                </a:extLst>
              </p:cNvPr>
              <p:cNvGrpSpPr/>
              <p:nvPr/>
            </p:nvGrpSpPr>
            <p:grpSpPr>
              <a:xfrm>
                <a:off x="5654577" y="4168077"/>
                <a:ext cx="3133332" cy="2143070"/>
                <a:chOff x="5637607" y="3703143"/>
                <a:chExt cx="3133332" cy="2143070"/>
              </a:xfrm>
            </p:grpSpPr>
            <p:sp>
              <p:nvSpPr>
                <p:cNvPr id="229" name="Oval 63">
                  <a:extLst>
                    <a:ext uri="{FF2B5EF4-FFF2-40B4-BE49-F238E27FC236}">
                      <a16:creationId xmlns:a16="http://schemas.microsoft.com/office/drawing/2014/main" id="{91CAC6DD-D204-D244-A65B-29EBE4CCD8FC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7015725" y="3799494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30" name="文字方塊 229">
                  <a:extLst>
                    <a:ext uri="{FF2B5EF4-FFF2-40B4-BE49-F238E27FC236}">
                      <a16:creationId xmlns:a16="http://schemas.microsoft.com/office/drawing/2014/main" id="{BA5C772E-62D2-1F4A-8B05-841762D1EF2B}"/>
                    </a:ext>
                  </a:extLst>
                </p:cNvPr>
                <p:cNvSpPr txBox="1"/>
                <p:nvPr/>
              </p:nvSpPr>
              <p:spPr>
                <a:xfrm>
                  <a:off x="6588050" y="3703143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6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231" name="直線接點 230">
                  <a:extLst>
                    <a:ext uri="{FF2B5EF4-FFF2-40B4-BE49-F238E27FC236}">
                      <a16:creationId xmlns:a16="http://schemas.microsoft.com/office/drawing/2014/main" id="{142ECA0E-80FF-2D4B-809B-C3C7F49BC356}"/>
                    </a:ext>
                  </a:extLst>
                </p:cNvPr>
                <p:cNvCxnSpPr>
                  <a:cxnSpLocks/>
                  <a:stCxn id="239" idx="0"/>
                  <a:endCxn id="229" idx="5"/>
                </p:cNvCxnSpPr>
                <p:nvPr/>
              </p:nvCxnSpPr>
              <p:spPr>
                <a:xfrm flipH="1" flipV="1">
                  <a:off x="7275888" y="4059657"/>
                  <a:ext cx="1016282" cy="3085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直線接點 231">
                  <a:extLst>
                    <a:ext uri="{FF2B5EF4-FFF2-40B4-BE49-F238E27FC236}">
                      <a16:creationId xmlns:a16="http://schemas.microsoft.com/office/drawing/2014/main" id="{F5888932-7B8F-784D-9421-2FD84A59154E}"/>
                    </a:ext>
                  </a:extLst>
                </p:cNvPr>
                <p:cNvCxnSpPr>
                  <a:cxnSpLocks/>
                  <a:endCxn id="229" idx="3"/>
                </p:cNvCxnSpPr>
                <p:nvPr/>
              </p:nvCxnSpPr>
              <p:spPr>
                <a:xfrm flipV="1">
                  <a:off x="6410419" y="4059657"/>
                  <a:ext cx="649943" cy="4244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3" name="群組 232">
                  <a:extLst>
                    <a:ext uri="{FF2B5EF4-FFF2-40B4-BE49-F238E27FC236}">
                      <a16:creationId xmlns:a16="http://schemas.microsoft.com/office/drawing/2014/main" id="{1AEC5582-FF64-3C48-9BE4-5DF022E120D9}"/>
                    </a:ext>
                  </a:extLst>
                </p:cNvPr>
                <p:cNvGrpSpPr/>
                <p:nvPr/>
              </p:nvGrpSpPr>
              <p:grpSpPr>
                <a:xfrm>
                  <a:off x="5637607" y="4489520"/>
                  <a:ext cx="1378118" cy="1356693"/>
                  <a:chOff x="7380312" y="4413964"/>
                  <a:chExt cx="1378118" cy="1356693"/>
                </a:xfrm>
              </p:grpSpPr>
              <p:sp>
                <p:nvSpPr>
                  <p:cNvPr id="243" name="Oval 63">
                    <a:extLst>
                      <a:ext uri="{FF2B5EF4-FFF2-40B4-BE49-F238E27FC236}">
                        <a16:creationId xmlns:a16="http://schemas.microsoft.com/office/drawing/2014/main" id="{34CFEE0C-3EF4-9740-87AF-9A0AF1A4151E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7"/>
                    </p:custDataLst>
                  </p:nvPr>
                </p:nvSpPr>
                <p:spPr bwMode="auto">
                  <a:xfrm>
                    <a:off x="7685112" y="5302456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244" name="Oval 63">
                    <a:extLst>
                      <a:ext uri="{FF2B5EF4-FFF2-40B4-BE49-F238E27FC236}">
                        <a16:creationId xmlns:a16="http://schemas.microsoft.com/office/drawing/2014/main" id="{D13D856F-3B58-FB41-9BBB-1517B0911764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8"/>
                    </p:custDataLst>
                  </p:nvPr>
                </p:nvSpPr>
                <p:spPr bwMode="auto">
                  <a:xfrm>
                    <a:off x="8453630" y="5285571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k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245" name="文字方塊 244">
                    <a:extLst>
                      <a:ext uri="{FF2B5EF4-FFF2-40B4-BE49-F238E27FC236}">
                        <a16:creationId xmlns:a16="http://schemas.microsoft.com/office/drawing/2014/main" id="{9908C949-8935-154A-AD43-1B8EDDED7D70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312" y="5308992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246" name="文字方塊 245">
                    <a:extLst>
                      <a:ext uri="{FF2B5EF4-FFF2-40B4-BE49-F238E27FC236}">
                        <a16:creationId xmlns:a16="http://schemas.microsoft.com/office/drawing/2014/main" id="{67EF38AA-FF0D-784C-A7D4-6F94AACBE71F}"/>
                      </a:ext>
                    </a:extLst>
                  </p:cNvPr>
                  <p:cNvSpPr txBox="1"/>
                  <p:nvPr/>
                </p:nvSpPr>
                <p:spPr>
                  <a:xfrm>
                    <a:off x="8123136" y="529210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247" name="Oval 63">
                    <a:extLst>
                      <a:ext uri="{FF2B5EF4-FFF2-40B4-BE49-F238E27FC236}">
                        <a16:creationId xmlns:a16="http://schemas.microsoft.com/office/drawing/2014/main" id="{B2513606-F021-A34A-A46F-2A15D4887430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9"/>
                    </p:custDataLst>
                  </p:nvPr>
                </p:nvSpPr>
                <p:spPr bwMode="auto">
                  <a:xfrm>
                    <a:off x="8000164" y="4435152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248" name="文字方塊 247">
                    <a:extLst>
                      <a:ext uri="{FF2B5EF4-FFF2-40B4-BE49-F238E27FC236}">
                        <a16:creationId xmlns:a16="http://schemas.microsoft.com/office/drawing/2014/main" id="{1740874E-7AD9-B04C-B530-0F75145AF64F}"/>
                      </a:ext>
                    </a:extLst>
                  </p:cNvPr>
                  <p:cNvSpPr txBox="1"/>
                  <p:nvPr/>
                </p:nvSpPr>
                <p:spPr>
                  <a:xfrm>
                    <a:off x="7618126" y="4413964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249" name="直線接點 248">
                    <a:extLst>
                      <a:ext uri="{FF2B5EF4-FFF2-40B4-BE49-F238E27FC236}">
                        <a16:creationId xmlns:a16="http://schemas.microsoft.com/office/drawing/2014/main" id="{2BDD6F7A-872B-974C-8BEE-1DF531ACFEF3}"/>
                      </a:ext>
                    </a:extLst>
                  </p:cNvPr>
                  <p:cNvCxnSpPr>
                    <a:cxnSpLocks/>
                    <a:stCxn id="243" idx="0"/>
                    <a:endCxn id="247" idx="3"/>
                  </p:cNvCxnSpPr>
                  <p:nvPr/>
                </p:nvCxnSpPr>
                <p:spPr>
                  <a:xfrm flipV="1">
                    <a:off x="7837512" y="4695315"/>
                    <a:ext cx="207289" cy="6071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直線接點 249">
                    <a:extLst>
                      <a:ext uri="{FF2B5EF4-FFF2-40B4-BE49-F238E27FC236}">
                        <a16:creationId xmlns:a16="http://schemas.microsoft.com/office/drawing/2014/main" id="{83A9AA0F-C7A6-3349-AD07-0B2033A1253B}"/>
                      </a:ext>
                    </a:extLst>
                  </p:cNvPr>
                  <p:cNvCxnSpPr>
                    <a:cxnSpLocks/>
                    <a:stCxn id="244" idx="0"/>
                    <a:endCxn id="247" idx="5"/>
                  </p:cNvCxnSpPr>
                  <p:nvPr/>
                </p:nvCxnSpPr>
                <p:spPr>
                  <a:xfrm flipH="1" flipV="1">
                    <a:off x="8260327" y="4695315"/>
                    <a:ext cx="345703" cy="59025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4" name="群組 233">
                  <a:extLst>
                    <a:ext uri="{FF2B5EF4-FFF2-40B4-BE49-F238E27FC236}">
                      <a16:creationId xmlns:a16="http://schemas.microsoft.com/office/drawing/2014/main" id="{09ACBB4D-27EA-B741-9317-3821385D82BD}"/>
                    </a:ext>
                  </a:extLst>
                </p:cNvPr>
                <p:cNvGrpSpPr/>
                <p:nvPr/>
              </p:nvGrpSpPr>
              <p:grpSpPr>
                <a:xfrm>
                  <a:off x="7147883" y="4271900"/>
                  <a:ext cx="1623056" cy="1571790"/>
                  <a:chOff x="7287774" y="381395"/>
                  <a:chExt cx="1623056" cy="1571790"/>
                </a:xfrm>
              </p:grpSpPr>
              <p:sp>
                <p:nvSpPr>
                  <p:cNvPr id="235" name="Oval 63">
                    <a:extLst>
                      <a:ext uri="{FF2B5EF4-FFF2-40B4-BE49-F238E27FC236}">
                        <a16:creationId xmlns:a16="http://schemas.microsoft.com/office/drawing/2014/main" id="{8228ED25-7C06-EC4A-89EE-A6B6F6F254B2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4"/>
                    </p:custDataLst>
                  </p:nvPr>
                </p:nvSpPr>
                <p:spPr bwMode="auto">
                  <a:xfrm>
                    <a:off x="7643962" y="1491520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a:t>s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236" name="文字方塊 235">
                    <a:extLst>
                      <a:ext uri="{FF2B5EF4-FFF2-40B4-BE49-F238E27FC236}">
                        <a16:creationId xmlns:a16="http://schemas.microsoft.com/office/drawing/2014/main" id="{4E0CBB19-D8BC-DF4E-A712-5CE511FEE35B}"/>
                      </a:ext>
                    </a:extLst>
                  </p:cNvPr>
                  <p:cNvSpPr txBox="1"/>
                  <p:nvPr/>
                </p:nvSpPr>
                <p:spPr>
                  <a:xfrm>
                    <a:off x="7287774" y="1491520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237" name="Oval 63">
                    <a:extLst>
                      <a:ext uri="{FF2B5EF4-FFF2-40B4-BE49-F238E27FC236}">
                        <a16:creationId xmlns:a16="http://schemas.microsoft.com/office/drawing/2014/main" id="{181440E6-C833-AD49-B141-0E7186042910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5"/>
                    </p:custDataLst>
                  </p:nvPr>
                </p:nvSpPr>
                <p:spPr bwMode="auto">
                  <a:xfrm>
                    <a:off x="8606030" y="1446883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a:t>r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238" name="文字方塊 237">
                    <a:extLst>
                      <a:ext uri="{FF2B5EF4-FFF2-40B4-BE49-F238E27FC236}">
                        <a16:creationId xmlns:a16="http://schemas.microsoft.com/office/drawing/2014/main" id="{801EEA60-17A0-A940-9AE7-9F4BF01B50DD}"/>
                      </a:ext>
                    </a:extLst>
                  </p:cNvPr>
                  <p:cNvSpPr txBox="1"/>
                  <p:nvPr/>
                </p:nvSpPr>
                <p:spPr>
                  <a:xfrm>
                    <a:off x="8249842" y="1446883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239" name="Oval 63">
                    <a:extLst>
                      <a:ext uri="{FF2B5EF4-FFF2-40B4-BE49-F238E27FC236}">
                        <a16:creationId xmlns:a16="http://schemas.microsoft.com/office/drawing/2014/main" id="{C647174C-D72B-F64F-AA7B-5F4B06B27BAF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6"/>
                    </p:custDataLst>
                  </p:nvPr>
                </p:nvSpPr>
                <p:spPr bwMode="auto">
                  <a:xfrm>
                    <a:off x="8279661" y="477746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240" name="直線接點 239">
                    <a:extLst>
                      <a:ext uri="{FF2B5EF4-FFF2-40B4-BE49-F238E27FC236}">
                        <a16:creationId xmlns:a16="http://schemas.microsoft.com/office/drawing/2014/main" id="{DFA9C94F-4B87-934C-AAF0-7809DFFBA86C}"/>
                      </a:ext>
                    </a:extLst>
                  </p:cNvPr>
                  <p:cNvCxnSpPr>
                    <a:cxnSpLocks/>
                    <a:stCxn id="235" idx="0"/>
                    <a:endCxn id="239" idx="3"/>
                  </p:cNvCxnSpPr>
                  <p:nvPr/>
                </p:nvCxnSpPr>
                <p:spPr>
                  <a:xfrm flipV="1">
                    <a:off x="7796362" y="737909"/>
                    <a:ext cx="527936" cy="75361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直線接點 240">
                    <a:extLst>
                      <a:ext uri="{FF2B5EF4-FFF2-40B4-BE49-F238E27FC236}">
                        <a16:creationId xmlns:a16="http://schemas.microsoft.com/office/drawing/2014/main" id="{619F1A0C-5923-AD42-A565-E0488C6DA45D}"/>
                      </a:ext>
                    </a:extLst>
                  </p:cNvPr>
                  <p:cNvCxnSpPr>
                    <a:cxnSpLocks/>
                    <a:stCxn id="237" idx="0"/>
                    <a:endCxn id="239" idx="5"/>
                  </p:cNvCxnSpPr>
                  <p:nvPr/>
                </p:nvCxnSpPr>
                <p:spPr>
                  <a:xfrm flipH="1" flipV="1">
                    <a:off x="8539824" y="737909"/>
                    <a:ext cx="218606" cy="7089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文字方塊 241">
                    <a:extLst>
                      <a:ext uri="{FF2B5EF4-FFF2-40B4-BE49-F238E27FC236}">
                        <a16:creationId xmlns:a16="http://schemas.microsoft.com/office/drawing/2014/main" id="{B7816625-35DF-1F4D-AF40-3B8BC5102151}"/>
                      </a:ext>
                    </a:extLst>
                  </p:cNvPr>
                  <p:cNvSpPr txBox="1"/>
                  <p:nvPr/>
                </p:nvSpPr>
                <p:spPr>
                  <a:xfrm>
                    <a:off x="7851986" y="381395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4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</p:grpSp>
          </p:grpSp>
          <p:grpSp>
            <p:nvGrpSpPr>
              <p:cNvPr id="206" name="群組 205">
                <a:extLst>
                  <a:ext uri="{FF2B5EF4-FFF2-40B4-BE49-F238E27FC236}">
                    <a16:creationId xmlns:a16="http://schemas.microsoft.com/office/drawing/2014/main" id="{69D271D4-5656-6F49-8AB0-0F14844029AE}"/>
                  </a:ext>
                </a:extLst>
              </p:cNvPr>
              <p:cNvGrpSpPr/>
              <p:nvPr/>
            </p:nvGrpSpPr>
            <p:grpSpPr>
              <a:xfrm>
                <a:off x="3439343" y="723560"/>
                <a:ext cx="2177007" cy="2400189"/>
                <a:chOff x="4591906" y="3894547"/>
                <a:chExt cx="2177007" cy="2400189"/>
              </a:xfrm>
            </p:grpSpPr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6D1BF85F-9E05-0E4A-9C58-18C660827F9B}"/>
                    </a:ext>
                  </a:extLst>
                </p:cNvPr>
                <p:cNvSpPr txBox="1"/>
                <p:nvPr/>
              </p:nvSpPr>
              <p:spPr>
                <a:xfrm>
                  <a:off x="6149658" y="4955027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grpSp>
              <p:nvGrpSpPr>
                <p:cNvPr id="214" name="群組 213">
                  <a:extLst>
                    <a:ext uri="{FF2B5EF4-FFF2-40B4-BE49-F238E27FC236}">
                      <a16:creationId xmlns:a16="http://schemas.microsoft.com/office/drawing/2014/main" id="{7B9BE6F4-7104-8D49-821E-9F9B5A4173A8}"/>
                    </a:ext>
                  </a:extLst>
                </p:cNvPr>
                <p:cNvGrpSpPr/>
                <p:nvPr/>
              </p:nvGrpSpPr>
              <p:grpSpPr>
                <a:xfrm>
                  <a:off x="4591906" y="3894547"/>
                  <a:ext cx="2177007" cy="2400189"/>
                  <a:chOff x="4591906" y="3894547"/>
                  <a:chExt cx="2177007" cy="2400189"/>
                </a:xfrm>
              </p:grpSpPr>
              <p:sp>
                <p:nvSpPr>
                  <p:cNvPr id="215" name="Oval 63">
                    <a:extLst>
                      <a:ext uri="{FF2B5EF4-FFF2-40B4-BE49-F238E27FC236}">
                        <a16:creationId xmlns:a16="http://schemas.microsoft.com/office/drawing/2014/main" id="{B6C44356-C7EF-B144-B37D-5739ADAD32E2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6464113" y="4979694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a:t>n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216" name="直線接點 215">
                    <a:extLst>
                      <a:ext uri="{FF2B5EF4-FFF2-40B4-BE49-F238E27FC236}">
                        <a16:creationId xmlns:a16="http://schemas.microsoft.com/office/drawing/2014/main" id="{1433AF61-C35D-FF4C-8B26-630E97F5527E}"/>
                      </a:ext>
                    </a:extLst>
                  </p:cNvPr>
                  <p:cNvCxnSpPr>
                    <a:cxnSpLocks/>
                    <a:stCxn id="215" idx="0"/>
                    <a:endCxn id="218" idx="5"/>
                  </p:cNvCxnSpPr>
                  <p:nvPr/>
                </p:nvCxnSpPr>
                <p:spPr>
                  <a:xfrm flipH="1" flipV="1">
                    <a:off x="6088603" y="4251061"/>
                    <a:ext cx="527910" cy="7286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7" name="群組 216">
                    <a:extLst>
                      <a:ext uri="{FF2B5EF4-FFF2-40B4-BE49-F238E27FC236}">
                        <a16:creationId xmlns:a16="http://schemas.microsoft.com/office/drawing/2014/main" id="{9D5F4C47-9700-A94D-BD0E-9EBCF24B32B6}"/>
                      </a:ext>
                    </a:extLst>
                  </p:cNvPr>
                  <p:cNvGrpSpPr/>
                  <p:nvPr/>
                </p:nvGrpSpPr>
                <p:grpSpPr>
                  <a:xfrm>
                    <a:off x="4591906" y="4932930"/>
                    <a:ext cx="1619151" cy="1361806"/>
                    <a:chOff x="5417889" y="4392006"/>
                    <a:chExt cx="1619151" cy="1361806"/>
                  </a:xfrm>
                </p:grpSpPr>
                <p:sp>
                  <p:nvSpPr>
                    <p:cNvPr id="221" name="Oval 63">
                      <a:extLst>
                        <a:ext uri="{FF2B5EF4-FFF2-40B4-BE49-F238E27FC236}">
                          <a16:creationId xmlns:a16="http://schemas.microsoft.com/office/drawing/2014/main" id="{1D7F1AA6-B402-F544-87F3-6234B592FD59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0"/>
                      </p:custDataLst>
                    </p:nvPr>
                  </p:nvSpPr>
                  <p:spPr bwMode="auto">
                    <a:xfrm>
                      <a:off x="5774077" y="5292147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22" name="文字方塊 221">
                      <a:extLst>
                        <a:ext uri="{FF2B5EF4-FFF2-40B4-BE49-F238E27FC236}">
                          <a16:creationId xmlns:a16="http://schemas.microsoft.com/office/drawing/2014/main" id="{FDAC4104-577E-A748-86C3-85450A4932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7889" y="5292147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23" name="Oval 63">
                      <a:extLst>
                        <a:ext uri="{FF2B5EF4-FFF2-40B4-BE49-F238E27FC236}">
                          <a16:creationId xmlns:a16="http://schemas.microsoft.com/office/drawing/2014/main" id="{679E3F11-4079-AD4A-9594-4BEB8907876F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1"/>
                      </p:custDataLst>
                    </p:nvPr>
                  </p:nvSpPr>
                  <p:spPr bwMode="auto">
                    <a:xfrm>
                      <a:off x="6732240" y="5292147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24" name="文字方塊 223">
                      <a:extLst>
                        <a:ext uri="{FF2B5EF4-FFF2-40B4-BE49-F238E27FC236}">
                          <a16:creationId xmlns:a16="http://schemas.microsoft.com/office/drawing/2014/main" id="{51C3A30E-CEB1-9D44-922A-F368AB08EE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76052" y="5292107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25" name="Oval 63">
                      <a:extLst>
                        <a:ext uri="{FF2B5EF4-FFF2-40B4-BE49-F238E27FC236}">
                          <a16:creationId xmlns:a16="http://schemas.microsoft.com/office/drawing/2014/main" id="{ED7BBE27-C13B-BD45-8669-66BFC86A6573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2"/>
                      </p:custDataLst>
                    </p:nvPr>
                  </p:nvSpPr>
                  <p:spPr bwMode="auto">
                    <a:xfrm>
                      <a:off x="6223652" y="4470438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26" name="文字方塊 225">
                      <a:extLst>
                        <a:ext uri="{FF2B5EF4-FFF2-40B4-BE49-F238E27FC236}">
                          <a16:creationId xmlns:a16="http://schemas.microsoft.com/office/drawing/2014/main" id="{7E4AAC7A-69BC-2E4A-BF87-4803310F91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8383" y="4392006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227" name="直線接點 226">
                      <a:extLst>
                        <a:ext uri="{FF2B5EF4-FFF2-40B4-BE49-F238E27FC236}">
                          <a16:creationId xmlns:a16="http://schemas.microsoft.com/office/drawing/2014/main" id="{7BBEAFB3-F163-754A-88F8-B4ECD7BE7DB4}"/>
                        </a:ext>
                      </a:extLst>
                    </p:cNvPr>
                    <p:cNvCxnSpPr>
                      <a:cxnSpLocks/>
                      <a:stCxn id="221" idx="0"/>
                      <a:endCxn id="225" idx="3"/>
                    </p:cNvCxnSpPr>
                    <p:nvPr/>
                  </p:nvCxnSpPr>
                  <p:spPr>
                    <a:xfrm flipV="1">
                      <a:off x="5926477" y="4730601"/>
                      <a:ext cx="341812" cy="56154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直線接點 227">
                      <a:extLst>
                        <a:ext uri="{FF2B5EF4-FFF2-40B4-BE49-F238E27FC236}">
                          <a16:creationId xmlns:a16="http://schemas.microsoft.com/office/drawing/2014/main" id="{2CA5E2CA-FED7-E344-8418-3FC823093181}"/>
                        </a:ext>
                      </a:extLst>
                    </p:cNvPr>
                    <p:cNvCxnSpPr>
                      <a:cxnSpLocks/>
                      <a:stCxn id="223" idx="0"/>
                      <a:endCxn id="225" idx="5"/>
                    </p:cNvCxnSpPr>
                    <p:nvPr/>
                  </p:nvCxnSpPr>
                  <p:spPr>
                    <a:xfrm flipH="1" flipV="1">
                      <a:off x="6483815" y="4730601"/>
                      <a:ext cx="400825" cy="56154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8" name="Oval 63">
                    <a:extLst>
                      <a:ext uri="{FF2B5EF4-FFF2-40B4-BE49-F238E27FC236}">
                        <a16:creationId xmlns:a16="http://schemas.microsoft.com/office/drawing/2014/main" id="{378A2918-31C4-0B4A-B766-42A9D0CB8444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5828440" y="3990898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48C9B1B9-5205-EA49-800C-49E18C5C81AE}"/>
                      </a:ext>
                    </a:extLst>
                  </p:cNvPr>
                  <p:cNvSpPr txBox="1"/>
                  <p:nvPr/>
                </p:nvSpPr>
                <p:spPr>
                  <a:xfrm>
                    <a:off x="5400765" y="389454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4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220" name="直線接點 219">
                    <a:extLst>
                      <a:ext uri="{FF2B5EF4-FFF2-40B4-BE49-F238E27FC236}">
                        <a16:creationId xmlns:a16="http://schemas.microsoft.com/office/drawing/2014/main" id="{3373D03C-19E7-2547-800F-0F67473DE2CC}"/>
                      </a:ext>
                    </a:extLst>
                  </p:cNvPr>
                  <p:cNvCxnSpPr>
                    <a:cxnSpLocks/>
                    <a:stCxn id="225" idx="0"/>
                    <a:endCxn id="218" idx="3"/>
                  </p:cNvCxnSpPr>
                  <p:nvPr/>
                </p:nvCxnSpPr>
                <p:spPr>
                  <a:xfrm flipV="1">
                    <a:off x="5550069" y="4251061"/>
                    <a:ext cx="323008" cy="7603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7" name="Oval 63">
                <a:extLst>
                  <a:ext uri="{FF2B5EF4-FFF2-40B4-BE49-F238E27FC236}">
                    <a16:creationId xmlns:a16="http://schemas.microsoft.com/office/drawing/2014/main" id="{BDA13271-C804-1047-9EFC-FB2579AEC10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801456" y="51465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08" name="文字方塊 207">
                <a:extLst>
                  <a:ext uri="{FF2B5EF4-FFF2-40B4-BE49-F238E27FC236}">
                    <a16:creationId xmlns:a16="http://schemas.microsoft.com/office/drawing/2014/main" id="{4F7790BF-FEC4-354D-A488-450ED1D5CF85}"/>
                  </a:ext>
                </a:extLst>
              </p:cNvPr>
              <p:cNvSpPr txBox="1"/>
              <p:nvPr/>
            </p:nvSpPr>
            <p:spPr>
              <a:xfrm>
                <a:off x="5311550" y="23260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09" name="直線接點 208">
                <a:extLst>
                  <a:ext uri="{FF2B5EF4-FFF2-40B4-BE49-F238E27FC236}">
                    <a16:creationId xmlns:a16="http://schemas.microsoft.com/office/drawing/2014/main" id="{6D0B92DA-BC68-EF43-A802-A9FB2B39E0D9}"/>
                  </a:ext>
                </a:extLst>
              </p:cNvPr>
              <p:cNvCxnSpPr>
                <a:cxnSpLocks/>
                <a:stCxn id="252" idx="1"/>
                <a:endCxn id="207" idx="5"/>
              </p:cNvCxnSpPr>
              <p:nvPr/>
            </p:nvCxnSpPr>
            <p:spPr>
              <a:xfrm flipH="1" flipV="1">
                <a:off x="6061619" y="311628"/>
                <a:ext cx="1227311" cy="5742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接點 209">
                <a:extLst>
                  <a:ext uri="{FF2B5EF4-FFF2-40B4-BE49-F238E27FC236}">
                    <a16:creationId xmlns:a16="http://schemas.microsoft.com/office/drawing/2014/main" id="{5EC9A755-A48E-404C-A8F1-15EFDE71ED46}"/>
                  </a:ext>
                </a:extLst>
              </p:cNvPr>
              <p:cNvCxnSpPr>
                <a:cxnSpLocks/>
                <a:stCxn id="218" idx="7"/>
                <a:endCxn id="207" idx="3"/>
              </p:cNvCxnSpPr>
              <p:nvPr/>
            </p:nvCxnSpPr>
            <p:spPr>
              <a:xfrm flipV="1">
                <a:off x="4936040" y="311628"/>
                <a:ext cx="910053" cy="5529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Oval 63">
                <a:extLst>
                  <a:ext uri="{FF2B5EF4-FFF2-40B4-BE49-F238E27FC236}">
                    <a16:creationId xmlns:a16="http://schemas.microsoft.com/office/drawing/2014/main" id="{B8A1D5A2-4A31-B44C-8FA0-D1DF8FA0B980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5080679" y="4271761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 err="1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sp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12" name="文字方塊 211">
                <a:extLst>
                  <a:ext uri="{FF2B5EF4-FFF2-40B4-BE49-F238E27FC236}">
                    <a16:creationId xmlns:a16="http://schemas.microsoft.com/office/drawing/2014/main" id="{2C0CC47E-510C-2749-A2DD-D7307F4EB57C}"/>
                  </a:ext>
                </a:extLst>
              </p:cNvPr>
              <p:cNvSpPr txBox="1"/>
              <p:nvPr/>
            </p:nvSpPr>
            <p:spPr>
              <a:xfrm>
                <a:off x="4616728" y="4217223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7678489"/>
      </p:ext>
    </p:extLst>
  </p:cSld>
  <p:clrMapOvr>
    <a:masterClrMapping/>
  </p:clrMapOvr>
  <p:transition advClick="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2">
            <a:extLst>
              <a:ext uri="{FF2B5EF4-FFF2-40B4-BE49-F238E27FC236}">
                <a16:creationId xmlns:a16="http://schemas.microsoft.com/office/drawing/2014/main" id="{140C32F3-2FCB-6149-9F50-6BABC0DF762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48459" y="4066841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09447" y="313073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2353259" y="313073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722D7E7-7C4C-EF45-AEEC-915BE235E516}"/>
              </a:ext>
            </a:extLst>
          </p:cNvPr>
          <p:cNvSpPr txBox="1"/>
          <p:nvPr/>
        </p:nvSpPr>
        <p:spPr>
          <a:xfrm>
            <a:off x="1494509" y="398840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634D6FE-A7EB-F14B-9568-C21D608BFBFE}"/>
              </a:ext>
            </a:extLst>
          </p:cNvPr>
          <p:cNvCxnSpPr>
            <a:cxnSpLocks/>
            <a:stCxn id="70" idx="0"/>
            <a:endCxn id="71" idx="3"/>
          </p:cNvCxnSpPr>
          <p:nvPr/>
        </p:nvCxnSpPr>
        <p:spPr>
          <a:xfrm flipV="1">
            <a:off x="2200859" y="3390900"/>
            <a:ext cx="553225" cy="67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手繪多邊形 1">
            <a:extLst>
              <a:ext uri="{FF2B5EF4-FFF2-40B4-BE49-F238E27FC236}">
                <a16:creationId xmlns:a16="http://schemas.microsoft.com/office/drawing/2014/main" id="{B7198561-2DE7-0B47-903B-1BA2182EF7ED}"/>
              </a:ext>
            </a:extLst>
          </p:cNvPr>
          <p:cNvSpPr/>
          <p:nvPr/>
        </p:nvSpPr>
        <p:spPr>
          <a:xfrm>
            <a:off x="2505660" y="4198267"/>
            <a:ext cx="3194528" cy="282991"/>
          </a:xfrm>
          <a:custGeom>
            <a:avLst/>
            <a:gdLst>
              <a:gd name="connsiteX0" fmla="*/ 1689315 w 1689315"/>
              <a:gd name="connsiteY0" fmla="*/ 0 h 267840"/>
              <a:gd name="connsiteX1" fmla="*/ 1084881 w 1689315"/>
              <a:gd name="connsiteY1" fmla="*/ 263471 h 267840"/>
              <a:gd name="connsiteX2" fmla="*/ 0 w 1689315"/>
              <a:gd name="connsiteY2" fmla="*/ 139485 h 2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9315" h="267840">
                <a:moveTo>
                  <a:pt x="1689315" y="0"/>
                </a:moveTo>
                <a:cubicBezTo>
                  <a:pt x="1527874" y="120111"/>
                  <a:pt x="1366434" y="240223"/>
                  <a:pt x="1084881" y="263471"/>
                </a:cubicBezTo>
                <a:cubicBezTo>
                  <a:pt x="803328" y="286719"/>
                  <a:pt x="401664" y="213102"/>
                  <a:pt x="0" y="1394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5880F0E-C592-7741-8DA2-8C068F07D22C}"/>
              </a:ext>
            </a:extLst>
          </p:cNvPr>
          <p:cNvGrpSpPr/>
          <p:nvPr/>
        </p:nvGrpSpPr>
        <p:grpSpPr>
          <a:xfrm>
            <a:off x="3315216" y="443552"/>
            <a:ext cx="5634779" cy="6361991"/>
            <a:chOff x="3315216" y="443552"/>
            <a:chExt cx="5634779" cy="6361991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1D3AE122-A62F-3E44-8891-FA439DAB9DDE}"/>
                </a:ext>
              </a:extLst>
            </p:cNvPr>
            <p:cNvGrpSpPr/>
            <p:nvPr/>
          </p:nvGrpSpPr>
          <p:grpSpPr>
            <a:xfrm>
              <a:off x="3688136" y="443552"/>
              <a:ext cx="5261859" cy="3100489"/>
              <a:chOff x="3439343" y="23260"/>
              <a:chExt cx="5261859" cy="3100489"/>
            </a:xfrm>
          </p:grpSpPr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2B5D42B0-2BE2-0C44-BFCF-2551F352035A}"/>
                  </a:ext>
                </a:extLst>
              </p:cNvPr>
              <p:cNvGrpSpPr/>
              <p:nvPr/>
            </p:nvGrpSpPr>
            <p:grpSpPr>
              <a:xfrm>
                <a:off x="6057394" y="744921"/>
                <a:ext cx="2643808" cy="2335558"/>
                <a:chOff x="4257630" y="465186"/>
                <a:chExt cx="2643808" cy="2335558"/>
              </a:xfrm>
            </p:grpSpPr>
            <p:grpSp>
              <p:nvGrpSpPr>
                <p:cNvPr id="6" name="群組 5">
                  <a:extLst>
                    <a:ext uri="{FF2B5EF4-FFF2-40B4-BE49-F238E27FC236}">
                      <a16:creationId xmlns:a16="http://schemas.microsoft.com/office/drawing/2014/main" id="{361674DB-222D-194A-ABE1-5E33F5A8011B}"/>
                    </a:ext>
                  </a:extLst>
                </p:cNvPr>
                <p:cNvGrpSpPr/>
                <p:nvPr/>
              </p:nvGrpSpPr>
              <p:grpSpPr>
                <a:xfrm>
                  <a:off x="5595983" y="1470332"/>
                  <a:ext cx="1305455" cy="1229015"/>
                  <a:chOff x="5595983" y="1470332"/>
                  <a:chExt cx="1305455" cy="1229015"/>
                </a:xfrm>
              </p:grpSpPr>
              <p:sp>
                <p:nvSpPr>
                  <p:cNvPr id="59" name="Oval 63">
                    <a:extLst>
                      <a:ext uri="{FF2B5EF4-FFF2-40B4-BE49-F238E27FC236}">
                        <a16:creationId xmlns:a16="http://schemas.microsoft.com/office/drawing/2014/main" id="{09F094E9-696F-6247-8D36-7B187F9B40C5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1"/>
                    </p:custDataLst>
                  </p:nvPr>
                </p:nvSpPr>
                <p:spPr bwMode="auto">
                  <a:xfrm>
                    <a:off x="5595983" y="239454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y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56" name="Oval 63">
                    <a:extLst>
                      <a:ext uri="{FF2B5EF4-FFF2-40B4-BE49-F238E27FC236}">
                        <a16:creationId xmlns:a16="http://schemas.microsoft.com/office/drawing/2014/main" id="{EBF86119-ACE5-8643-B5CC-A9CE3C89AA5A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2"/>
                    </p:custDataLst>
                  </p:nvPr>
                </p:nvSpPr>
                <p:spPr bwMode="auto">
                  <a:xfrm>
                    <a:off x="6596638" y="237228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.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57" name="Oval 63">
                    <a:extLst>
                      <a:ext uri="{FF2B5EF4-FFF2-40B4-BE49-F238E27FC236}">
                        <a16:creationId xmlns:a16="http://schemas.microsoft.com/office/drawing/2014/main" id="{0036B73F-52D7-C549-B9F6-18DE27B2AD89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3"/>
                    </p:custDataLst>
                  </p:nvPr>
                </p:nvSpPr>
                <p:spPr bwMode="auto">
                  <a:xfrm>
                    <a:off x="5995144" y="1491520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58" name="文字方塊 57">
                    <a:extLst>
                      <a:ext uri="{FF2B5EF4-FFF2-40B4-BE49-F238E27FC236}">
                        <a16:creationId xmlns:a16="http://schemas.microsoft.com/office/drawing/2014/main" id="{8844D035-DE34-2743-8D95-27AAA1BC70A2}"/>
                      </a:ext>
                    </a:extLst>
                  </p:cNvPr>
                  <p:cNvSpPr txBox="1"/>
                  <p:nvPr/>
                </p:nvSpPr>
                <p:spPr>
                  <a:xfrm>
                    <a:off x="5613106" y="1470332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60" name="直線接點 59">
                    <a:extLst>
                      <a:ext uri="{FF2B5EF4-FFF2-40B4-BE49-F238E27FC236}">
                        <a16:creationId xmlns:a16="http://schemas.microsoft.com/office/drawing/2014/main" id="{830B1FB1-9EA2-9346-A974-F9EC4C4F4B2F}"/>
                      </a:ext>
                    </a:extLst>
                  </p:cNvPr>
                  <p:cNvCxnSpPr>
                    <a:cxnSpLocks/>
                    <a:stCxn id="59" idx="0"/>
                    <a:endCxn id="57" idx="3"/>
                  </p:cNvCxnSpPr>
                  <p:nvPr/>
                </p:nvCxnSpPr>
                <p:spPr>
                  <a:xfrm flipV="1">
                    <a:off x="5748383" y="1751683"/>
                    <a:ext cx="291398" cy="64286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線接點 60">
                    <a:extLst>
                      <a:ext uri="{FF2B5EF4-FFF2-40B4-BE49-F238E27FC236}">
                        <a16:creationId xmlns:a16="http://schemas.microsoft.com/office/drawing/2014/main" id="{9109B54F-8EDA-9D42-A129-F352C62E515A}"/>
                      </a:ext>
                    </a:extLst>
                  </p:cNvPr>
                  <p:cNvCxnSpPr>
                    <a:cxnSpLocks/>
                    <a:stCxn id="56" idx="0"/>
                    <a:endCxn id="57" idx="5"/>
                  </p:cNvCxnSpPr>
                  <p:nvPr/>
                </p:nvCxnSpPr>
                <p:spPr>
                  <a:xfrm flipH="1" flipV="1">
                    <a:off x="6255307" y="1751683"/>
                    <a:ext cx="493731" cy="6206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3">
                  <a:extLst>
                    <a:ext uri="{FF2B5EF4-FFF2-40B4-BE49-F238E27FC236}">
                      <a16:creationId xmlns:a16="http://schemas.microsoft.com/office/drawing/2014/main" id="{66A1FFC2-3F3E-554F-BDEC-8397D3F04A13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5444529" y="561537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69" name="直線接點 68">
                  <a:extLst>
                    <a:ext uri="{FF2B5EF4-FFF2-40B4-BE49-F238E27FC236}">
                      <a16:creationId xmlns:a16="http://schemas.microsoft.com/office/drawing/2014/main" id="{B7510029-586C-494A-9797-FFBD1A46905F}"/>
                    </a:ext>
                  </a:extLst>
                </p:cNvPr>
                <p:cNvCxnSpPr>
                  <a:cxnSpLocks/>
                  <a:stCxn id="76" idx="0"/>
                  <a:endCxn id="68" idx="3"/>
                </p:cNvCxnSpPr>
                <p:nvPr/>
              </p:nvCxnSpPr>
              <p:spPr>
                <a:xfrm flipV="1">
                  <a:off x="4831617" y="821700"/>
                  <a:ext cx="657549" cy="6698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接點 72">
                  <a:extLst>
                    <a:ext uri="{FF2B5EF4-FFF2-40B4-BE49-F238E27FC236}">
                      <a16:creationId xmlns:a16="http://schemas.microsoft.com/office/drawing/2014/main" id="{BD8DBBE7-253D-4443-8B63-AE12055D16E6}"/>
                    </a:ext>
                  </a:extLst>
                </p:cNvPr>
                <p:cNvCxnSpPr>
                  <a:cxnSpLocks/>
                  <a:stCxn id="57" idx="0"/>
                  <a:endCxn id="68" idx="5"/>
                </p:cNvCxnSpPr>
                <p:nvPr/>
              </p:nvCxnSpPr>
              <p:spPr>
                <a:xfrm flipH="1" flipV="1">
                  <a:off x="5704692" y="821700"/>
                  <a:ext cx="442852" cy="6698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文字方塊 73">
                  <a:extLst>
                    <a:ext uri="{FF2B5EF4-FFF2-40B4-BE49-F238E27FC236}">
                      <a16:creationId xmlns:a16="http://schemas.microsoft.com/office/drawing/2014/main" id="{E13BB2EF-3961-F548-80E5-26D7B5D6D32A}"/>
                    </a:ext>
                  </a:extLst>
                </p:cNvPr>
                <p:cNvSpPr txBox="1"/>
                <p:nvPr/>
              </p:nvSpPr>
              <p:spPr>
                <a:xfrm>
                  <a:off x="5016854" y="46518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76" name="Oval 63">
                  <a:extLst>
                    <a:ext uri="{FF2B5EF4-FFF2-40B4-BE49-F238E27FC236}">
                      <a16:creationId xmlns:a16="http://schemas.microsoft.com/office/drawing/2014/main" id="{4FC46901-C64E-F343-A0A3-1CD3F37F2F1B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679217" y="1491520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DCC72EBB-3C63-694C-A772-1A528FD2127E}"/>
                    </a:ext>
                  </a:extLst>
                </p:cNvPr>
                <p:cNvSpPr txBox="1"/>
                <p:nvPr/>
              </p:nvSpPr>
              <p:spPr>
                <a:xfrm>
                  <a:off x="4257630" y="1451599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97" name="文字方塊 96">
                  <a:extLst>
                    <a:ext uri="{FF2B5EF4-FFF2-40B4-BE49-F238E27FC236}">
                      <a16:creationId xmlns:a16="http://schemas.microsoft.com/office/drawing/2014/main" id="{58A76EBE-E1D5-D74D-8FD7-19441928D475}"/>
                    </a:ext>
                  </a:extLst>
                </p:cNvPr>
                <p:cNvSpPr txBox="1"/>
                <p:nvPr/>
              </p:nvSpPr>
              <p:spPr>
                <a:xfrm>
                  <a:off x="5258140" y="2339079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98" name="文字方塊 97">
                  <a:extLst>
                    <a:ext uri="{FF2B5EF4-FFF2-40B4-BE49-F238E27FC236}">
                      <a16:creationId xmlns:a16="http://schemas.microsoft.com/office/drawing/2014/main" id="{7A7D4DB7-0F03-3C4F-BD96-525289400C02}"/>
                    </a:ext>
                  </a:extLst>
                </p:cNvPr>
                <p:cNvSpPr txBox="1"/>
                <p:nvPr/>
              </p:nvSpPr>
              <p:spPr>
                <a:xfrm>
                  <a:off x="6251526" y="233489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75" name="群組 74">
                <a:extLst>
                  <a:ext uri="{FF2B5EF4-FFF2-40B4-BE49-F238E27FC236}">
                    <a16:creationId xmlns:a16="http://schemas.microsoft.com/office/drawing/2014/main" id="{06BCFA06-482C-C949-9D1C-4A2F27F97C48}"/>
                  </a:ext>
                </a:extLst>
              </p:cNvPr>
              <p:cNvGrpSpPr/>
              <p:nvPr/>
            </p:nvGrpSpPr>
            <p:grpSpPr>
              <a:xfrm>
                <a:off x="3439343" y="723560"/>
                <a:ext cx="2177007" cy="2400189"/>
                <a:chOff x="4591906" y="3894547"/>
                <a:chExt cx="2177007" cy="2400189"/>
              </a:xfrm>
            </p:grpSpPr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2C9FC51F-E8D0-E449-904F-E6C1AF914835}"/>
                    </a:ext>
                  </a:extLst>
                </p:cNvPr>
                <p:cNvSpPr txBox="1"/>
                <p:nvPr/>
              </p:nvSpPr>
              <p:spPr>
                <a:xfrm>
                  <a:off x="6149658" y="4955027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grpSp>
              <p:nvGrpSpPr>
                <p:cNvPr id="79" name="群組 78">
                  <a:extLst>
                    <a:ext uri="{FF2B5EF4-FFF2-40B4-BE49-F238E27FC236}">
                      <a16:creationId xmlns:a16="http://schemas.microsoft.com/office/drawing/2014/main" id="{DF8588D8-CA1C-BE47-BFA4-895396DDC532}"/>
                    </a:ext>
                  </a:extLst>
                </p:cNvPr>
                <p:cNvGrpSpPr/>
                <p:nvPr/>
              </p:nvGrpSpPr>
              <p:grpSpPr>
                <a:xfrm>
                  <a:off x="4591906" y="3894547"/>
                  <a:ext cx="2177007" cy="2400189"/>
                  <a:chOff x="4591906" y="3894547"/>
                  <a:chExt cx="2177007" cy="2400189"/>
                </a:xfrm>
              </p:grpSpPr>
              <p:sp>
                <p:nvSpPr>
                  <p:cNvPr id="80" name="Oval 63">
                    <a:extLst>
                      <a:ext uri="{FF2B5EF4-FFF2-40B4-BE49-F238E27FC236}">
                        <a16:creationId xmlns:a16="http://schemas.microsoft.com/office/drawing/2014/main" id="{8E4695CF-CA42-924D-9992-BDA38DF51C86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4"/>
                    </p:custDataLst>
                  </p:nvPr>
                </p:nvSpPr>
                <p:spPr bwMode="auto">
                  <a:xfrm>
                    <a:off x="6464113" y="4979694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a:t>n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81" name="直線接點 80">
                    <a:extLst>
                      <a:ext uri="{FF2B5EF4-FFF2-40B4-BE49-F238E27FC236}">
                        <a16:creationId xmlns:a16="http://schemas.microsoft.com/office/drawing/2014/main" id="{53D613B3-1834-9741-8FE0-5B95145657DA}"/>
                      </a:ext>
                    </a:extLst>
                  </p:cNvPr>
                  <p:cNvCxnSpPr>
                    <a:cxnSpLocks/>
                    <a:stCxn id="80" idx="0"/>
                    <a:endCxn id="84" idx="5"/>
                  </p:cNvCxnSpPr>
                  <p:nvPr/>
                </p:nvCxnSpPr>
                <p:spPr>
                  <a:xfrm flipH="1" flipV="1">
                    <a:off x="6088603" y="4251061"/>
                    <a:ext cx="527910" cy="7286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2" name="群組 81">
                    <a:extLst>
                      <a:ext uri="{FF2B5EF4-FFF2-40B4-BE49-F238E27FC236}">
                        <a16:creationId xmlns:a16="http://schemas.microsoft.com/office/drawing/2014/main" id="{3B13EB52-E606-FF48-BEB5-B859E3B06C9B}"/>
                      </a:ext>
                    </a:extLst>
                  </p:cNvPr>
                  <p:cNvGrpSpPr/>
                  <p:nvPr/>
                </p:nvGrpSpPr>
                <p:grpSpPr>
                  <a:xfrm>
                    <a:off x="4591906" y="4932930"/>
                    <a:ext cx="1619151" cy="1361806"/>
                    <a:chOff x="5417889" y="4392006"/>
                    <a:chExt cx="1619151" cy="1361806"/>
                  </a:xfrm>
                </p:grpSpPr>
                <p:sp>
                  <p:nvSpPr>
                    <p:cNvPr id="87" name="Oval 63">
                      <a:extLst>
                        <a:ext uri="{FF2B5EF4-FFF2-40B4-BE49-F238E27FC236}">
                          <a16:creationId xmlns:a16="http://schemas.microsoft.com/office/drawing/2014/main" id="{6F6FE277-63DA-3040-BE2F-A848D1074CBB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6"/>
                      </p:custDataLst>
                    </p:nvPr>
                  </p:nvSpPr>
                  <p:spPr bwMode="auto">
                    <a:xfrm>
                      <a:off x="5774077" y="5292147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88" name="文字方塊 87">
                      <a:extLst>
                        <a:ext uri="{FF2B5EF4-FFF2-40B4-BE49-F238E27FC236}">
                          <a16:creationId xmlns:a16="http://schemas.microsoft.com/office/drawing/2014/main" id="{70695B5D-E37F-2747-AEBD-64D534614D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7889" y="5292147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89" name="Oval 63">
                      <a:extLst>
                        <a:ext uri="{FF2B5EF4-FFF2-40B4-BE49-F238E27FC236}">
                          <a16:creationId xmlns:a16="http://schemas.microsoft.com/office/drawing/2014/main" id="{9E2F96F1-55F9-364A-9D5C-762149A23A55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7"/>
                      </p:custDataLst>
                    </p:nvPr>
                  </p:nvSpPr>
                  <p:spPr bwMode="auto">
                    <a:xfrm>
                      <a:off x="6732240" y="5292147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90" name="文字方塊 89">
                      <a:extLst>
                        <a:ext uri="{FF2B5EF4-FFF2-40B4-BE49-F238E27FC236}">
                          <a16:creationId xmlns:a16="http://schemas.microsoft.com/office/drawing/2014/main" id="{60BA7409-B70F-A044-B63F-03ABE151F5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76052" y="5292107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91" name="Oval 63">
                      <a:extLst>
                        <a:ext uri="{FF2B5EF4-FFF2-40B4-BE49-F238E27FC236}">
                          <a16:creationId xmlns:a16="http://schemas.microsoft.com/office/drawing/2014/main" id="{8F8B46A0-0FDC-AD49-8303-AD9A630E8150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8"/>
                      </p:custDataLst>
                    </p:nvPr>
                  </p:nvSpPr>
                  <p:spPr bwMode="auto">
                    <a:xfrm>
                      <a:off x="6223652" y="4470438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92" name="文字方塊 91">
                      <a:extLst>
                        <a:ext uri="{FF2B5EF4-FFF2-40B4-BE49-F238E27FC236}">
                          <a16:creationId xmlns:a16="http://schemas.microsoft.com/office/drawing/2014/main" id="{18F57195-C61F-BF48-8F2F-5AE3AA1EE4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8383" y="4392006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2F938643-969D-9E45-B3B8-2C8029CCC62D}"/>
                        </a:ext>
                      </a:extLst>
                    </p:cNvPr>
                    <p:cNvCxnSpPr>
                      <a:cxnSpLocks/>
                      <a:stCxn id="87" idx="0"/>
                      <a:endCxn id="91" idx="3"/>
                    </p:cNvCxnSpPr>
                    <p:nvPr/>
                  </p:nvCxnSpPr>
                  <p:spPr>
                    <a:xfrm flipV="1">
                      <a:off x="5926477" y="4730601"/>
                      <a:ext cx="341812" cy="56154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44E129E8-86B2-454D-975B-CE5B2A81D61A}"/>
                        </a:ext>
                      </a:extLst>
                    </p:cNvPr>
                    <p:cNvCxnSpPr>
                      <a:cxnSpLocks/>
                      <a:stCxn id="89" idx="0"/>
                      <a:endCxn id="91" idx="5"/>
                    </p:cNvCxnSpPr>
                    <p:nvPr/>
                  </p:nvCxnSpPr>
                  <p:spPr>
                    <a:xfrm flipH="1" flipV="1">
                      <a:off x="6483815" y="4730601"/>
                      <a:ext cx="400825" cy="56154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4" name="Oval 63">
                    <a:extLst>
                      <a:ext uri="{FF2B5EF4-FFF2-40B4-BE49-F238E27FC236}">
                        <a16:creationId xmlns:a16="http://schemas.microsoft.com/office/drawing/2014/main" id="{ADE87995-6A25-9444-94D6-33EB0B13471A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5"/>
                    </p:custDataLst>
                  </p:nvPr>
                </p:nvSpPr>
                <p:spPr bwMode="auto">
                  <a:xfrm>
                    <a:off x="5828440" y="3990898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85" name="文字方塊 84">
                    <a:extLst>
                      <a:ext uri="{FF2B5EF4-FFF2-40B4-BE49-F238E27FC236}">
                        <a16:creationId xmlns:a16="http://schemas.microsoft.com/office/drawing/2014/main" id="{96274AB8-6932-0147-BA92-134AEFBA9D0F}"/>
                      </a:ext>
                    </a:extLst>
                  </p:cNvPr>
                  <p:cNvSpPr txBox="1"/>
                  <p:nvPr/>
                </p:nvSpPr>
                <p:spPr>
                  <a:xfrm>
                    <a:off x="5400765" y="389454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4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86" name="直線接點 85">
                    <a:extLst>
                      <a:ext uri="{FF2B5EF4-FFF2-40B4-BE49-F238E27FC236}">
                        <a16:creationId xmlns:a16="http://schemas.microsoft.com/office/drawing/2014/main" id="{4A77D27D-7E62-7246-9856-0295D34EBF13}"/>
                      </a:ext>
                    </a:extLst>
                  </p:cNvPr>
                  <p:cNvCxnSpPr>
                    <a:cxnSpLocks/>
                    <a:stCxn id="91" idx="0"/>
                    <a:endCxn id="84" idx="3"/>
                  </p:cNvCxnSpPr>
                  <p:nvPr/>
                </p:nvCxnSpPr>
                <p:spPr>
                  <a:xfrm flipV="1">
                    <a:off x="5550069" y="4251061"/>
                    <a:ext cx="323008" cy="7603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5" name="Oval 63">
                <a:extLst>
                  <a:ext uri="{FF2B5EF4-FFF2-40B4-BE49-F238E27FC236}">
                    <a16:creationId xmlns:a16="http://schemas.microsoft.com/office/drawing/2014/main" id="{EF9FB53C-7B64-0444-8EDB-CFEC9676418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5801456" y="51465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DECE0B5-CC8C-2B48-A5B7-4E3AE42F9D1E}"/>
                  </a:ext>
                </a:extLst>
              </p:cNvPr>
              <p:cNvSpPr txBox="1"/>
              <p:nvPr/>
            </p:nvSpPr>
            <p:spPr>
              <a:xfrm>
                <a:off x="5311550" y="23260"/>
                <a:ext cx="35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24" name="直線接點 123">
                <a:extLst>
                  <a:ext uri="{FF2B5EF4-FFF2-40B4-BE49-F238E27FC236}">
                    <a16:creationId xmlns:a16="http://schemas.microsoft.com/office/drawing/2014/main" id="{AB75D8D3-6EDD-CA4F-A39A-331918024646}"/>
                  </a:ext>
                </a:extLst>
              </p:cNvPr>
              <p:cNvCxnSpPr>
                <a:cxnSpLocks/>
                <a:stCxn id="68" idx="1"/>
                <a:endCxn id="95" idx="5"/>
              </p:cNvCxnSpPr>
              <p:nvPr/>
            </p:nvCxnSpPr>
            <p:spPr>
              <a:xfrm flipH="1" flipV="1">
                <a:off x="6061619" y="311628"/>
                <a:ext cx="1227311" cy="5742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>
                <a:extLst>
                  <a:ext uri="{FF2B5EF4-FFF2-40B4-BE49-F238E27FC236}">
                    <a16:creationId xmlns:a16="http://schemas.microsoft.com/office/drawing/2014/main" id="{8D94F469-4BCA-1347-B690-A6D2136BF444}"/>
                  </a:ext>
                </a:extLst>
              </p:cNvPr>
              <p:cNvCxnSpPr>
                <a:cxnSpLocks/>
                <a:stCxn id="84" idx="7"/>
                <a:endCxn id="95" idx="3"/>
              </p:cNvCxnSpPr>
              <p:nvPr/>
            </p:nvCxnSpPr>
            <p:spPr>
              <a:xfrm flipV="1">
                <a:off x="4936040" y="311628"/>
                <a:ext cx="910053" cy="5529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D4369E7D-62E3-514A-AD32-9CD6D2472F91}"/>
                </a:ext>
              </a:extLst>
            </p:cNvPr>
            <p:cNvGrpSpPr/>
            <p:nvPr/>
          </p:nvGrpSpPr>
          <p:grpSpPr>
            <a:xfrm>
              <a:off x="4705971" y="3824163"/>
              <a:ext cx="4171181" cy="2981380"/>
              <a:chOff x="4616728" y="3329767"/>
              <a:chExt cx="4171181" cy="2981380"/>
            </a:xfrm>
          </p:grpSpPr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FA630BE8-7553-4242-AE83-995EADB57FDA}"/>
                  </a:ext>
                </a:extLst>
              </p:cNvPr>
              <p:cNvGrpSpPr/>
              <p:nvPr/>
            </p:nvGrpSpPr>
            <p:grpSpPr>
              <a:xfrm>
                <a:off x="5654577" y="4168077"/>
                <a:ext cx="3133332" cy="2143070"/>
                <a:chOff x="5637607" y="3703143"/>
                <a:chExt cx="3133332" cy="2143070"/>
              </a:xfrm>
            </p:grpSpPr>
            <p:sp>
              <p:nvSpPr>
                <p:cNvPr id="100" name="Oval 63">
                  <a:extLst>
                    <a:ext uri="{FF2B5EF4-FFF2-40B4-BE49-F238E27FC236}">
                      <a16:creationId xmlns:a16="http://schemas.microsoft.com/office/drawing/2014/main" id="{09683374-E089-324F-9B8C-11722A20A133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015725" y="3799494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C1858489-2145-E142-A06D-E26639514404}"/>
                    </a:ext>
                  </a:extLst>
                </p:cNvPr>
                <p:cNvSpPr txBox="1"/>
                <p:nvPr/>
              </p:nvSpPr>
              <p:spPr>
                <a:xfrm>
                  <a:off x="6588050" y="3703143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6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02" name="直線接點 101">
                  <a:extLst>
                    <a:ext uri="{FF2B5EF4-FFF2-40B4-BE49-F238E27FC236}">
                      <a16:creationId xmlns:a16="http://schemas.microsoft.com/office/drawing/2014/main" id="{3E0E0AF6-B35A-DE4E-BC4C-512CF9F484C2}"/>
                    </a:ext>
                  </a:extLst>
                </p:cNvPr>
                <p:cNvCxnSpPr>
                  <a:cxnSpLocks/>
                  <a:stCxn id="112" idx="0"/>
                  <a:endCxn id="100" idx="5"/>
                </p:cNvCxnSpPr>
                <p:nvPr/>
              </p:nvCxnSpPr>
              <p:spPr>
                <a:xfrm flipH="1" flipV="1">
                  <a:off x="7275888" y="4059657"/>
                  <a:ext cx="1016282" cy="3085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接點 102">
                  <a:extLst>
                    <a:ext uri="{FF2B5EF4-FFF2-40B4-BE49-F238E27FC236}">
                      <a16:creationId xmlns:a16="http://schemas.microsoft.com/office/drawing/2014/main" id="{A223D4A7-878C-FB4E-8086-030DE7B2035E}"/>
                    </a:ext>
                  </a:extLst>
                </p:cNvPr>
                <p:cNvCxnSpPr>
                  <a:cxnSpLocks/>
                  <a:endCxn id="100" idx="3"/>
                </p:cNvCxnSpPr>
                <p:nvPr/>
              </p:nvCxnSpPr>
              <p:spPr>
                <a:xfrm flipV="1">
                  <a:off x="6410419" y="4059657"/>
                  <a:ext cx="649943" cy="4244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4" name="群組 103">
                  <a:extLst>
                    <a:ext uri="{FF2B5EF4-FFF2-40B4-BE49-F238E27FC236}">
                      <a16:creationId xmlns:a16="http://schemas.microsoft.com/office/drawing/2014/main" id="{78048DE9-AB98-6745-8E5B-62D14867FE83}"/>
                    </a:ext>
                  </a:extLst>
                </p:cNvPr>
                <p:cNvGrpSpPr/>
                <p:nvPr/>
              </p:nvGrpSpPr>
              <p:grpSpPr>
                <a:xfrm>
                  <a:off x="5637607" y="4489520"/>
                  <a:ext cx="1378118" cy="1356693"/>
                  <a:chOff x="7380312" y="4413964"/>
                  <a:chExt cx="1378118" cy="1356693"/>
                </a:xfrm>
              </p:grpSpPr>
              <p:sp>
                <p:nvSpPr>
                  <p:cNvPr id="116" name="Oval 63">
                    <a:extLst>
                      <a:ext uri="{FF2B5EF4-FFF2-40B4-BE49-F238E27FC236}">
                        <a16:creationId xmlns:a16="http://schemas.microsoft.com/office/drawing/2014/main" id="{20ABB76D-48A4-5B4A-83A9-3F7CDB4A8E2B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7685112" y="5302456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17" name="Oval 63">
                    <a:extLst>
                      <a:ext uri="{FF2B5EF4-FFF2-40B4-BE49-F238E27FC236}">
                        <a16:creationId xmlns:a16="http://schemas.microsoft.com/office/drawing/2014/main" id="{4CA6AD40-916B-4B48-8B94-4B2766606E6E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1"/>
                    </p:custDataLst>
                  </p:nvPr>
                </p:nvSpPr>
                <p:spPr bwMode="auto">
                  <a:xfrm>
                    <a:off x="8453630" y="5285571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k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18" name="文字方塊 117">
                    <a:extLst>
                      <a:ext uri="{FF2B5EF4-FFF2-40B4-BE49-F238E27FC236}">
                        <a16:creationId xmlns:a16="http://schemas.microsoft.com/office/drawing/2014/main" id="{E71B6332-A27F-1646-BF22-125F6148FCC1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312" y="5308992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19" name="文字方塊 118">
                    <a:extLst>
                      <a:ext uri="{FF2B5EF4-FFF2-40B4-BE49-F238E27FC236}">
                        <a16:creationId xmlns:a16="http://schemas.microsoft.com/office/drawing/2014/main" id="{E659014F-7F58-F646-8B2C-7AF848D3287D}"/>
                      </a:ext>
                    </a:extLst>
                  </p:cNvPr>
                  <p:cNvSpPr txBox="1"/>
                  <p:nvPr/>
                </p:nvSpPr>
                <p:spPr>
                  <a:xfrm>
                    <a:off x="8123136" y="529210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20" name="Oval 63">
                    <a:extLst>
                      <a:ext uri="{FF2B5EF4-FFF2-40B4-BE49-F238E27FC236}">
                        <a16:creationId xmlns:a16="http://schemas.microsoft.com/office/drawing/2014/main" id="{6B0F5027-DDD8-0049-B276-D7F30681520B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2"/>
                    </p:custDataLst>
                  </p:nvPr>
                </p:nvSpPr>
                <p:spPr bwMode="auto">
                  <a:xfrm>
                    <a:off x="8000164" y="4435152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21" name="文字方塊 120">
                    <a:extLst>
                      <a:ext uri="{FF2B5EF4-FFF2-40B4-BE49-F238E27FC236}">
                        <a16:creationId xmlns:a16="http://schemas.microsoft.com/office/drawing/2014/main" id="{0A9E59DB-1B2F-BC4E-88E5-019D88C49159}"/>
                      </a:ext>
                    </a:extLst>
                  </p:cNvPr>
                  <p:cNvSpPr txBox="1"/>
                  <p:nvPr/>
                </p:nvSpPr>
                <p:spPr>
                  <a:xfrm>
                    <a:off x="7618126" y="4413964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22" name="直線接點 121">
                    <a:extLst>
                      <a:ext uri="{FF2B5EF4-FFF2-40B4-BE49-F238E27FC236}">
                        <a16:creationId xmlns:a16="http://schemas.microsoft.com/office/drawing/2014/main" id="{6392ABFC-8F10-5442-8B56-445CCBBCD9D0}"/>
                      </a:ext>
                    </a:extLst>
                  </p:cNvPr>
                  <p:cNvCxnSpPr>
                    <a:cxnSpLocks/>
                    <a:stCxn id="116" idx="0"/>
                    <a:endCxn id="120" idx="3"/>
                  </p:cNvCxnSpPr>
                  <p:nvPr/>
                </p:nvCxnSpPr>
                <p:spPr>
                  <a:xfrm flipV="1">
                    <a:off x="7837512" y="4695315"/>
                    <a:ext cx="207289" cy="6071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線接點 122">
                    <a:extLst>
                      <a:ext uri="{FF2B5EF4-FFF2-40B4-BE49-F238E27FC236}">
                        <a16:creationId xmlns:a16="http://schemas.microsoft.com/office/drawing/2014/main" id="{154C089B-5444-8E43-9480-9775D9A71D46}"/>
                      </a:ext>
                    </a:extLst>
                  </p:cNvPr>
                  <p:cNvCxnSpPr>
                    <a:cxnSpLocks/>
                    <a:stCxn id="117" idx="0"/>
                    <a:endCxn id="120" idx="5"/>
                  </p:cNvCxnSpPr>
                  <p:nvPr/>
                </p:nvCxnSpPr>
                <p:spPr>
                  <a:xfrm flipH="1" flipV="1">
                    <a:off x="8260327" y="4695315"/>
                    <a:ext cx="345703" cy="59025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群組 104">
                  <a:extLst>
                    <a:ext uri="{FF2B5EF4-FFF2-40B4-BE49-F238E27FC236}">
                      <a16:creationId xmlns:a16="http://schemas.microsoft.com/office/drawing/2014/main" id="{AEE7B784-E86C-1C49-8F9B-047C1D14619F}"/>
                    </a:ext>
                  </a:extLst>
                </p:cNvPr>
                <p:cNvGrpSpPr/>
                <p:nvPr/>
              </p:nvGrpSpPr>
              <p:grpSpPr>
                <a:xfrm>
                  <a:off x="7147883" y="4271900"/>
                  <a:ext cx="1623056" cy="1571790"/>
                  <a:chOff x="7287774" y="381395"/>
                  <a:chExt cx="1623056" cy="1571790"/>
                </a:xfrm>
              </p:grpSpPr>
              <p:sp>
                <p:nvSpPr>
                  <p:cNvPr id="106" name="Oval 63">
                    <a:extLst>
                      <a:ext uri="{FF2B5EF4-FFF2-40B4-BE49-F238E27FC236}">
                        <a16:creationId xmlns:a16="http://schemas.microsoft.com/office/drawing/2014/main" id="{784958CF-FD41-E746-AFF9-4F34DD977640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7"/>
                    </p:custDataLst>
                  </p:nvPr>
                </p:nvSpPr>
                <p:spPr bwMode="auto">
                  <a:xfrm>
                    <a:off x="7643962" y="1491520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a:t>s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09" name="文字方塊 108">
                    <a:extLst>
                      <a:ext uri="{FF2B5EF4-FFF2-40B4-BE49-F238E27FC236}">
                        <a16:creationId xmlns:a16="http://schemas.microsoft.com/office/drawing/2014/main" id="{AB14A184-B0E5-4040-92C2-143B359D136C}"/>
                      </a:ext>
                    </a:extLst>
                  </p:cNvPr>
                  <p:cNvSpPr txBox="1"/>
                  <p:nvPr/>
                </p:nvSpPr>
                <p:spPr>
                  <a:xfrm>
                    <a:off x="7287774" y="1491520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10" name="Oval 63">
                    <a:extLst>
                      <a:ext uri="{FF2B5EF4-FFF2-40B4-BE49-F238E27FC236}">
                        <a16:creationId xmlns:a16="http://schemas.microsoft.com/office/drawing/2014/main" id="{8CFBB1EC-81B1-6343-B0DC-C6CBFD7A16C3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8606030" y="1446883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a:t>r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11" name="文字方塊 110">
                    <a:extLst>
                      <a:ext uri="{FF2B5EF4-FFF2-40B4-BE49-F238E27FC236}">
                        <a16:creationId xmlns:a16="http://schemas.microsoft.com/office/drawing/2014/main" id="{B3C9916E-FD04-FE49-9CEA-7BA5176AA3E0}"/>
                      </a:ext>
                    </a:extLst>
                  </p:cNvPr>
                  <p:cNvSpPr txBox="1"/>
                  <p:nvPr/>
                </p:nvSpPr>
                <p:spPr>
                  <a:xfrm>
                    <a:off x="8249842" y="1446883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12" name="Oval 63">
                    <a:extLst>
                      <a:ext uri="{FF2B5EF4-FFF2-40B4-BE49-F238E27FC236}">
                        <a16:creationId xmlns:a16="http://schemas.microsoft.com/office/drawing/2014/main" id="{0C215EF4-F1F8-B94D-8211-3CB634EB9361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8279661" y="477746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13" name="直線接點 112">
                    <a:extLst>
                      <a:ext uri="{FF2B5EF4-FFF2-40B4-BE49-F238E27FC236}">
                        <a16:creationId xmlns:a16="http://schemas.microsoft.com/office/drawing/2014/main" id="{3F8441E2-B9DD-5C48-9C04-0844CBB71B7E}"/>
                      </a:ext>
                    </a:extLst>
                  </p:cNvPr>
                  <p:cNvCxnSpPr>
                    <a:cxnSpLocks/>
                    <a:stCxn id="106" idx="0"/>
                    <a:endCxn id="112" idx="3"/>
                  </p:cNvCxnSpPr>
                  <p:nvPr/>
                </p:nvCxnSpPr>
                <p:spPr>
                  <a:xfrm flipV="1">
                    <a:off x="7796362" y="737909"/>
                    <a:ext cx="527936" cy="75361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線接點 113">
                    <a:extLst>
                      <a:ext uri="{FF2B5EF4-FFF2-40B4-BE49-F238E27FC236}">
                        <a16:creationId xmlns:a16="http://schemas.microsoft.com/office/drawing/2014/main" id="{CE8091F5-AC54-364E-B60F-D6802AAB8F2F}"/>
                      </a:ext>
                    </a:extLst>
                  </p:cNvPr>
                  <p:cNvCxnSpPr>
                    <a:cxnSpLocks/>
                    <a:stCxn id="110" idx="0"/>
                    <a:endCxn id="112" idx="5"/>
                  </p:cNvCxnSpPr>
                  <p:nvPr/>
                </p:nvCxnSpPr>
                <p:spPr>
                  <a:xfrm flipH="1" flipV="1">
                    <a:off x="8539824" y="737909"/>
                    <a:ext cx="218606" cy="7089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文字方塊 114">
                    <a:extLst>
                      <a:ext uri="{FF2B5EF4-FFF2-40B4-BE49-F238E27FC236}">
                        <a16:creationId xmlns:a16="http://schemas.microsoft.com/office/drawing/2014/main" id="{ABB4EF5E-D538-5344-9F3E-45205A601E7E}"/>
                      </a:ext>
                    </a:extLst>
                  </p:cNvPr>
                  <p:cNvSpPr txBox="1"/>
                  <p:nvPr/>
                </p:nvSpPr>
                <p:spPr>
                  <a:xfrm>
                    <a:off x="7851986" y="381395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4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</p:grpSp>
          </p:grpSp>
          <p:sp>
            <p:nvSpPr>
              <p:cNvPr id="129" name="Oval 63">
                <a:extLst>
                  <a:ext uri="{FF2B5EF4-FFF2-40B4-BE49-F238E27FC236}">
                    <a16:creationId xmlns:a16="http://schemas.microsoft.com/office/drawing/2014/main" id="{F8855BE9-FC6F-D04E-9A9E-792B38BBA86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080679" y="4271761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 err="1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sp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54D7B68F-1CA7-204A-ABE6-1B1D1959618A}"/>
                  </a:ext>
                </a:extLst>
              </p:cNvPr>
              <p:cNvSpPr txBox="1"/>
              <p:nvPr/>
            </p:nvSpPr>
            <p:spPr>
              <a:xfrm>
                <a:off x="4616728" y="4217223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26" name="Oval 63">
                <a:extLst>
                  <a:ext uri="{FF2B5EF4-FFF2-40B4-BE49-F238E27FC236}">
                    <a16:creationId xmlns:a16="http://schemas.microsoft.com/office/drawing/2014/main" id="{1A00F096-D0BA-A54B-ADCF-A30FE9F014D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5820010" y="3399071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27" name="直線接點 126">
                <a:extLst>
                  <a:ext uri="{FF2B5EF4-FFF2-40B4-BE49-F238E27FC236}">
                    <a16:creationId xmlns:a16="http://schemas.microsoft.com/office/drawing/2014/main" id="{A8F5D823-28C5-7448-B28E-6E6A4C3EFE68}"/>
                  </a:ext>
                </a:extLst>
              </p:cNvPr>
              <p:cNvCxnSpPr>
                <a:cxnSpLocks/>
                <a:stCxn id="100" idx="0"/>
                <a:endCxn id="126" idx="5"/>
              </p:cNvCxnSpPr>
              <p:nvPr/>
            </p:nvCxnSpPr>
            <p:spPr>
              <a:xfrm flipH="1" flipV="1">
                <a:off x="6080173" y="3659234"/>
                <a:ext cx="1104922" cy="6051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接點 127">
                <a:extLst>
                  <a:ext uri="{FF2B5EF4-FFF2-40B4-BE49-F238E27FC236}">
                    <a16:creationId xmlns:a16="http://schemas.microsoft.com/office/drawing/2014/main" id="{FA7807E7-E5AD-824F-AB5C-E9A4479E8605}"/>
                  </a:ext>
                </a:extLst>
              </p:cNvPr>
              <p:cNvCxnSpPr>
                <a:cxnSpLocks/>
                <a:stCxn id="129" idx="0"/>
                <a:endCxn id="126" idx="3"/>
              </p:cNvCxnSpPr>
              <p:nvPr/>
            </p:nvCxnSpPr>
            <p:spPr>
              <a:xfrm flipV="1">
                <a:off x="5233079" y="3659234"/>
                <a:ext cx="631568" cy="6125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737B4FB9-DCC3-A846-B85C-0BA788AB7114}"/>
                  </a:ext>
                </a:extLst>
              </p:cNvPr>
              <p:cNvSpPr txBox="1"/>
              <p:nvPr/>
            </p:nvSpPr>
            <p:spPr>
              <a:xfrm>
                <a:off x="5216982" y="3329767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135" name="Oval 63">
              <a:extLst>
                <a:ext uri="{FF2B5EF4-FFF2-40B4-BE49-F238E27FC236}">
                  <a16:creationId xmlns:a16="http://schemas.microsoft.com/office/drawing/2014/main" id="{2FFF4EB1-8303-D140-AE35-AE4499793D82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49759" y="521984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e</a:t>
              </a:r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5F9AF118-EFAB-C944-A116-D99ACCC2D948}"/>
                </a:ext>
              </a:extLst>
            </p:cNvPr>
            <p:cNvSpPr txBox="1"/>
            <p:nvPr/>
          </p:nvSpPr>
          <p:spPr>
            <a:xfrm>
              <a:off x="3315216" y="47175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24C0722C-3E32-D047-927F-ACD7781651B3}"/>
              </a:ext>
            </a:extLst>
          </p:cNvPr>
          <p:cNvSpPr/>
          <p:nvPr/>
        </p:nvSpPr>
        <p:spPr>
          <a:xfrm>
            <a:off x="2674132" y="122669"/>
            <a:ext cx="3463197" cy="2791012"/>
          </a:xfrm>
          <a:custGeom>
            <a:avLst/>
            <a:gdLst>
              <a:gd name="connsiteX0" fmla="*/ 3463197 w 3463197"/>
              <a:gd name="connsiteY0" fmla="*/ 218294 h 2791012"/>
              <a:gd name="connsiteX1" fmla="*/ 1417421 w 3463197"/>
              <a:gd name="connsiteY1" fmla="*/ 16816 h 2791012"/>
              <a:gd name="connsiteX2" fmla="*/ 115563 w 3463197"/>
              <a:gd name="connsiteY2" fmla="*/ 605751 h 2791012"/>
              <a:gd name="connsiteX3" fmla="*/ 146560 w 3463197"/>
              <a:gd name="connsiteY3" fmla="*/ 2791012 h 279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3197" h="2791012">
                <a:moveTo>
                  <a:pt x="3463197" y="218294"/>
                </a:moveTo>
                <a:cubicBezTo>
                  <a:pt x="2719278" y="85267"/>
                  <a:pt x="1975360" y="-47760"/>
                  <a:pt x="1417421" y="16816"/>
                </a:cubicBezTo>
                <a:cubicBezTo>
                  <a:pt x="859482" y="81392"/>
                  <a:pt x="327373" y="143385"/>
                  <a:pt x="115563" y="605751"/>
                </a:cubicBezTo>
                <a:cubicBezTo>
                  <a:pt x="-96247" y="1068117"/>
                  <a:pt x="25156" y="1929564"/>
                  <a:pt x="146560" y="27910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0987405"/>
      </p:ext>
    </p:extLst>
  </p:cSld>
  <p:clrMapOvr>
    <a:masterClrMapping/>
  </p:clrMapOvr>
  <p:transition advClick="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21435" y="3831431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1535716" y="383143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" name="手繪多邊形 1">
            <a:extLst>
              <a:ext uri="{FF2B5EF4-FFF2-40B4-BE49-F238E27FC236}">
                <a16:creationId xmlns:a16="http://schemas.microsoft.com/office/drawing/2014/main" id="{B7198561-2DE7-0B47-903B-1BA2182EF7ED}"/>
              </a:ext>
            </a:extLst>
          </p:cNvPr>
          <p:cNvSpPr/>
          <p:nvPr/>
        </p:nvSpPr>
        <p:spPr>
          <a:xfrm>
            <a:off x="2505660" y="4198267"/>
            <a:ext cx="3194528" cy="282991"/>
          </a:xfrm>
          <a:custGeom>
            <a:avLst/>
            <a:gdLst>
              <a:gd name="connsiteX0" fmla="*/ 1689315 w 1689315"/>
              <a:gd name="connsiteY0" fmla="*/ 0 h 267840"/>
              <a:gd name="connsiteX1" fmla="*/ 1084881 w 1689315"/>
              <a:gd name="connsiteY1" fmla="*/ 263471 h 267840"/>
              <a:gd name="connsiteX2" fmla="*/ 0 w 1689315"/>
              <a:gd name="connsiteY2" fmla="*/ 139485 h 2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9315" h="267840">
                <a:moveTo>
                  <a:pt x="1689315" y="0"/>
                </a:moveTo>
                <a:cubicBezTo>
                  <a:pt x="1527874" y="120111"/>
                  <a:pt x="1366434" y="240223"/>
                  <a:pt x="1084881" y="263471"/>
                </a:cubicBezTo>
                <a:cubicBezTo>
                  <a:pt x="803328" y="286719"/>
                  <a:pt x="401664" y="213102"/>
                  <a:pt x="0" y="1394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27BCA1A-AFD4-D14E-AE1C-C93E901C2329}"/>
              </a:ext>
            </a:extLst>
          </p:cNvPr>
          <p:cNvGrpSpPr/>
          <p:nvPr/>
        </p:nvGrpSpPr>
        <p:grpSpPr>
          <a:xfrm>
            <a:off x="3315216" y="15007"/>
            <a:ext cx="5634779" cy="6790536"/>
            <a:chOff x="3315216" y="15007"/>
            <a:chExt cx="5634779" cy="6790536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5B6E0D75-9CAE-BF44-9F24-2D7FF38EDAAD}"/>
                </a:ext>
              </a:extLst>
            </p:cNvPr>
            <p:cNvGrpSpPr/>
            <p:nvPr/>
          </p:nvGrpSpPr>
          <p:grpSpPr>
            <a:xfrm>
              <a:off x="3315216" y="89017"/>
              <a:ext cx="5634779" cy="6716526"/>
              <a:chOff x="3315216" y="89017"/>
              <a:chExt cx="5634779" cy="6716526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1D3AE122-A62F-3E44-8891-FA439DAB9DDE}"/>
                  </a:ext>
                </a:extLst>
              </p:cNvPr>
              <p:cNvGrpSpPr/>
              <p:nvPr/>
            </p:nvGrpSpPr>
            <p:grpSpPr>
              <a:xfrm>
                <a:off x="3688136" y="760559"/>
                <a:ext cx="5261859" cy="3100489"/>
                <a:chOff x="3439343" y="23260"/>
                <a:chExt cx="5261859" cy="3100489"/>
              </a:xfrm>
            </p:grpSpPr>
            <p:grpSp>
              <p:nvGrpSpPr>
                <p:cNvPr id="3" name="群組 2">
                  <a:extLst>
                    <a:ext uri="{FF2B5EF4-FFF2-40B4-BE49-F238E27FC236}">
                      <a16:creationId xmlns:a16="http://schemas.microsoft.com/office/drawing/2014/main" id="{2B5D42B0-2BE2-0C44-BFCF-2551F352035A}"/>
                    </a:ext>
                  </a:extLst>
                </p:cNvPr>
                <p:cNvGrpSpPr/>
                <p:nvPr/>
              </p:nvGrpSpPr>
              <p:grpSpPr>
                <a:xfrm>
                  <a:off x="6057394" y="744921"/>
                  <a:ext cx="2643808" cy="2335558"/>
                  <a:chOff x="4257630" y="465186"/>
                  <a:chExt cx="2643808" cy="2335558"/>
                </a:xfrm>
              </p:grpSpPr>
              <p:grpSp>
                <p:nvGrpSpPr>
                  <p:cNvPr id="6" name="群組 5">
                    <a:extLst>
                      <a:ext uri="{FF2B5EF4-FFF2-40B4-BE49-F238E27FC236}">
                        <a16:creationId xmlns:a16="http://schemas.microsoft.com/office/drawing/2014/main" id="{361674DB-222D-194A-ABE1-5E33F5A8011B}"/>
                      </a:ext>
                    </a:extLst>
                  </p:cNvPr>
                  <p:cNvGrpSpPr/>
                  <p:nvPr/>
                </p:nvGrpSpPr>
                <p:grpSpPr>
                  <a:xfrm>
                    <a:off x="5595983" y="1470332"/>
                    <a:ext cx="1305455" cy="1229015"/>
                    <a:chOff x="5595983" y="1470332"/>
                    <a:chExt cx="1305455" cy="1229015"/>
                  </a:xfrm>
                </p:grpSpPr>
                <p:sp>
                  <p:nvSpPr>
                    <p:cNvPr id="59" name="Oval 63">
                      <a:extLst>
                        <a:ext uri="{FF2B5EF4-FFF2-40B4-BE49-F238E27FC236}">
                          <a16:creationId xmlns:a16="http://schemas.microsoft.com/office/drawing/2014/main" id="{09F094E9-696F-6247-8D36-7B187F9B40C5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21"/>
                      </p:custDataLst>
                    </p:nvPr>
                  </p:nvSpPr>
                  <p:spPr bwMode="auto">
                    <a:xfrm>
                      <a:off x="5595983" y="2394547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56" name="Oval 63">
                      <a:extLst>
                        <a:ext uri="{FF2B5EF4-FFF2-40B4-BE49-F238E27FC236}">
                          <a16:creationId xmlns:a16="http://schemas.microsoft.com/office/drawing/2014/main" id="{EBF86119-ACE5-8643-B5CC-A9CE3C89AA5A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22"/>
                      </p:custDataLst>
                    </p:nvPr>
                  </p:nvSpPr>
                  <p:spPr bwMode="auto">
                    <a:xfrm>
                      <a:off x="6596638" y="2372287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57" name="Oval 63">
                      <a:extLst>
                        <a:ext uri="{FF2B5EF4-FFF2-40B4-BE49-F238E27FC236}">
                          <a16:creationId xmlns:a16="http://schemas.microsoft.com/office/drawing/2014/main" id="{0036B73F-52D7-C549-B9F6-18DE27B2AD89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23"/>
                      </p:custDataLst>
                    </p:nvPr>
                  </p:nvSpPr>
                  <p:spPr bwMode="auto">
                    <a:xfrm>
                      <a:off x="5995144" y="1491520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58" name="文字方塊 57">
                      <a:extLst>
                        <a:ext uri="{FF2B5EF4-FFF2-40B4-BE49-F238E27FC236}">
                          <a16:creationId xmlns:a16="http://schemas.microsoft.com/office/drawing/2014/main" id="{8844D035-DE34-2743-8D95-27AAA1BC70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3106" y="1470332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60" name="直線接點 59">
                      <a:extLst>
                        <a:ext uri="{FF2B5EF4-FFF2-40B4-BE49-F238E27FC236}">
                          <a16:creationId xmlns:a16="http://schemas.microsoft.com/office/drawing/2014/main" id="{830B1FB1-9EA2-9346-A974-F9EC4C4F4B2F}"/>
                        </a:ext>
                      </a:extLst>
                    </p:cNvPr>
                    <p:cNvCxnSpPr>
                      <a:cxnSpLocks/>
                      <a:stCxn id="59" idx="0"/>
                      <a:endCxn id="57" idx="3"/>
                    </p:cNvCxnSpPr>
                    <p:nvPr/>
                  </p:nvCxnSpPr>
                  <p:spPr>
                    <a:xfrm flipV="1">
                      <a:off x="5748383" y="1751683"/>
                      <a:ext cx="291398" cy="64286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直線接點 60">
                      <a:extLst>
                        <a:ext uri="{FF2B5EF4-FFF2-40B4-BE49-F238E27FC236}">
                          <a16:creationId xmlns:a16="http://schemas.microsoft.com/office/drawing/2014/main" id="{9109B54F-8EDA-9D42-A129-F352C62E515A}"/>
                        </a:ext>
                      </a:extLst>
                    </p:cNvPr>
                    <p:cNvCxnSpPr>
                      <a:cxnSpLocks/>
                      <a:stCxn id="56" idx="0"/>
                      <a:endCxn id="57" idx="5"/>
                    </p:cNvCxnSpPr>
                    <p:nvPr/>
                  </p:nvCxnSpPr>
                  <p:spPr>
                    <a:xfrm flipH="1" flipV="1">
                      <a:off x="6255307" y="1751683"/>
                      <a:ext cx="493731" cy="62060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3">
                    <a:extLst>
                      <a:ext uri="{FF2B5EF4-FFF2-40B4-BE49-F238E27FC236}">
                        <a16:creationId xmlns:a16="http://schemas.microsoft.com/office/drawing/2014/main" id="{66A1FFC2-3F3E-554F-BDEC-8397D3F04A13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9"/>
                    </p:custDataLst>
                  </p:nvPr>
                </p:nvSpPr>
                <p:spPr bwMode="auto">
                  <a:xfrm>
                    <a:off x="5444529" y="56153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69" name="直線接點 68">
                    <a:extLst>
                      <a:ext uri="{FF2B5EF4-FFF2-40B4-BE49-F238E27FC236}">
                        <a16:creationId xmlns:a16="http://schemas.microsoft.com/office/drawing/2014/main" id="{B7510029-586C-494A-9797-FFBD1A46905F}"/>
                      </a:ext>
                    </a:extLst>
                  </p:cNvPr>
                  <p:cNvCxnSpPr>
                    <a:cxnSpLocks/>
                    <a:stCxn id="76" idx="0"/>
                    <a:endCxn id="68" idx="3"/>
                  </p:cNvCxnSpPr>
                  <p:nvPr/>
                </p:nvCxnSpPr>
                <p:spPr>
                  <a:xfrm flipV="1">
                    <a:off x="4831617" y="821700"/>
                    <a:ext cx="657549" cy="66982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線接點 72">
                    <a:extLst>
                      <a:ext uri="{FF2B5EF4-FFF2-40B4-BE49-F238E27FC236}">
                        <a16:creationId xmlns:a16="http://schemas.microsoft.com/office/drawing/2014/main" id="{BD8DBBE7-253D-4443-8B63-AE12055D16E6}"/>
                      </a:ext>
                    </a:extLst>
                  </p:cNvPr>
                  <p:cNvCxnSpPr>
                    <a:cxnSpLocks/>
                    <a:stCxn id="57" idx="0"/>
                    <a:endCxn id="68" idx="5"/>
                  </p:cNvCxnSpPr>
                  <p:nvPr/>
                </p:nvCxnSpPr>
                <p:spPr>
                  <a:xfrm flipH="1" flipV="1">
                    <a:off x="5704692" y="821700"/>
                    <a:ext cx="442852" cy="66982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文字方塊 73">
                    <a:extLst>
                      <a:ext uri="{FF2B5EF4-FFF2-40B4-BE49-F238E27FC236}">
                        <a16:creationId xmlns:a16="http://schemas.microsoft.com/office/drawing/2014/main" id="{E13BB2EF-3961-F548-80E5-26D7B5D6D32A}"/>
                      </a:ext>
                    </a:extLst>
                  </p:cNvPr>
                  <p:cNvSpPr txBox="1"/>
                  <p:nvPr/>
                </p:nvSpPr>
                <p:spPr>
                  <a:xfrm>
                    <a:off x="5016854" y="46518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4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76" name="Oval 63">
                    <a:extLst>
                      <a:ext uri="{FF2B5EF4-FFF2-40B4-BE49-F238E27FC236}">
                        <a16:creationId xmlns:a16="http://schemas.microsoft.com/office/drawing/2014/main" id="{4FC46901-C64E-F343-A0A3-1CD3F37F2F1B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0"/>
                    </p:custDataLst>
                  </p:nvPr>
                </p:nvSpPr>
                <p:spPr bwMode="auto">
                  <a:xfrm>
                    <a:off x="4679217" y="1491520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77" name="文字方塊 76">
                    <a:extLst>
                      <a:ext uri="{FF2B5EF4-FFF2-40B4-BE49-F238E27FC236}">
                        <a16:creationId xmlns:a16="http://schemas.microsoft.com/office/drawing/2014/main" id="{DCC72EBB-3C63-694C-A772-1A528FD2127E}"/>
                      </a:ext>
                    </a:extLst>
                  </p:cNvPr>
                  <p:cNvSpPr txBox="1"/>
                  <p:nvPr/>
                </p:nvSpPr>
                <p:spPr>
                  <a:xfrm>
                    <a:off x="4257630" y="1451599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97" name="文字方塊 96">
                    <a:extLst>
                      <a:ext uri="{FF2B5EF4-FFF2-40B4-BE49-F238E27FC236}">
                        <a16:creationId xmlns:a16="http://schemas.microsoft.com/office/drawing/2014/main" id="{58A76EBE-E1D5-D74D-8FD7-19441928D475}"/>
                      </a:ext>
                    </a:extLst>
                  </p:cNvPr>
                  <p:cNvSpPr txBox="1"/>
                  <p:nvPr/>
                </p:nvSpPr>
                <p:spPr>
                  <a:xfrm>
                    <a:off x="5258140" y="2339079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98" name="文字方塊 97">
                    <a:extLst>
                      <a:ext uri="{FF2B5EF4-FFF2-40B4-BE49-F238E27FC236}">
                        <a16:creationId xmlns:a16="http://schemas.microsoft.com/office/drawing/2014/main" id="{7A7D4DB7-0F03-3C4F-BD96-525289400C02}"/>
                      </a:ext>
                    </a:extLst>
                  </p:cNvPr>
                  <p:cNvSpPr txBox="1"/>
                  <p:nvPr/>
                </p:nvSpPr>
                <p:spPr>
                  <a:xfrm>
                    <a:off x="6251526" y="233489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</p:grpSp>
            <p:grpSp>
              <p:nvGrpSpPr>
                <p:cNvPr id="75" name="群組 74">
                  <a:extLst>
                    <a:ext uri="{FF2B5EF4-FFF2-40B4-BE49-F238E27FC236}">
                      <a16:creationId xmlns:a16="http://schemas.microsoft.com/office/drawing/2014/main" id="{06BCFA06-482C-C949-9D1C-4A2F27F97C48}"/>
                    </a:ext>
                  </a:extLst>
                </p:cNvPr>
                <p:cNvGrpSpPr/>
                <p:nvPr/>
              </p:nvGrpSpPr>
              <p:grpSpPr>
                <a:xfrm>
                  <a:off x="3439343" y="723560"/>
                  <a:ext cx="2177007" cy="2400189"/>
                  <a:chOff x="4591906" y="3894547"/>
                  <a:chExt cx="2177007" cy="2400189"/>
                </a:xfrm>
              </p:grpSpPr>
              <p:sp>
                <p:nvSpPr>
                  <p:cNvPr id="78" name="文字方塊 77">
                    <a:extLst>
                      <a:ext uri="{FF2B5EF4-FFF2-40B4-BE49-F238E27FC236}">
                        <a16:creationId xmlns:a16="http://schemas.microsoft.com/office/drawing/2014/main" id="{2C9FC51F-E8D0-E449-904F-E6C1AF914835}"/>
                      </a:ext>
                    </a:extLst>
                  </p:cNvPr>
                  <p:cNvSpPr txBox="1"/>
                  <p:nvPr/>
                </p:nvSpPr>
                <p:spPr>
                  <a:xfrm>
                    <a:off x="6149658" y="495502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79" name="群組 78">
                    <a:extLst>
                      <a:ext uri="{FF2B5EF4-FFF2-40B4-BE49-F238E27FC236}">
                        <a16:creationId xmlns:a16="http://schemas.microsoft.com/office/drawing/2014/main" id="{DF8588D8-CA1C-BE47-BFA4-895396DDC532}"/>
                      </a:ext>
                    </a:extLst>
                  </p:cNvPr>
                  <p:cNvGrpSpPr/>
                  <p:nvPr/>
                </p:nvGrpSpPr>
                <p:grpSpPr>
                  <a:xfrm>
                    <a:off x="4591906" y="3894547"/>
                    <a:ext cx="2177007" cy="2400189"/>
                    <a:chOff x="4591906" y="3894547"/>
                    <a:chExt cx="2177007" cy="2400189"/>
                  </a:xfrm>
                </p:grpSpPr>
                <p:sp>
                  <p:nvSpPr>
                    <p:cNvPr id="80" name="Oval 63">
                      <a:extLst>
                        <a:ext uri="{FF2B5EF4-FFF2-40B4-BE49-F238E27FC236}">
                          <a16:creationId xmlns:a16="http://schemas.microsoft.com/office/drawing/2014/main" id="{8E4695CF-CA42-924D-9992-BDA38DF51C86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4"/>
                      </p:custDataLst>
                    </p:nvPr>
                  </p:nvSpPr>
                  <p:spPr bwMode="auto">
                    <a:xfrm>
                      <a:off x="6464113" y="4979694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81" name="直線接點 80">
                      <a:extLst>
                        <a:ext uri="{FF2B5EF4-FFF2-40B4-BE49-F238E27FC236}">
                          <a16:creationId xmlns:a16="http://schemas.microsoft.com/office/drawing/2014/main" id="{53D613B3-1834-9741-8FE0-5B95145657DA}"/>
                        </a:ext>
                      </a:extLst>
                    </p:cNvPr>
                    <p:cNvCxnSpPr>
                      <a:cxnSpLocks/>
                      <a:stCxn id="80" idx="0"/>
                      <a:endCxn id="84" idx="5"/>
                    </p:cNvCxnSpPr>
                    <p:nvPr/>
                  </p:nvCxnSpPr>
                  <p:spPr>
                    <a:xfrm flipH="1" flipV="1">
                      <a:off x="6088603" y="4251061"/>
                      <a:ext cx="527910" cy="72863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群組 81">
                      <a:extLst>
                        <a:ext uri="{FF2B5EF4-FFF2-40B4-BE49-F238E27FC236}">
                          <a16:creationId xmlns:a16="http://schemas.microsoft.com/office/drawing/2014/main" id="{3B13EB52-E606-FF48-BEB5-B859E3B06C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91906" y="4932930"/>
                      <a:ext cx="1619151" cy="1361806"/>
                      <a:chOff x="5417889" y="4392006"/>
                      <a:chExt cx="1619151" cy="1361806"/>
                    </a:xfrm>
                  </p:grpSpPr>
                  <p:sp>
                    <p:nvSpPr>
                      <p:cNvPr id="87" name="Oval 63">
                        <a:extLst>
                          <a:ext uri="{FF2B5EF4-FFF2-40B4-BE49-F238E27FC236}">
                            <a16:creationId xmlns:a16="http://schemas.microsoft.com/office/drawing/2014/main" id="{6F6FE277-63DA-3040-BE2F-A848D1074CBB}"/>
                          </a:ext>
                        </a:extLst>
                      </p:cNvPr>
                      <p:cNvSpPr>
                        <a:spLocks noChangeArrowheads="1"/>
                      </p:cNvSpPr>
                      <p:nvPr>
                        <p:custDataLst>
                          <p:tags r:id="rId16"/>
                        </p:custDataLst>
                      </p:nvPr>
                    </p:nvSpPr>
                    <p:spPr bwMode="auto">
                      <a:xfrm>
                        <a:off x="5774077" y="5292147"/>
                        <a:ext cx="304800" cy="304800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altLang="zh-TW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E</a:t>
                        </a:r>
                        <a:endParaRPr lang="zh-TW" altLang="en-US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88" name="文字方塊 87">
                        <a:extLst>
                          <a:ext uri="{FF2B5EF4-FFF2-40B4-BE49-F238E27FC236}">
                            <a16:creationId xmlns:a16="http://schemas.microsoft.com/office/drawing/2014/main" id="{70695B5D-E37F-2747-AEBD-64D534614D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17889" y="5292147"/>
                        <a:ext cx="35618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1</a:t>
                        </a:r>
                        <a:endParaRPr kumimoji="1" lang="zh-TW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89" name="Oval 63">
                        <a:extLst>
                          <a:ext uri="{FF2B5EF4-FFF2-40B4-BE49-F238E27FC236}">
                            <a16:creationId xmlns:a16="http://schemas.microsoft.com/office/drawing/2014/main" id="{9E2F96F1-55F9-364A-9D5C-762149A23A55}"/>
                          </a:ext>
                        </a:extLst>
                      </p:cNvPr>
                      <p:cNvSpPr>
                        <a:spLocks noChangeArrowheads="1"/>
                      </p:cNvSpPr>
                      <p:nvPr>
                        <p:custDataLst>
                          <p:tags r:id="rId17"/>
                        </p:custDataLst>
                      </p:nvPr>
                    </p:nvSpPr>
                    <p:spPr bwMode="auto">
                      <a:xfrm>
                        <a:off x="6732240" y="5292147"/>
                        <a:ext cx="304800" cy="304800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altLang="zh-TW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i</a:t>
                        </a:r>
                        <a:endParaRPr lang="zh-TW" altLang="en-US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90" name="文字方塊 89">
                        <a:extLst>
                          <a:ext uri="{FF2B5EF4-FFF2-40B4-BE49-F238E27FC236}">
                            <a16:creationId xmlns:a16="http://schemas.microsoft.com/office/drawing/2014/main" id="{60BA7409-B70F-A044-B63F-03ABE151F5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76052" y="5292107"/>
                        <a:ext cx="35618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1</a:t>
                        </a:r>
                        <a:endParaRPr kumimoji="1" lang="zh-TW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91" name="Oval 63">
                        <a:extLst>
                          <a:ext uri="{FF2B5EF4-FFF2-40B4-BE49-F238E27FC236}">
                            <a16:creationId xmlns:a16="http://schemas.microsoft.com/office/drawing/2014/main" id="{8F8B46A0-0FDC-AD49-8303-AD9A630E8150}"/>
                          </a:ext>
                        </a:extLst>
                      </p:cNvPr>
                      <p:cNvSpPr>
                        <a:spLocks noChangeArrowheads="1"/>
                      </p:cNvSpPr>
                      <p:nvPr>
                        <p:custDataLst>
                          <p:tags r:id="rId18"/>
                        </p:custDataLst>
                      </p:nvPr>
                    </p:nvSpPr>
                    <p:spPr bwMode="auto">
                      <a:xfrm>
                        <a:off x="6223652" y="4470438"/>
                        <a:ext cx="304800" cy="304800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zh-TW" altLang="en-US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92" name="文字方塊 91">
                        <a:extLst>
                          <a:ext uri="{FF2B5EF4-FFF2-40B4-BE49-F238E27FC236}">
                            <a16:creationId xmlns:a16="http://schemas.microsoft.com/office/drawing/2014/main" id="{18F57195-C61F-BF48-8F2F-5AE3AA1EE4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8383" y="4392006"/>
                        <a:ext cx="35618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2</a:t>
                        </a:r>
                        <a:endParaRPr kumimoji="1" lang="zh-TW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93" name="直線接點 92">
                        <a:extLst>
                          <a:ext uri="{FF2B5EF4-FFF2-40B4-BE49-F238E27FC236}">
                            <a16:creationId xmlns:a16="http://schemas.microsoft.com/office/drawing/2014/main" id="{2F938643-969D-9E45-B3B8-2C8029CCC62D}"/>
                          </a:ext>
                        </a:extLst>
                      </p:cNvPr>
                      <p:cNvCxnSpPr>
                        <a:cxnSpLocks/>
                        <a:stCxn id="87" idx="0"/>
                        <a:endCxn id="91" idx="3"/>
                      </p:cNvCxnSpPr>
                      <p:nvPr/>
                    </p:nvCxnSpPr>
                    <p:spPr>
                      <a:xfrm flipV="1">
                        <a:off x="5926477" y="4730601"/>
                        <a:ext cx="341812" cy="56154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直線接點 93">
                        <a:extLst>
                          <a:ext uri="{FF2B5EF4-FFF2-40B4-BE49-F238E27FC236}">
                            <a16:creationId xmlns:a16="http://schemas.microsoft.com/office/drawing/2014/main" id="{44E129E8-86B2-454D-975B-CE5B2A81D61A}"/>
                          </a:ext>
                        </a:extLst>
                      </p:cNvPr>
                      <p:cNvCxnSpPr>
                        <a:cxnSpLocks/>
                        <a:stCxn id="89" idx="0"/>
                        <a:endCxn id="91" idx="5"/>
                      </p:cNvCxnSpPr>
                      <p:nvPr/>
                    </p:nvCxnSpPr>
                    <p:spPr>
                      <a:xfrm flipH="1" flipV="1">
                        <a:off x="6483815" y="4730601"/>
                        <a:ext cx="400825" cy="56154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4" name="Oval 63">
                      <a:extLst>
                        <a:ext uri="{FF2B5EF4-FFF2-40B4-BE49-F238E27FC236}">
                          <a16:creationId xmlns:a16="http://schemas.microsoft.com/office/drawing/2014/main" id="{ADE87995-6A25-9444-94D6-33EB0B13471A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5"/>
                      </p:custDataLst>
                    </p:nvPr>
                  </p:nvSpPr>
                  <p:spPr bwMode="auto">
                    <a:xfrm>
                      <a:off x="5828440" y="3990898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85" name="文字方塊 84">
                      <a:extLst>
                        <a:ext uri="{FF2B5EF4-FFF2-40B4-BE49-F238E27FC236}">
                          <a16:creationId xmlns:a16="http://schemas.microsoft.com/office/drawing/2014/main" id="{96274AB8-6932-0147-BA92-134AEFBA9D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00765" y="3894547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86" name="直線接點 85">
                      <a:extLst>
                        <a:ext uri="{FF2B5EF4-FFF2-40B4-BE49-F238E27FC236}">
                          <a16:creationId xmlns:a16="http://schemas.microsoft.com/office/drawing/2014/main" id="{4A77D27D-7E62-7246-9856-0295D34EBF13}"/>
                        </a:ext>
                      </a:extLst>
                    </p:cNvPr>
                    <p:cNvCxnSpPr>
                      <a:cxnSpLocks/>
                      <a:stCxn id="91" idx="0"/>
                      <a:endCxn id="84" idx="3"/>
                    </p:cNvCxnSpPr>
                    <p:nvPr/>
                  </p:nvCxnSpPr>
                  <p:spPr>
                    <a:xfrm flipV="1">
                      <a:off x="5550069" y="4251061"/>
                      <a:ext cx="323008" cy="760301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5" name="Oval 63">
                  <a:extLst>
                    <a:ext uri="{FF2B5EF4-FFF2-40B4-BE49-F238E27FC236}">
                      <a16:creationId xmlns:a16="http://schemas.microsoft.com/office/drawing/2014/main" id="{EF9FB53C-7B64-0444-8EDB-CFEC9676418B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5801456" y="51465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FDECE0B5-CC8C-2B48-A5B7-4E3AE42F9D1E}"/>
                    </a:ext>
                  </a:extLst>
                </p:cNvPr>
                <p:cNvSpPr txBox="1"/>
                <p:nvPr/>
              </p:nvSpPr>
              <p:spPr>
                <a:xfrm>
                  <a:off x="5311550" y="23260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8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24" name="直線接點 123">
                  <a:extLst>
                    <a:ext uri="{FF2B5EF4-FFF2-40B4-BE49-F238E27FC236}">
                      <a16:creationId xmlns:a16="http://schemas.microsoft.com/office/drawing/2014/main" id="{AB75D8D3-6EDD-CA4F-A39A-331918024646}"/>
                    </a:ext>
                  </a:extLst>
                </p:cNvPr>
                <p:cNvCxnSpPr>
                  <a:cxnSpLocks/>
                  <a:stCxn id="68" idx="1"/>
                  <a:endCxn id="95" idx="5"/>
                </p:cNvCxnSpPr>
                <p:nvPr/>
              </p:nvCxnSpPr>
              <p:spPr>
                <a:xfrm flipH="1" flipV="1">
                  <a:off x="6061619" y="311628"/>
                  <a:ext cx="1227311" cy="57428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接點 124">
                  <a:extLst>
                    <a:ext uri="{FF2B5EF4-FFF2-40B4-BE49-F238E27FC236}">
                      <a16:creationId xmlns:a16="http://schemas.microsoft.com/office/drawing/2014/main" id="{8D94F469-4BCA-1347-B690-A6D2136BF444}"/>
                    </a:ext>
                  </a:extLst>
                </p:cNvPr>
                <p:cNvCxnSpPr>
                  <a:cxnSpLocks/>
                  <a:stCxn id="84" idx="7"/>
                  <a:endCxn id="95" idx="3"/>
                </p:cNvCxnSpPr>
                <p:nvPr/>
              </p:nvCxnSpPr>
              <p:spPr>
                <a:xfrm flipV="1">
                  <a:off x="4936040" y="311628"/>
                  <a:ext cx="910053" cy="5529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D4369E7D-62E3-514A-AD32-9CD6D2472F91}"/>
                  </a:ext>
                </a:extLst>
              </p:cNvPr>
              <p:cNvGrpSpPr/>
              <p:nvPr/>
            </p:nvGrpSpPr>
            <p:grpSpPr>
              <a:xfrm>
                <a:off x="4705971" y="3824163"/>
                <a:ext cx="4171181" cy="2981380"/>
                <a:chOff x="4616728" y="3329767"/>
                <a:chExt cx="4171181" cy="2981380"/>
              </a:xfrm>
            </p:grpSpPr>
            <p:grpSp>
              <p:nvGrpSpPr>
                <p:cNvPr id="99" name="群組 98">
                  <a:extLst>
                    <a:ext uri="{FF2B5EF4-FFF2-40B4-BE49-F238E27FC236}">
                      <a16:creationId xmlns:a16="http://schemas.microsoft.com/office/drawing/2014/main" id="{FA630BE8-7553-4242-AE83-995EADB57FDA}"/>
                    </a:ext>
                  </a:extLst>
                </p:cNvPr>
                <p:cNvGrpSpPr/>
                <p:nvPr/>
              </p:nvGrpSpPr>
              <p:grpSpPr>
                <a:xfrm>
                  <a:off x="5654577" y="4168077"/>
                  <a:ext cx="3133332" cy="2143070"/>
                  <a:chOff x="5637607" y="3703143"/>
                  <a:chExt cx="3133332" cy="2143070"/>
                </a:xfrm>
              </p:grpSpPr>
              <p:sp>
                <p:nvSpPr>
                  <p:cNvPr id="100" name="Oval 63">
                    <a:extLst>
                      <a:ext uri="{FF2B5EF4-FFF2-40B4-BE49-F238E27FC236}">
                        <a16:creationId xmlns:a16="http://schemas.microsoft.com/office/drawing/2014/main" id="{09683374-E089-324F-9B8C-11722A20A133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6"/>
                    </p:custDataLst>
                  </p:nvPr>
                </p:nvSpPr>
                <p:spPr bwMode="auto">
                  <a:xfrm>
                    <a:off x="7015725" y="3799494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01" name="文字方塊 100">
                    <a:extLst>
                      <a:ext uri="{FF2B5EF4-FFF2-40B4-BE49-F238E27FC236}">
                        <a16:creationId xmlns:a16="http://schemas.microsoft.com/office/drawing/2014/main" id="{C1858489-2145-E142-A06D-E26639514404}"/>
                      </a:ext>
                    </a:extLst>
                  </p:cNvPr>
                  <p:cNvSpPr txBox="1"/>
                  <p:nvPr/>
                </p:nvSpPr>
                <p:spPr>
                  <a:xfrm>
                    <a:off x="6588050" y="3703143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6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02" name="直線接點 101">
                    <a:extLst>
                      <a:ext uri="{FF2B5EF4-FFF2-40B4-BE49-F238E27FC236}">
                        <a16:creationId xmlns:a16="http://schemas.microsoft.com/office/drawing/2014/main" id="{3E0E0AF6-B35A-DE4E-BC4C-512CF9F484C2}"/>
                      </a:ext>
                    </a:extLst>
                  </p:cNvPr>
                  <p:cNvCxnSpPr>
                    <a:cxnSpLocks/>
                    <a:stCxn id="112" idx="0"/>
                    <a:endCxn id="100" idx="5"/>
                  </p:cNvCxnSpPr>
                  <p:nvPr/>
                </p:nvCxnSpPr>
                <p:spPr>
                  <a:xfrm flipH="1" flipV="1">
                    <a:off x="7275888" y="4059657"/>
                    <a:ext cx="1016282" cy="30859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線接點 102">
                    <a:extLst>
                      <a:ext uri="{FF2B5EF4-FFF2-40B4-BE49-F238E27FC236}">
                        <a16:creationId xmlns:a16="http://schemas.microsoft.com/office/drawing/2014/main" id="{A223D4A7-878C-FB4E-8086-030DE7B2035E}"/>
                      </a:ext>
                    </a:extLst>
                  </p:cNvPr>
                  <p:cNvCxnSpPr>
                    <a:cxnSpLocks/>
                    <a:endCxn id="100" idx="3"/>
                  </p:cNvCxnSpPr>
                  <p:nvPr/>
                </p:nvCxnSpPr>
                <p:spPr>
                  <a:xfrm flipV="1">
                    <a:off x="6410419" y="4059657"/>
                    <a:ext cx="649943" cy="42448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78048DE9-AB98-6745-8E5B-62D14867FE83}"/>
                      </a:ext>
                    </a:extLst>
                  </p:cNvPr>
                  <p:cNvGrpSpPr/>
                  <p:nvPr/>
                </p:nvGrpSpPr>
                <p:grpSpPr>
                  <a:xfrm>
                    <a:off x="5637607" y="4489520"/>
                    <a:ext cx="1378118" cy="1356693"/>
                    <a:chOff x="7380312" y="4413964"/>
                    <a:chExt cx="1378118" cy="1356693"/>
                  </a:xfrm>
                </p:grpSpPr>
                <p:sp>
                  <p:nvSpPr>
                    <p:cNvPr id="116" name="Oval 63">
                      <a:extLst>
                        <a:ext uri="{FF2B5EF4-FFF2-40B4-BE49-F238E27FC236}">
                          <a16:creationId xmlns:a16="http://schemas.microsoft.com/office/drawing/2014/main" id="{20ABB76D-48A4-5B4A-83A9-3F7CDB4A8E2B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0"/>
                      </p:custDataLst>
                    </p:nvPr>
                  </p:nvSpPr>
                  <p:spPr bwMode="auto">
                    <a:xfrm>
                      <a:off x="7685112" y="5302456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17" name="Oval 63">
                      <a:extLst>
                        <a:ext uri="{FF2B5EF4-FFF2-40B4-BE49-F238E27FC236}">
                          <a16:creationId xmlns:a16="http://schemas.microsoft.com/office/drawing/2014/main" id="{4CA6AD40-916B-4B48-8B94-4B2766606E6E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1"/>
                      </p:custDataLst>
                    </p:nvPr>
                  </p:nvSpPr>
                  <p:spPr bwMode="auto">
                    <a:xfrm>
                      <a:off x="8453630" y="5285571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18" name="文字方塊 117">
                      <a:extLst>
                        <a:ext uri="{FF2B5EF4-FFF2-40B4-BE49-F238E27FC236}">
                          <a16:creationId xmlns:a16="http://schemas.microsoft.com/office/drawing/2014/main" id="{E71B6332-A27F-1646-BF22-125F6148FC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80312" y="5308992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19" name="文字方塊 118">
                      <a:extLst>
                        <a:ext uri="{FF2B5EF4-FFF2-40B4-BE49-F238E27FC236}">
                          <a16:creationId xmlns:a16="http://schemas.microsoft.com/office/drawing/2014/main" id="{E659014F-7F58-F646-8B2C-7AF848D328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23136" y="5292106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20" name="Oval 63">
                      <a:extLst>
                        <a:ext uri="{FF2B5EF4-FFF2-40B4-BE49-F238E27FC236}">
                          <a16:creationId xmlns:a16="http://schemas.microsoft.com/office/drawing/2014/main" id="{6B0F5027-DDD8-0049-B276-D7F30681520B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2"/>
                      </p:custDataLst>
                    </p:nvPr>
                  </p:nvSpPr>
                  <p:spPr bwMode="auto">
                    <a:xfrm>
                      <a:off x="8000164" y="4435152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21" name="文字方塊 120">
                      <a:extLst>
                        <a:ext uri="{FF2B5EF4-FFF2-40B4-BE49-F238E27FC236}">
                          <a16:creationId xmlns:a16="http://schemas.microsoft.com/office/drawing/2014/main" id="{0A9E59DB-1B2F-BC4E-88E5-019D88C491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8126" y="4413964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122" name="直線接點 121">
                      <a:extLst>
                        <a:ext uri="{FF2B5EF4-FFF2-40B4-BE49-F238E27FC236}">
                          <a16:creationId xmlns:a16="http://schemas.microsoft.com/office/drawing/2014/main" id="{6392ABFC-8F10-5442-8B56-445CCBBCD9D0}"/>
                        </a:ext>
                      </a:extLst>
                    </p:cNvPr>
                    <p:cNvCxnSpPr>
                      <a:cxnSpLocks/>
                      <a:stCxn id="116" idx="0"/>
                      <a:endCxn id="120" idx="3"/>
                    </p:cNvCxnSpPr>
                    <p:nvPr/>
                  </p:nvCxnSpPr>
                  <p:spPr>
                    <a:xfrm flipV="1">
                      <a:off x="7837512" y="4695315"/>
                      <a:ext cx="207289" cy="607141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直線接點 122">
                      <a:extLst>
                        <a:ext uri="{FF2B5EF4-FFF2-40B4-BE49-F238E27FC236}">
                          <a16:creationId xmlns:a16="http://schemas.microsoft.com/office/drawing/2014/main" id="{154C089B-5444-8E43-9480-9775D9A71D46}"/>
                        </a:ext>
                      </a:extLst>
                    </p:cNvPr>
                    <p:cNvCxnSpPr>
                      <a:cxnSpLocks/>
                      <a:stCxn id="117" idx="0"/>
                      <a:endCxn id="120" idx="5"/>
                    </p:cNvCxnSpPr>
                    <p:nvPr/>
                  </p:nvCxnSpPr>
                  <p:spPr>
                    <a:xfrm flipH="1" flipV="1">
                      <a:off x="8260327" y="4695315"/>
                      <a:ext cx="345703" cy="59025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AEE7B784-E86C-1C49-8F9B-047C1D14619F}"/>
                      </a:ext>
                    </a:extLst>
                  </p:cNvPr>
                  <p:cNvGrpSpPr/>
                  <p:nvPr/>
                </p:nvGrpSpPr>
                <p:grpSpPr>
                  <a:xfrm>
                    <a:off x="7147883" y="4271900"/>
                    <a:ext cx="1623056" cy="1571790"/>
                    <a:chOff x="7287774" y="381395"/>
                    <a:chExt cx="1623056" cy="1571790"/>
                  </a:xfrm>
                </p:grpSpPr>
                <p:sp>
                  <p:nvSpPr>
                    <p:cNvPr id="106" name="Oval 63">
                      <a:extLst>
                        <a:ext uri="{FF2B5EF4-FFF2-40B4-BE49-F238E27FC236}">
                          <a16:creationId xmlns:a16="http://schemas.microsoft.com/office/drawing/2014/main" id="{784958CF-FD41-E746-AFF9-4F34DD977640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7"/>
                      </p:custDataLst>
                    </p:nvPr>
                  </p:nvSpPr>
                  <p:spPr bwMode="auto">
                    <a:xfrm>
                      <a:off x="7643962" y="1491520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09" name="文字方塊 108">
                      <a:extLst>
                        <a:ext uri="{FF2B5EF4-FFF2-40B4-BE49-F238E27FC236}">
                          <a16:creationId xmlns:a16="http://schemas.microsoft.com/office/drawing/2014/main" id="{AB14A184-B0E5-4040-92C2-143B359D13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87774" y="1491520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10" name="Oval 63">
                      <a:extLst>
                        <a:ext uri="{FF2B5EF4-FFF2-40B4-BE49-F238E27FC236}">
                          <a16:creationId xmlns:a16="http://schemas.microsoft.com/office/drawing/2014/main" id="{8CFBB1EC-81B1-6343-B0DC-C6CBFD7A16C3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8"/>
                      </p:custDataLst>
                    </p:nvPr>
                  </p:nvSpPr>
                  <p:spPr bwMode="auto">
                    <a:xfrm>
                      <a:off x="8606030" y="1446883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11" name="文字方塊 110">
                      <a:extLst>
                        <a:ext uri="{FF2B5EF4-FFF2-40B4-BE49-F238E27FC236}">
                          <a16:creationId xmlns:a16="http://schemas.microsoft.com/office/drawing/2014/main" id="{B3C9916E-FD04-FE49-9CEA-7BA5176AA3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49842" y="1446883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12" name="Oval 63">
                      <a:extLst>
                        <a:ext uri="{FF2B5EF4-FFF2-40B4-BE49-F238E27FC236}">
                          <a16:creationId xmlns:a16="http://schemas.microsoft.com/office/drawing/2014/main" id="{0C215EF4-F1F8-B94D-8211-3CB634EB9361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9"/>
                      </p:custDataLst>
                    </p:nvPr>
                  </p:nvSpPr>
                  <p:spPr bwMode="auto">
                    <a:xfrm>
                      <a:off x="8279661" y="477746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F8441E2-B9DD-5C48-9C04-0844CBB71B7E}"/>
                        </a:ext>
                      </a:extLst>
                    </p:cNvPr>
                    <p:cNvCxnSpPr>
                      <a:cxnSpLocks/>
                      <a:stCxn id="106" idx="0"/>
                      <a:endCxn id="112" idx="3"/>
                    </p:cNvCxnSpPr>
                    <p:nvPr/>
                  </p:nvCxnSpPr>
                  <p:spPr>
                    <a:xfrm flipV="1">
                      <a:off x="7796362" y="737909"/>
                      <a:ext cx="527936" cy="753611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E8091F5-AC54-364E-B60F-D6802AAB8F2F}"/>
                        </a:ext>
                      </a:extLst>
                    </p:cNvPr>
                    <p:cNvCxnSpPr>
                      <a:cxnSpLocks/>
                      <a:stCxn id="110" idx="0"/>
                      <a:endCxn id="112" idx="5"/>
                    </p:cNvCxnSpPr>
                    <p:nvPr/>
                  </p:nvCxnSpPr>
                  <p:spPr>
                    <a:xfrm flipH="1" flipV="1">
                      <a:off x="8539824" y="737909"/>
                      <a:ext cx="218606" cy="70897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5" name="文字方塊 114">
                      <a:extLst>
                        <a:ext uri="{FF2B5EF4-FFF2-40B4-BE49-F238E27FC236}">
                          <a16:creationId xmlns:a16="http://schemas.microsoft.com/office/drawing/2014/main" id="{ABB4EF5E-D538-5344-9F3E-45205A601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51986" y="381395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</p:grpSp>
            </p:grpSp>
            <p:sp>
              <p:nvSpPr>
                <p:cNvPr id="129" name="Oval 63">
                  <a:extLst>
                    <a:ext uri="{FF2B5EF4-FFF2-40B4-BE49-F238E27FC236}">
                      <a16:creationId xmlns:a16="http://schemas.microsoft.com/office/drawing/2014/main" id="{F8855BE9-FC6F-D04E-9A9E-792B38BBA866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5080679" y="4271761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 err="1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a:t>sp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0" name="文字方塊 129">
                  <a:extLst>
                    <a:ext uri="{FF2B5EF4-FFF2-40B4-BE49-F238E27FC236}">
                      <a16:creationId xmlns:a16="http://schemas.microsoft.com/office/drawing/2014/main" id="{54D7B68F-1CA7-204A-ABE6-1B1D1959618A}"/>
                    </a:ext>
                  </a:extLst>
                </p:cNvPr>
                <p:cNvSpPr txBox="1"/>
                <p:nvPr/>
              </p:nvSpPr>
              <p:spPr>
                <a:xfrm>
                  <a:off x="4616728" y="4217223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26" name="Oval 63">
                  <a:extLst>
                    <a:ext uri="{FF2B5EF4-FFF2-40B4-BE49-F238E27FC236}">
                      <a16:creationId xmlns:a16="http://schemas.microsoft.com/office/drawing/2014/main" id="{1A00F096-D0BA-A54B-ADCF-A30FE9F014D1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5820010" y="3399071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27" name="直線接點 126">
                  <a:extLst>
                    <a:ext uri="{FF2B5EF4-FFF2-40B4-BE49-F238E27FC236}">
                      <a16:creationId xmlns:a16="http://schemas.microsoft.com/office/drawing/2014/main" id="{A8F5D823-28C5-7448-B28E-6E6A4C3EFE68}"/>
                    </a:ext>
                  </a:extLst>
                </p:cNvPr>
                <p:cNvCxnSpPr>
                  <a:cxnSpLocks/>
                  <a:stCxn id="100" idx="0"/>
                  <a:endCxn id="126" idx="5"/>
                </p:cNvCxnSpPr>
                <p:nvPr/>
              </p:nvCxnSpPr>
              <p:spPr>
                <a:xfrm flipH="1" flipV="1">
                  <a:off x="6080173" y="3659234"/>
                  <a:ext cx="1104922" cy="6051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>
                  <a:extLst>
                    <a:ext uri="{FF2B5EF4-FFF2-40B4-BE49-F238E27FC236}">
                      <a16:creationId xmlns:a16="http://schemas.microsoft.com/office/drawing/2014/main" id="{FA7807E7-E5AD-824F-AB5C-E9A4479E8605}"/>
                    </a:ext>
                  </a:extLst>
                </p:cNvPr>
                <p:cNvCxnSpPr>
                  <a:cxnSpLocks/>
                  <a:stCxn id="129" idx="0"/>
                  <a:endCxn id="126" idx="3"/>
                </p:cNvCxnSpPr>
                <p:nvPr/>
              </p:nvCxnSpPr>
              <p:spPr>
                <a:xfrm flipV="1">
                  <a:off x="5233079" y="3659234"/>
                  <a:ext cx="631568" cy="61252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字方塊 130">
                  <a:extLst>
                    <a:ext uri="{FF2B5EF4-FFF2-40B4-BE49-F238E27FC236}">
                      <a16:creationId xmlns:a16="http://schemas.microsoft.com/office/drawing/2014/main" id="{737B4FB9-DCC3-A846-B85C-0BA788AB7114}"/>
                    </a:ext>
                  </a:extLst>
                </p:cNvPr>
                <p:cNvSpPr txBox="1"/>
                <p:nvPr/>
              </p:nvSpPr>
              <p:spPr>
                <a:xfrm>
                  <a:off x="5216982" y="3329767"/>
                  <a:ext cx="52450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10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</p:grpSp>
          <p:sp>
            <p:nvSpPr>
              <p:cNvPr id="135" name="Oval 63">
                <a:extLst>
                  <a:ext uri="{FF2B5EF4-FFF2-40B4-BE49-F238E27FC236}">
                    <a16:creationId xmlns:a16="http://schemas.microsoft.com/office/drawing/2014/main" id="{2FFF4EB1-8303-D140-AE35-AE4499793D8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3849759" y="838991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e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5F9AF118-EFAB-C944-A116-D99ACCC2D948}"/>
                  </a:ext>
                </a:extLst>
              </p:cNvPr>
              <p:cNvSpPr txBox="1"/>
              <p:nvPr/>
            </p:nvSpPr>
            <p:spPr>
              <a:xfrm>
                <a:off x="3315216" y="788764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08" name="Oval 63">
                <a:extLst>
                  <a:ext uri="{FF2B5EF4-FFF2-40B4-BE49-F238E27FC236}">
                    <a16:creationId xmlns:a16="http://schemas.microsoft.com/office/drawing/2014/main" id="{AA93FFBB-5C0B-0B4B-92D0-FB05E557913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793318" y="8901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32" name="直線接點 131">
                <a:extLst>
                  <a:ext uri="{FF2B5EF4-FFF2-40B4-BE49-F238E27FC236}">
                    <a16:creationId xmlns:a16="http://schemas.microsoft.com/office/drawing/2014/main" id="{AA32C264-9B5F-C145-A8CB-95F510A99F6A}"/>
                  </a:ext>
                </a:extLst>
              </p:cNvPr>
              <p:cNvCxnSpPr>
                <a:cxnSpLocks/>
                <a:stCxn id="135" idx="7"/>
                <a:endCxn id="108" idx="3"/>
              </p:cNvCxnSpPr>
              <p:nvPr/>
            </p:nvCxnSpPr>
            <p:spPr>
              <a:xfrm flipV="1">
                <a:off x="4109922" y="349180"/>
                <a:ext cx="728033" cy="53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>
                <a:extLst>
                  <a:ext uri="{FF2B5EF4-FFF2-40B4-BE49-F238E27FC236}">
                    <a16:creationId xmlns:a16="http://schemas.microsoft.com/office/drawing/2014/main" id="{0D72FE63-0542-DB40-9736-2EAB6ED6CE89}"/>
                  </a:ext>
                </a:extLst>
              </p:cNvPr>
              <p:cNvCxnSpPr>
                <a:cxnSpLocks/>
                <a:stCxn id="95" idx="0"/>
                <a:endCxn id="108" idx="5"/>
              </p:cNvCxnSpPr>
              <p:nvPr/>
            </p:nvCxnSpPr>
            <p:spPr>
              <a:xfrm flipH="1" flipV="1">
                <a:off x="5053481" y="349180"/>
                <a:ext cx="1149168" cy="4395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EC3378A5-7EBF-4E48-A39E-A064F468B213}"/>
                </a:ext>
              </a:extLst>
            </p:cNvPr>
            <p:cNvSpPr txBox="1"/>
            <p:nvPr/>
          </p:nvSpPr>
          <p:spPr>
            <a:xfrm>
              <a:off x="4139952" y="15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16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464564"/>
      </p:ext>
    </p:extLst>
  </p:cSld>
  <p:clrMapOvr>
    <a:masterClrMapping/>
  </p:clrMapOvr>
  <p:transition advClick="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63">
            <a:extLst>
              <a:ext uri="{FF2B5EF4-FFF2-40B4-BE49-F238E27FC236}">
                <a16:creationId xmlns:a16="http://schemas.microsoft.com/office/drawing/2014/main" id="{3E8DCF51-8F78-3E47-B306-8ADA91DF11C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21435" y="3831431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906C83B-EBEE-7349-8F38-7FECEDB000CC}"/>
              </a:ext>
            </a:extLst>
          </p:cNvPr>
          <p:cNvSpPr txBox="1"/>
          <p:nvPr/>
        </p:nvSpPr>
        <p:spPr>
          <a:xfrm>
            <a:off x="1535716" y="383143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" name="手繪多邊形 1">
            <a:extLst>
              <a:ext uri="{FF2B5EF4-FFF2-40B4-BE49-F238E27FC236}">
                <a16:creationId xmlns:a16="http://schemas.microsoft.com/office/drawing/2014/main" id="{B7198561-2DE7-0B47-903B-1BA2182EF7ED}"/>
              </a:ext>
            </a:extLst>
          </p:cNvPr>
          <p:cNvSpPr/>
          <p:nvPr/>
        </p:nvSpPr>
        <p:spPr>
          <a:xfrm>
            <a:off x="2505660" y="4198267"/>
            <a:ext cx="3194528" cy="282991"/>
          </a:xfrm>
          <a:custGeom>
            <a:avLst/>
            <a:gdLst>
              <a:gd name="connsiteX0" fmla="*/ 1689315 w 1689315"/>
              <a:gd name="connsiteY0" fmla="*/ 0 h 267840"/>
              <a:gd name="connsiteX1" fmla="*/ 1084881 w 1689315"/>
              <a:gd name="connsiteY1" fmla="*/ 263471 h 267840"/>
              <a:gd name="connsiteX2" fmla="*/ 0 w 1689315"/>
              <a:gd name="connsiteY2" fmla="*/ 139485 h 2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9315" h="267840">
                <a:moveTo>
                  <a:pt x="1689315" y="0"/>
                </a:moveTo>
                <a:cubicBezTo>
                  <a:pt x="1527874" y="120111"/>
                  <a:pt x="1366434" y="240223"/>
                  <a:pt x="1084881" y="263471"/>
                </a:cubicBezTo>
                <a:cubicBezTo>
                  <a:pt x="803328" y="286719"/>
                  <a:pt x="401664" y="213102"/>
                  <a:pt x="0" y="1394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3" name="Oval 62">
            <a:extLst>
              <a:ext uri="{FF2B5EF4-FFF2-40B4-BE49-F238E27FC236}">
                <a16:creationId xmlns:a16="http://schemas.microsoft.com/office/drawing/2014/main" id="{36F63C41-6A96-7848-B417-A55B5C92F4E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00752" y="4829571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404F12C-1E6A-F64E-B866-2EB0D3D9D94C}"/>
              </a:ext>
            </a:extLst>
          </p:cNvPr>
          <p:cNvSpPr txBox="1"/>
          <p:nvPr/>
        </p:nvSpPr>
        <p:spPr>
          <a:xfrm>
            <a:off x="946802" y="475113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6726675D-FFD1-0D46-ACB7-A5AA9D2735E5}"/>
              </a:ext>
            </a:extLst>
          </p:cNvPr>
          <p:cNvCxnSpPr>
            <a:cxnSpLocks/>
            <a:stCxn id="83" idx="0"/>
            <a:endCxn id="71" idx="4"/>
          </p:cNvCxnSpPr>
          <p:nvPr/>
        </p:nvCxnSpPr>
        <p:spPr>
          <a:xfrm flipV="1">
            <a:off x="1653152" y="4136231"/>
            <a:ext cx="620683" cy="693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C0BA5E88-25E9-694C-9054-37567CCC8972}"/>
              </a:ext>
            </a:extLst>
          </p:cNvPr>
          <p:cNvSpPr/>
          <p:nvPr/>
        </p:nvSpPr>
        <p:spPr>
          <a:xfrm>
            <a:off x="816783" y="232362"/>
            <a:ext cx="3369050" cy="4510007"/>
          </a:xfrm>
          <a:custGeom>
            <a:avLst/>
            <a:gdLst>
              <a:gd name="connsiteX0" fmla="*/ 3369050 w 3369050"/>
              <a:gd name="connsiteY0" fmla="*/ 0 h 4510007"/>
              <a:gd name="connsiteX1" fmla="*/ 300386 w 3369050"/>
              <a:gd name="connsiteY1" fmla="*/ 883403 h 4510007"/>
              <a:gd name="connsiteX2" fmla="*/ 284888 w 3369050"/>
              <a:gd name="connsiteY2" fmla="*/ 4510007 h 45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9050" h="4510007">
                <a:moveTo>
                  <a:pt x="3369050" y="0"/>
                </a:moveTo>
                <a:cubicBezTo>
                  <a:pt x="2091731" y="65867"/>
                  <a:pt x="814413" y="131735"/>
                  <a:pt x="300386" y="883403"/>
                </a:cubicBezTo>
                <a:cubicBezTo>
                  <a:pt x="-213641" y="1635071"/>
                  <a:pt x="35623" y="3072539"/>
                  <a:pt x="284888" y="45100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CD852E40-939B-0B4C-A73A-EBC73B4E43A5}"/>
              </a:ext>
            </a:extLst>
          </p:cNvPr>
          <p:cNvGrpSpPr/>
          <p:nvPr/>
        </p:nvGrpSpPr>
        <p:grpSpPr>
          <a:xfrm>
            <a:off x="3315216" y="15007"/>
            <a:ext cx="5634779" cy="6790536"/>
            <a:chOff x="3315216" y="15007"/>
            <a:chExt cx="5634779" cy="6790536"/>
          </a:xfrm>
        </p:grpSpPr>
        <p:grpSp>
          <p:nvGrpSpPr>
            <p:cNvPr id="208" name="群組 207">
              <a:extLst>
                <a:ext uri="{FF2B5EF4-FFF2-40B4-BE49-F238E27FC236}">
                  <a16:creationId xmlns:a16="http://schemas.microsoft.com/office/drawing/2014/main" id="{3191EE29-EE75-3248-8E8B-80D52C706228}"/>
                </a:ext>
              </a:extLst>
            </p:cNvPr>
            <p:cNvGrpSpPr/>
            <p:nvPr/>
          </p:nvGrpSpPr>
          <p:grpSpPr>
            <a:xfrm>
              <a:off x="3315216" y="89017"/>
              <a:ext cx="5634779" cy="6716526"/>
              <a:chOff x="3315216" y="89017"/>
              <a:chExt cx="5634779" cy="6716526"/>
            </a:xfrm>
          </p:grpSpPr>
          <p:grpSp>
            <p:nvGrpSpPr>
              <p:cNvPr id="210" name="群組 209">
                <a:extLst>
                  <a:ext uri="{FF2B5EF4-FFF2-40B4-BE49-F238E27FC236}">
                    <a16:creationId xmlns:a16="http://schemas.microsoft.com/office/drawing/2014/main" id="{069E9572-749D-8244-996A-FA79BA919D0A}"/>
                  </a:ext>
                </a:extLst>
              </p:cNvPr>
              <p:cNvGrpSpPr/>
              <p:nvPr/>
            </p:nvGrpSpPr>
            <p:grpSpPr>
              <a:xfrm>
                <a:off x="3688136" y="760559"/>
                <a:ext cx="5261859" cy="3100489"/>
                <a:chOff x="3439343" y="23260"/>
                <a:chExt cx="5261859" cy="3100489"/>
              </a:xfrm>
            </p:grpSpPr>
            <p:grpSp>
              <p:nvGrpSpPr>
                <p:cNvPr id="246" name="群組 245">
                  <a:extLst>
                    <a:ext uri="{FF2B5EF4-FFF2-40B4-BE49-F238E27FC236}">
                      <a16:creationId xmlns:a16="http://schemas.microsoft.com/office/drawing/2014/main" id="{694BA27C-CEAA-D54D-9B9D-BCAC9902057B}"/>
                    </a:ext>
                  </a:extLst>
                </p:cNvPr>
                <p:cNvGrpSpPr/>
                <p:nvPr/>
              </p:nvGrpSpPr>
              <p:grpSpPr>
                <a:xfrm>
                  <a:off x="6057394" y="744921"/>
                  <a:ext cx="2643808" cy="2335558"/>
                  <a:chOff x="4257630" y="465186"/>
                  <a:chExt cx="2643808" cy="2335558"/>
                </a:xfrm>
              </p:grpSpPr>
              <p:grpSp>
                <p:nvGrpSpPr>
                  <p:cNvPr id="268" name="群組 267">
                    <a:extLst>
                      <a:ext uri="{FF2B5EF4-FFF2-40B4-BE49-F238E27FC236}">
                        <a16:creationId xmlns:a16="http://schemas.microsoft.com/office/drawing/2014/main" id="{1AB1F186-DF09-CA41-BE0B-ECCE8D079EB6}"/>
                      </a:ext>
                    </a:extLst>
                  </p:cNvPr>
                  <p:cNvGrpSpPr/>
                  <p:nvPr/>
                </p:nvGrpSpPr>
                <p:grpSpPr>
                  <a:xfrm>
                    <a:off x="5595983" y="1470332"/>
                    <a:ext cx="1305455" cy="1229015"/>
                    <a:chOff x="5595983" y="1470332"/>
                    <a:chExt cx="1305455" cy="1229015"/>
                  </a:xfrm>
                </p:grpSpPr>
                <p:sp>
                  <p:nvSpPr>
                    <p:cNvPr id="277" name="Oval 63">
                      <a:extLst>
                        <a:ext uri="{FF2B5EF4-FFF2-40B4-BE49-F238E27FC236}">
                          <a16:creationId xmlns:a16="http://schemas.microsoft.com/office/drawing/2014/main" id="{4E47E600-7BC2-7A47-B6E5-EF21A4B2C66A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22"/>
                      </p:custDataLst>
                    </p:nvPr>
                  </p:nvSpPr>
                  <p:spPr bwMode="auto">
                    <a:xfrm>
                      <a:off x="5595983" y="2394547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78" name="Oval 63">
                      <a:extLst>
                        <a:ext uri="{FF2B5EF4-FFF2-40B4-BE49-F238E27FC236}">
                          <a16:creationId xmlns:a16="http://schemas.microsoft.com/office/drawing/2014/main" id="{A1F1E371-887C-AB4F-8387-BC3828EE97DA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23"/>
                      </p:custDataLst>
                    </p:nvPr>
                  </p:nvSpPr>
                  <p:spPr bwMode="auto">
                    <a:xfrm>
                      <a:off x="6596638" y="2372287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79" name="Oval 63">
                      <a:extLst>
                        <a:ext uri="{FF2B5EF4-FFF2-40B4-BE49-F238E27FC236}">
                          <a16:creationId xmlns:a16="http://schemas.microsoft.com/office/drawing/2014/main" id="{A7B3BE8C-3AF2-3047-88CC-698A2D67E53F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24"/>
                      </p:custDataLst>
                    </p:nvPr>
                  </p:nvSpPr>
                  <p:spPr bwMode="auto">
                    <a:xfrm>
                      <a:off x="5995144" y="1491520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80" name="文字方塊 279">
                      <a:extLst>
                        <a:ext uri="{FF2B5EF4-FFF2-40B4-BE49-F238E27FC236}">
                          <a16:creationId xmlns:a16="http://schemas.microsoft.com/office/drawing/2014/main" id="{8644800E-F8DE-D246-A514-3DB3CF99E2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3106" y="1470332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281" name="直線接點 280">
                      <a:extLst>
                        <a:ext uri="{FF2B5EF4-FFF2-40B4-BE49-F238E27FC236}">
                          <a16:creationId xmlns:a16="http://schemas.microsoft.com/office/drawing/2014/main" id="{2A1DE9F4-917E-F647-B331-5F6CB093A421}"/>
                        </a:ext>
                      </a:extLst>
                    </p:cNvPr>
                    <p:cNvCxnSpPr>
                      <a:cxnSpLocks/>
                      <a:stCxn id="277" idx="0"/>
                      <a:endCxn id="279" idx="3"/>
                    </p:cNvCxnSpPr>
                    <p:nvPr/>
                  </p:nvCxnSpPr>
                  <p:spPr>
                    <a:xfrm flipV="1">
                      <a:off x="5748383" y="1751683"/>
                      <a:ext cx="291398" cy="64286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直線接點 281">
                      <a:extLst>
                        <a:ext uri="{FF2B5EF4-FFF2-40B4-BE49-F238E27FC236}">
                          <a16:creationId xmlns:a16="http://schemas.microsoft.com/office/drawing/2014/main" id="{D1C4DAE1-7DCE-7649-BF77-6CEB939AF423}"/>
                        </a:ext>
                      </a:extLst>
                    </p:cNvPr>
                    <p:cNvCxnSpPr>
                      <a:cxnSpLocks/>
                      <a:stCxn id="278" idx="0"/>
                      <a:endCxn id="279" idx="5"/>
                    </p:cNvCxnSpPr>
                    <p:nvPr/>
                  </p:nvCxnSpPr>
                  <p:spPr>
                    <a:xfrm flipH="1" flipV="1">
                      <a:off x="6255307" y="1751683"/>
                      <a:ext cx="493731" cy="62060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9" name="Oval 63">
                    <a:extLst>
                      <a:ext uri="{FF2B5EF4-FFF2-40B4-BE49-F238E27FC236}">
                        <a16:creationId xmlns:a16="http://schemas.microsoft.com/office/drawing/2014/main" id="{4BAD3A40-6752-8648-ACBA-3B8E1BC17F4C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0"/>
                    </p:custDataLst>
                  </p:nvPr>
                </p:nvSpPr>
                <p:spPr bwMode="auto">
                  <a:xfrm>
                    <a:off x="5444529" y="56153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270" name="直線接點 269">
                    <a:extLst>
                      <a:ext uri="{FF2B5EF4-FFF2-40B4-BE49-F238E27FC236}">
                        <a16:creationId xmlns:a16="http://schemas.microsoft.com/office/drawing/2014/main" id="{F821037F-CE54-CA43-86FA-706545B147A8}"/>
                      </a:ext>
                    </a:extLst>
                  </p:cNvPr>
                  <p:cNvCxnSpPr>
                    <a:cxnSpLocks/>
                    <a:stCxn id="273" idx="0"/>
                    <a:endCxn id="269" idx="3"/>
                  </p:cNvCxnSpPr>
                  <p:nvPr/>
                </p:nvCxnSpPr>
                <p:spPr>
                  <a:xfrm flipV="1">
                    <a:off x="4831617" y="821700"/>
                    <a:ext cx="657549" cy="66982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直線接點 270">
                    <a:extLst>
                      <a:ext uri="{FF2B5EF4-FFF2-40B4-BE49-F238E27FC236}">
                        <a16:creationId xmlns:a16="http://schemas.microsoft.com/office/drawing/2014/main" id="{D05FD325-5BC5-A04B-9A27-553938EC1F1F}"/>
                      </a:ext>
                    </a:extLst>
                  </p:cNvPr>
                  <p:cNvCxnSpPr>
                    <a:cxnSpLocks/>
                    <a:stCxn id="279" idx="0"/>
                    <a:endCxn id="269" idx="5"/>
                  </p:cNvCxnSpPr>
                  <p:nvPr/>
                </p:nvCxnSpPr>
                <p:spPr>
                  <a:xfrm flipH="1" flipV="1">
                    <a:off x="5704692" y="821700"/>
                    <a:ext cx="442852" cy="66982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2" name="文字方塊 271">
                    <a:extLst>
                      <a:ext uri="{FF2B5EF4-FFF2-40B4-BE49-F238E27FC236}">
                        <a16:creationId xmlns:a16="http://schemas.microsoft.com/office/drawing/2014/main" id="{F70BCB97-D36F-DA4C-BA6F-7F0BF53EA797}"/>
                      </a:ext>
                    </a:extLst>
                  </p:cNvPr>
                  <p:cNvSpPr txBox="1"/>
                  <p:nvPr/>
                </p:nvSpPr>
                <p:spPr>
                  <a:xfrm>
                    <a:off x="5016854" y="46518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4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273" name="Oval 63">
                    <a:extLst>
                      <a:ext uri="{FF2B5EF4-FFF2-40B4-BE49-F238E27FC236}">
                        <a16:creationId xmlns:a16="http://schemas.microsoft.com/office/drawing/2014/main" id="{E614AF78-9C5D-324F-9C4C-D7B6B258B317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1"/>
                    </p:custDataLst>
                  </p:nvPr>
                </p:nvSpPr>
                <p:spPr bwMode="auto">
                  <a:xfrm>
                    <a:off x="4679217" y="1491520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274" name="文字方塊 273">
                    <a:extLst>
                      <a:ext uri="{FF2B5EF4-FFF2-40B4-BE49-F238E27FC236}">
                        <a16:creationId xmlns:a16="http://schemas.microsoft.com/office/drawing/2014/main" id="{F0D979D5-92CD-2B41-BE3A-726F912EEF87}"/>
                      </a:ext>
                    </a:extLst>
                  </p:cNvPr>
                  <p:cNvSpPr txBox="1"/>
                  <p:nvPr/>
                </p:nvSpPr>
                <p:spPr>
                  <a:xfrm>
                    <a:off x="4257630" y="1451599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275" name="文字方塊 274">
                    <a:extLst>
                      <a:ext uri="{FF2B5EF4-FFF2-40B4-BE49-F238E27FC236}">
                        <a16:creationId xmlns:a16="http://schemas.microsoft.com/office/drawing/2014/main" id="{97097D97-B60C-CA47-BC2D-BE8C9CA254F9}"/>
                      </a:ext>
                    </a:extLst>
                  </p:cNvPr>
                  <p:cNvSpPr txBox="1"/>
                  <p:nvPr/>
                </p:nvSpPr>
                <p:spPr>
                  <a:xfrm>
                    <a:off x="5258140" y="2339079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276" name="文字方塊 275">
                    <a:extLst>
                      <a:ext uri="{FF2B5EF4-FFF2-40B4-BE49-F238E27FC236}">
                        <a16:creationId xmlns:a16="http://schemas.microsoft.com/office/drawing/2014/main" id="{FEE77B59-74D7-C843-AB5B-2BDC2B744603}"/>
                      </a:ext>
                    </a:extLst>
                  </p:cNvPr>
                  <p:cNvSpPr txBox="1"/>
                  <p:nvPr/>
                </p:nvSpPr>
                <p:spPr>
                  <a:xfrm>
                    <a:off x="6251526" y="233489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</p:grpSp>
            <p:grpSp>
              <p:nvGrpSpPr>
                <p:cNvPr id="247" name="群組 246">
                  <a:extLst>
                    <a:ext uri="{FF2B5EF4-FFF2-40B4-BE49-F238E27FC236}">
                      <a16:creationId xmlns:a16="http://schemas.microsoft.com/office/drawing/2014/main" id="{5AEC8038-8ED1-AF4B-B5B1-50B55EAE8C03}"/>
                    </a:ext>
                  </a:extLst>
                </p:cNvPr>
                <p:cNvGrpSpPr/>
                <p:nvPr/>
              </p:nvGrpSpPr>
              <p:grpSpPr>
                <a:xfrm>
                  <a:off x="3439343" y="723560"/>
                  <a:ext cx="2177007" cy="2400189"/>
                  <a:chOff x="4591906" y="3894547"/>
                  <a:chExt cx="2177007" cy="2400189"/>
                </a:xfrm>
              </p:grpSpPr>
              <p:sp>
                <p:nvSpPr>
                  <p:cNvPr id="252" name="文字方塊 251">
                    <a:extLst>
                      <a:ext uri="{FF2B5EF4-FFF2-40B4-BE49-F238E27FC236}">
                        <a16:creationId xmlns:a16="http://schemas.microsoft.com/office/drawing/2014/main" id="{A253BDEC-3E36-CB4F-A695-18B838AD724A}"/>
                      </a:ext>
                    </a:extLst>
                  </p:cNvPr>
                  <p:cNvSpPr txBox="1"/>
                  <p:nvPr/>
                </p:nvSpPr>
                <p:spPr>
                  <a:xfrm>
                    <a:off x="6149658" y="495502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253" name="群組 252">
                    <a:extLst>
                      <a:ext uri="{FF2B5EF4-FFF2-40B4-BE49-F238E27FC236}">
                        <a16:creationId xmlns:a16="http://schemas.microsoft.com/office/drawing/2014/main" id="{21BEF2F6-171E-A74A-8AED-22B360F42C33}"/>
                      </a:ext>
                    </a:extLst>
                  </p:cNvPr>
                  <p:cNvGrpSpPr/>
                  <p:nvPr/>
                </p:nvGrpSpPr>
                <p:grpSpPr>
                  <a:xfrm>
                    <a:off x="4591906" y="3894547"/>
                    <a:ext cx="2177007" cy="2400189"/>
                    <a:chOff x="4591906" y="3894547"/>
                    <a:chExt cx="2177007" cy="2400189"/>
                  </a:xfrm>
                </p:grpSpPr>
                <p:sp>
                  <p:nvSpPr>
                    <p:cNvPr id="254" name="Oval 63">
                      <a:extLst>
                        <a:ext uri="{FF2B5EF4-FFF2-40B4-BE49-F238E27FC236}">
                          <a16:creationId xmlns:a16="http://schemas.microsoft.com/office/drawing/2014/main" id="{F0F9BABB-9551-AF43-B30A-AC3FB9CC0124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5"/>
                      </p:custDataLst>
                    </p:nvPr>
                  </p:nvSpPr>
                  <p:spPr bwMode="auto">
                    <a:xfrm>
                      <a:off x="6464113" y="4979694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255" name="直線接點 254">
                      <a:extLst>
                        <a:ext uri="{FF2B5EF4-FFF2-40B4-BE49-F238E27FC236}">
                          <a16:creationId xmlns:a16="http://schemas.microsoft.com/office/drawing/2014/main" id="{B96C1D34-3430-E34A-ADCE-0976E7B9DCA3}"/>
                        </a:ext>
                      </a:extLst>
                    </p:cNvPr>
                    <p:cNvCxnSpPr>
                      <a:cxnSpLocks/>
                      <a:stCxn id="254" idx="0"/>
                      <a:endCxn id="257" idx="5"/>
                    </p:cNvCxnSpPr>
                    <p:nvPr/>
                  </p:nvCxnSpPr>
                  <p:spPr>
                    <a:xfrm flipH="1" flipV="1">
                      <a:off x="6088603" y="4251061"/>
                      <a:ext cx="527910" cy="72863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6" name="群組 255">
                      <a:extLst>
                        <a:ext uri="{FF2B5EF4-FFF2-40B4-BE49-F238E27FC236}">
                          <a16:creationId xmlns:a16="http://schemas.microsoft.com/office/drawing/2014/main" id="{043ED758-7EE9-F94B-9A57-CD888D225A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91906" y="4932930"/>
                      <a:ext cx="1619151" cy="1361806"/>
                      <a:chOff x="5417889" y="4392006"/>
                      <a:chExt cx="1619151" cy="1361806"/>
                    </a:xfrm>
                  </p:grpSpPr>
                  <p:sp>
                    <p:nvSpPr>
                      <p:cNvPr id="260" name="Oval 63">
                        <a:extLst>
                          <a:ext uri="{FF2B5EF4-FFF2-40B4-BE49-F238E27FC236}">
                            <a16:creationId xmlns:a16="http://schemas.microsoft.com/office/drawing/2014/main" id="{2D962C5C-EE39-A849-B6AB-B41E8E9235A7}"/>
                          </a:ext>
                        </a:extLst>
                      </p:cNvPr>
                      <p:cNvSpPr>
                        <a:spLocks noChangeArrowheads="1"/>
                      </p:cNvSpPr>
                      <p:nvPr>
                        <p:custDataLst>
                          <p:tags r:id="rId17"/>
                        </p:custDataLst>
                      </p:nvPr>
                    </p:nvSpPr>
                    <p:spPr bwMode="auto">
                      <a:xfrm>
                        <a:off x="5774077" y="5292147"/>
                        <a:ext cx="304800" cy="304800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altLang="zh-TW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E</a:t>
                        </a:r>
                        <a:endParaRPr lang="zh-TW" altLang="en-US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261" name="文字方塊 260">
                        <a:extLst>
                          <a:ext uri="{FF2B5EF4-FFF2-40B4-BE49-F238E27FC236}">
                            <a16:creationId xmlns:a16="http://schemas.microsoft.com/office/drawing/2014/main" id="{1EAD924B-088A-A84F-B36F-C12FC24F67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17889" y="5292147"/>
                        <a:ext cx="35618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1</a:t>
                        </a:r>
                        <a:endParaRPr kumimoji="1" lang="zh-TW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262" name="Oval 63">
                        <a:extLst>
                          <a:ext uri="{FF2B5EF4-FFF2-40B4-BE49-F238E27FC236}">
                            <a16:creationId xmlns:a16="http://schemas.microsoft.com/office/drawing/2014/main" id="{662EFBCE-F388-7C45-AE97-58F4EBDD52A4}"/>
                          </a:ext>
                        </a:extLst>
                      </p:cNvPr>
                      <p:cNvSpPr>
                        <a:spLocks noChangeArrowheads="1"/>
                      </p:cNvSpPr>
                      <p:nvPr>
                        <p:custDataLst>
                          <p:tags r:id="rId18"/>
                        </p:custDataLst>
                      </p:nvPr>
                    </p:nvSpPr>
                    <p:spPr bwMode="auto">
                      <a:xfrm>
                        <a:off x="6732240" y="5292147"/>
                        <a:ext cx="304800" cy="304800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altLang="zh-TW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i</a:t>
                        </a:r>
                        <a:endParaRPr lang="zh-TW" altLang="en-US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263" name="文字方塊 262">
                        <a:extLst>
                          <a:ext uri="{FF2B5EF4-FFF2-40B4-BE49-F238E27FC236}">
                            <a16:creationId xmlns:a16="http://schemas.microsoft.com/office/drawing/2014/main" id="{729F464B-9845-4B4B-85D3-D7115F7AF9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76052" y="5292107"/>
                        <a:ext cx="35618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1</a:t>
                        </a:r>
                        <a:endParaRPr kumimoji="1" lang="zh-TW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264" name="Oval 63">
                        <a:extLst>
                          <a:ext uri="{FF2B5EF4-FFF2-40B4-BE49-F238E27FC236}">
                            <a16:creationId xmlns:a16="http://schemas.microsoft.com/office/drawing/2014/main" id="{37435552-D3FF-F440-B58C-DE7D4731EB24}"/>
                          </a:ext>
                        </a:extLst>
                      </p:cNvPr>
                      <p:cNvSpPr>
                        <a:spLocks noChangeArrowheads="1"/>
                      </p:cNvSpPr>
                      <p:nvPr>
                        <p:custDataLst>
                          <p:tags r:id="rId19"/>
                        </p:custDataLst>
                      </p:nvPr>
                    </p:nvSpPr>
                    <p:spPr bwMode="auto">
                      <a:xfrm>
                        <a:off x="6223652" y="4470438"/>
                        <a:ext cx="304800" cy="304800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zh-TW" altLang="en-US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265" name="文字方塊 264">
                        <a:extLst>
                          <a:ext uri="{FF2B5EF4-FFF2-40B4-BE49-F238E27FC236}">
                            <a16:creationId xmlns:a16="http://schemas.microsoft.com/office/drawing/2014/main" id="{FEF9B103-6965-CD40-BA8E-E233FCD73D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8383" y="4392006"/>
                        <a:ext cx="35618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2</a:t>
                        </a:r>
                        <a:endParaRPr kumimoji="1" lang="zh-TW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266" name="直線接點 265">
                        <a:extLst>
                          <a:ext uri="{FF2B5EF4-FFF2-40B4-BE49-F238E27FC236}">
                            <a16:creationId xmlns:a16="http://schemas.microsoft.com/office/drawing/2014/main" id="{361B2D2D-5B70-064E-B3BF-254E5FF71F7E}"/>
                          </a:ext>
                        </a:extLst>
                      </p:cNvPr>
                      <p:cNvCxnSpPr>
                        <a:cxnSpLocks/>
                        <a:stCxn id="260" idx="0"/>
                        <a:endCxn id="264" idx="3"/>
                      </p:cNvCxnSpPr>
                      <p:nvPr/>
                    </p:nvCxnSpPr>
                    <p:spPr>
                      <a:xfrm flipV="1">
                        <a:off x="5926477" y="4730601"/>
                        <a:ext cx="341812" cy="56154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7" name="直線接點 266">
                        <a:extLst>
                          <a:ext uri="{FF2B5EF4-FFF2-40B4-BE49-F238E27FC236}">
                            <a16:creationId xmlns:a16="http://schemas.microsoft.com/office/drawing/2014/main" id="{128E225F-A683-E145-9557-285E2086C82E}"/>
                          </a:ext>
                        </a:extLst>
                      </p:cNvPr>
                      <p:cNvCxnSpPr>
                        <a:cxnSpLocks/>
                        <a:stCxn id="262" idx="0"/>
                        <a:endCxn id="264" idx="5"/>
                      </p:cNvCxnSpPr>
                      <p:nvPr/>
                    </p:nvCxnSpPr>
                    <p:spPr>
                      <a:xfrm flipH="1" flipV="1">
                        <a:off x="6483815" y="4730601"/>
                        <a:ext cx="400825" cy="56154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57" name="Oval 63">
                      <a:extLst>
                        <a:ext uri="{FF2B5EF4-FFF2-40B4-BE49-F238E27FC236}">
                          <a16:creationId xmlns:a16="http://schemas.microsoft.com/office/drawing/2014/main" id="{B8B50A07-5E66-6E44-9F4C-CCCE3491874F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6"/>
                      </p:custDataLst>
                    </p:nvPr>
                  </p:nvSpPr>
                  <p:spPr bwMode="auto">
                    <a:xfrm>
                      <a:off x="5828440" y="3990898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58" name="文字方塊 257">
                      <a:extLst>
                        <a:ext uri="{FF2B5EF4-FFF2-40B4-BE49-F238E27FC236}">
                          <a16:creationId xmlns:a16="http://schemas.microsoft.com/office/drawing/2014/main" id="{03A0ECF4-6C4B-BA4C-BA57-DEBC51A704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00765" y="3894547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259" name="直線接點 258">
                      <a:extLst>
                        <a:ext uri="{FF2B5EF4-FFF2-40B4-BE49-F238E27FC236}">
                          <a16:creationId xmlns:a16="http://schemas.microsoft.com/office/drawing/2014/main" id="{FFD05910-C4F6-9944-A5FC-349F619C4F83}"/>
                        </a:ext>
                      </a:extLst>
                    </p:cNvPr>
                    <p:cNvCxnSpPr>
                      <a:cxnSpLocks/>
                      <a:stCxn id="264" idx="0"/>
                      <a:endCxn id="257" idx="3"/>
                    </p:cNvCxnSpPr>
                    <p:nvPr/>
                  </p:nvCxnSpPr>
                  <p:spPr>
                    <a:xfrm flipV="1">
                      <a:off x="5550069" y="4251061"/>
                      <a:ext cx="323008" cy="760301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48" name="Oval 63">
                  <a:extLst>
                    <a:ext uri="{FF2B5EF4-FFF2-40B4-BE49-F238E27FC236}">
                      <a16:creationId xmlns:a16="http://schemas.microsoft.com/office/drawing/2014/main" id="{AA1FCEA3-2400-1A4F-891E-E77EB2149A40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5801456" y="51465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49" name="文字方塊 248">
                  <a:extLst>
                    <a:ext uri="{FF2B5EF4-FFF2-40B4-BE49-F238E27FC236}">
                      <a16:creationId xmlns:a16="http://schemas.microsoft.com/office/drawing/2014/main" id="{80B8DBBD-BC1A-684E-90E8-D443C8B31F90}"/>
                    </a:ext>
                  </a:extLst>
                </p:cNvPr>
                <p:cNvSpPr txBox="1"/>
                <p:nvPr/>
              </p:nvSpPr>
              <p:spPr>
                <a:xfrm>
                  <a:off x="5311550" y="23260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8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250" name="直線接點 249">
                  <a:extLst>
                    <a:ext uri="{FF2B5EF4-FFF2-40B4-BE49-F238E27FC236}">
                      <a16:creationId xmlns:a16="http://schemas.microsoft.com/office/drawing/2014/main" id="{97B87BAB-253A-8040-88B6-0792E6438664}"/>
                    </a:ext>
                  </a:extLst>
                </p:cNvPr>
                <p:cNvCxnSpPr>
                  <a:cxnSpLocks/>
                  <a:stCxn id="269" idx="1"/>
                  <a:endCxn id="248" idx="5"/>
                </p:cNvCxnSpPr>
                <p:nvPr/>
              </p:nvCxnSpPr>
              <p:spPr>
                <a:xfrm flipH="1" flipV="1">
                  <a:off x="6061619" y="311628"/>
                  <a:ext cx="1227311" cy="57428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直線接點 250">
                  <a:extLst>
                    <a:ext uri="{FF2B5EF4-FFF2-40B4-BE49-F238E27FC236}">
                      <a16:creationId xmlns:a16="http://schemas.microsoft.com/office/drawing/2014/main" id="{ED347457-23F0-5248-8264-26A32D5986F9}"/>
                    </a:ext>
                  </a:extLst>
                </p:cNvPr>
                <p:cNvCxnSpPr>
                  <a:cxnSpLocks/>
                  <a:stCxn id="257" idx="7"/>
                  <a:endCxn id="248" idx="3"/>
                </p:cNvCxnSpPr>
                <p:nvPr/>
              </p:nvCxnSpPr>
              <p:spPr>
                <a:xfrm flipV="1">
                  <a:off x="4936040" y="311628"/>
                  <a:ext cx="910053" cy="5529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群組 210">
                <a:extLst>
                  <a:ext uri="{FF2B5EF4-FFF2-40B4-BE49-F238E27FC236}">
                    <a16:creationId xmlns:a16="http://schemas.microsoft.com/office/drawing/2014/main" id="{3B49C795-596C-454C-997F-452C8E90A2DA}"/>
                  </a:ext>
                </a:extLst>
              </p:cNvPr>
              <p:cNvGrpSpPr/>
              <p:nvPr/>
            </p:nvGrpSpPr>
            <p:grpSpPr>
              <a:xfrm>
                <a:off x="4705971" y="3824163"/>
                <a:ext cx="4171181" cy="2981380"/>
                <a:chOff x="4616728" y="3329767"/>
                <a:chExt cx="4171181" cy="2981380"/>
              </a:xfrm>
            </p:grpSpPr>
            <p:grpSp>
              <p:nvGrpSpPr>
                <p:cNvPr id="217" name="群組 216">
                  <a:extLst>
                    <a:ext uri="{FF2B5EF4-FFF2-40B4-BE49-F238E27FC236}">
                      <a16:creationId xmlns:a16="http://schemas.microsoft.com/office/drawing/2014/main" id="{46A4B91F-30B2-EC43-9A50-0A9292558CAF}"/>
                    </a:ext>
                  </a:extLst>
                </p:cNvPr>
                <p:cNvGrpSpPr/>
                <p:nvPr/>
              </p:nvGrpSpPr>
              <p:grpSpPr>
                <a:xfrm>
                  <a:off x="5654577" y="4168077"/>
                  <a:ext cx="3133332" cy="2143070"/>
                  <a:chOff x="5637607" y="3703143"/>
                  <a:chExt cx="3133332" cy="2143070"/>
                </a:xfrm>
              </p:grpSpPr>
              <p:sp>
                <p:nvSpPr>
                  <p:cNvPr id="224" name="Oval 63">
                    <a:extLst>
                      <a:ext uri="{FF2B5EF4-FFF2-40B4-BE49-F238E27FC236}">
                        <a16:creationId xmlns:a16="http://schemas.microsoft.com/office/drawing/2014/main" id="{E7B727AB-A26B-0544-9A09-22E97D6C3072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7"/>
                    </p:custDataLst>
                  </p:nvPr>
                </p:nvSpPr>
                <p:spPr bwMode="auto">
                  <a:xfrm>
                    <a:off x="7015725" y="3799494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225" name="文字方塊 224">
                    <a:extLst>
                      <a:ext uri="{FF2B5EF4-FFF2-40B4-BE49-F238E27FC236}">
                        <a16:creationId xmlns:a16="http://schemas.microsoft.com/office/drawing/2014/main" id="{257918FA-D939-E844-9D31-98D37B823912}"/>
                      </a:ext>
                    </a:extLst>
                  </p:cNvPr>
                  <p:cNvSpPr txBox="1"/>
                  <p:nvPr/>
                </p:nvSpPr>
                <p:spPr>
                  <a:xfrm>
                    <a:off x="6588050" y="3703143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6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226" name="直線接點 225">
                    <a:extLst>
                      <a:ext uri="{FF2B5EF4-FFF2-40B4-BE49-F238E27FC236}">
                        <a16:creationId xmlns:a16="http://schemas.microsoft.com/office/drawing/2014/main" id="{87AFFD7D-B581-DA48-8B91-893114D36DC0}"/>
                      </a:ext>
                    </a:extLst>
                  </p:cNvPr>
                  <p:cNvCxnSpPr>
                    <a:cxnSpLocks/>
                    <a:stCxn id="234" idx="0"/>
                    <a:endCxn id="224" idx="5"/>
                  </p:cNvCxnSpPr>
                  <p:nvPr/>
                </p:nvCxnSpPr>
                <p:spPr>
                  <a:xfrm flipH="1" flipV="1">
                    <a:off x="7275888" y="4059657"/>
                    <a:ext cx="1016282" cy="30859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線接點 226">
                    <a:extLst>
                      <a:ext uri="{FF2B5EF4-FFF2-40B4-BE49-F238E27FC236}">
                        <a16:creationId xmlns:a16="http://schemas.microsoft.com/office/drawing/2014/main" id="{36BA723D-9AE7-D346-AAE5-D44819CB4BFB}"/>
                      </a:ext>
                    </a:extLst>
                  </p:cNvPr>
                  <p:cNvCxnSpPr>
                    <a:cxnSpLocks/>
                    <a:endCxn id="224" idx="3"/>
                  </p:cNvCxnSpPr>
                  <p:nvPr/>
                </p:nvCxnSpPr>
                <p:spPr>
                  <a:xfrm flipV="1">
                    <a:off x="6410419" y="4059657"/>
                    <a:ext cx="649943" cy="42448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28" name="群組 227">
                    <a:extLst>
                      <a:ext uri="{FF2B5EF4-FFF2-40B4-BE49-F238E27FC236}">
                        <a16:creationId xmlns:a16="http://schemas.microsoft.com/office/drawing/2014/main" id="{40922038-12DB-CE40-93DC-3BC2BECD0F4A}"/>
                      </a:ext>
                    </a:extLst>
                  </p:cNvPr>
                  <p:cNvGrpSpPr/>
                  <p:nvPr/>
                </p:nvGrpSpPr>
                <p:grpSpPr>
                  <a:xfrm>
                    <a:off x="5637607" y="4489520"/>
                    <a:ext cx="1378118" cy="1356693"/>
                    <a:chOff x="7380312" y="4413964"/>
                    <a:chExt cx="1378118" cy="1356693"/>
                  </a:xfrm>
                </p:grpSpPr>
                <p:sp>
                  <p:nvSpPr>
                    <p:cNvPr id="238" name="Oval 63">
                      <a:extLst>
                        <a:ext uri="{FF2B5EF4-FFF2-40B4-BE49-F238E27FC236}">
                          <a16:creationId xmlns:a16="http://schemas.microsoft.com/office/drawing/2014/main" id="{9E653A26-C1CF-594F-A90F-36772354211D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1"/>
                      </p:custDataLst>
                    </p:nvPr>
                  </p:nvSpPr>
                  <p:spPr bwMode="auto">
                    <a:xfrm>
                      <a:off x="7685112" y="5302456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39" name="Oval 63">
                      <a:extLst>
                        <a:ext uri="{FF2B5EF4-FFF2-40B4-BE49-F238E27FC236}">
                          <a16:creationId xmlns:a16="http://schemas.microsoft.com/office/drawing/2014/main" id="{8BFDD277-AEC7-B547-8320-0960D3D0F149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2"/>
                      </p:custDataLst>
                    </p:nvPr>
                  </p:nvSpPr>
                  <p:spPr bwMode="auto">
                    <a:xfrm>
                      <a:off x="8453630" y="5285571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40" name="文字方塊 239">
                      <a:extLst>
                        <a:ext uri="{FF2B5EF4-FFF2-40B4-BE49-F238E27FC236}">
                          <a16:creationId xmlns:a16="http://schemas.microsoft.com/office/drawing/2014/main" id="{AEFD2E11-4A2A-BE4D-9899-852FC99699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80312" y="5308992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41" name="文字方塊 240">
                      <a:extLst>
                        <a:ext uri="{FF2B5EF4-FFF2-40B4-BE49-F238E27FC236}">
                          <a16:creationId xmlns:a16="http://schemas.microsoft.com/office/drawing/2014/main" id="{4789A773-1F6B-9542-9E5D-6B83DDF499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23136" y="5292106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42" name="Oval 63">
                      <a:extLst>
                        <a:ext uri="{FF2B5EF4-FFF2-40B4-BE49-F238E27FC236}">
                          <a16:creationId xmlns:a16="http://schemas.microsoft.com/office/drawing/2014/main" id="{1B290C04-BC11-D349-BEA6-5431E05C47FC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3"/>
                      </p:custDataLst>
                    </p:nvPr>
                  </p:nvSpPr>
                  <p:spPr bwMode="auto">
                    <a:xfrm>
                      <a:off x="8000164" y="4435152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43" name="文字方塊 242">
                      <a:extLst>
                        <a:ext uri="{FF2B5EF4-FFF2-40B4-BE49-F238E27FC236}">
                          <a16:creationId xmlns:a16="http://schemas.microsoft.com/office/drawing/2014/main" id="{C847EB99-6A84-C84F-9DEC-CD2A20FA54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8126" y="4413964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244" name="直線接點 243">
                      <a:extLst>
                        <a:ext uri="{FF2B5EF4-FFF2-40B4-BE49-F238E27FC236}">
                          <a16:creationId xmlns:a16="http://schemas.microsoft.com/office/drawing/2014/main" id="{91C61089-F43D-0247-89A6-6402A58A44CF}"/>
                        </a:ext>
                      </a:extLst>
                    </p:cNvPr>
                    <p:cNvCxnSpPr>
                      <a:cxnSpLocks/>
                      <a:stCxn id="238" idx="0"/>
                      <a:endCxn id="242" idx="3"/>
                    </p:cNvCxnSpPr>
                    <p:nvPr/>
                  </p:nvCxnSpPr>
                  <p:spPr>
                    <a:xfrm flipV="1">
                      <a:off x="7837512" y="4695315"/>
                      <a:ext cx="207289" cy="607141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5" name="直線接點 244">
                      <a:extLst>
                        <a:ext uri="{FF2B5EF4-FFF2-40B4-BE49-F238E27FC236}">
                          <a16:creationId xmlns:a16="http://schemas.microsoft.com/office/drawing/2014/main" id="{2A4F6E74-1A11-0647-98E4-5F30EA7D2058}"/>
                        </a:ext>
                      </a:extLst>
                    </p:cNvPr>
                    <p:cNvCxnSpPr>
                      <a:cxnSpLocks/>
                      <a:stCxn id="239" idx="0"/>
                      <a:endCxn id="242" idx="5"/>
                    </p:cNvCxnSpPr>
                    <p:nvPr/>
                  </p:nvCxnSpPr>
                  <p:spPr>
                    <a:xfrm flipH="1" flipV="1">
                      <a:off x="8260327" y="4695315"/>
                      <a:ext cx="345703" cy="59025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9" name="群組 228">
                    <a:extLst>
                      <a:ext uri="{FF2B5EF4-FFF2-40B4-BE49-F238E27FC236}">
                        <a16:creationId xmlns:a16="http://schemas.microsoft.com/office/drawing/2014/main" id="{D2477689-CEE1-EA46-9E02-6239A8E2BF2D}"/>
                      </a:ext>
                    </a:extLst>
                  </p:cNvPr>
                  <p:cNvGrpSpPr/>
                  <p:nvPr/>
                </p:nvGrpSpPr>
                <p:grpSpPr>
                  <a:xfrm>
                    <a:off x="7147883" y="4271900"/>
                    <a:ext cx="1623056" cy="1571790"/>
                    <a:chOff x="7287774" y="381395"/>
                    <a:chExt cx="1623056" cy="1571790"/>
                  </a:xfrm>
                </p:grpSpPr>
                <p:sp>
                  <p:nvSpPr>
                    <p:cNvPr id="230" name="Oval 63">
                      <a:extLst>
                        <a:ext uri="{FF2B5EF4-FFF2-40B4-BE49-F238E27FC236}">
                          <a16:creationId xmlns:a16="http://schemas.microsoft.com/office/drawing/2014/main" id="{66F2FA1C-3059-3F44-B5D4-250986619AA3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8"/>
                      </p:custDataLst>
                    </p:nvPr>
                  </p:nvSpPr>
                  <p:spPr bwMode="auto">
                    <a:xfrm>
                      <a:off x="7643962" y="1491520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31" name="文字方塊 230">
                      <a:extLst>
                        <a:ext uri="{FF2B5EF4-FFF2-40B4-BE49-F238E27FC236}">
                          <a16:creationId xmlns:a16="http://schemas.microsoft.com/office/drawing/2014/main" id="{593B3F1D-6E3B-5C47-B741-4F147EC46B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87774" y="1491520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32" name="Oval 63">
                      <a:extLst>
                        <a:ext uri="{FF2B5EF4-FFF2-40B4-BE49-F238E27FC236}">
                          <a16:creationId xmlns:a16="http://schemas.microsoft.com/office/drawing/2014/main" id="{5EAEEFBC-8097-D44A-9FFB-92B585FF503D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9"/>
                      </p:custDataLst>
                    </p:nvPr>
                  </p:nvSpPr>
                  <p:spPr bwMode="auto">
                    <a:xfrm>
                      <a:off x="8606030" y="1446883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33" name="文字方塊 232">
                      <a:extLst>
                        <a:ext uri="{FF2B5EF4-FFF2-40B4-BE49-F238E27FC236}">
                          <a16:creationId xmlns:a16="http://schemas.microsoft.com/office/drawing/2014/main" id="{E7210A68-7499-ED43-8351-440821CACC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49842" y="1446883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34" name="Oval 63">
                      <a:extLst>
                        <a:ext uri="{FF2B5EF4-FFF2-40B4-BE49-F238E27FC236}">
                          <a16:creationId xmlns:a16="http://schemas.microsoft.com/office/drawing/2014/main" id="{92DD3CAA-72AA-AB48-B335-688EED525253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0"/>
                      </p:custDataLst>
                    </p:nvPr>
                  </p:nvSpPr>
                  <p:spPr bwMode="auto">
                    <a:xfrm>
                      <a:off x="8279661" y="477746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235" name="直線接點 234">
                      <a:extLst>
                        <a:ext uri="{FF2B5EF4-FFF2-40B4-BE49-F238E27FC236}">
                          <a16:creationId xmlns:a16="http://schemas.microsoft.com/office/drawing/2014/main" id="{12026743-5CE0-3849-A29E-7B9331A6513F}"/>
                        </a:ext>
                      </a:extLst>
                    </p:cNvPr>
                    <p:cNvCxnSpPr>
                      <a:cxnSpLocks/>
                      <a:stCxn id="230" idx="0"/>
                      <a:endCxn id="234" idx="3"/>
                    </p:cNvCxnSpPr>
                    <p:nvPr/>
                  </p:nvCxnSpPr>
                  <p:spPr>
                    <a:xfrm flipV="1">
                      <a:off x="7796362" y="737909"/>
                      <a:ext cx="527936" cy="753611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直線接點 235">
                      <a:extLst>
                        <a:ext uri="{FF2B5EF4-FFF2-40B4-BE49-F238E27FC236}">
                          <a16:creationId xmlns:a16="http://schemas.microsoft.com/office/drawing/2014/main" id="{9F268A68-0E5A-7E48-8770-D7B7543B5800}"/>
                        </a:ext>
                      </a:extLst>
                    </p:cNvPr>
                    <p:cNvCxnSpPr>
                      <a:cxnSpLocks/>
                      <a:stCxn id="232" idx="0"/>
                      <a:endCxn id="234" idx="5"/>
                    </p:cNvCxnSpPr>
                    <p:nvPr/>
                  </p:nvCxnSpPr>
                  <p:spPr>
                    <a:xfrm flipH="1" flipV="1">
                      <a:off x="8539824" y="737909"/>
                      <a:ext cx="218606" cy="70897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7" name="文字方塊 236">
                      <a:extLst>
                        <a:ext uri="{FF2B5EF4-FFF2-40B4-BE49-F238E27FC236}">
                          <a16:creationId xmlns:a16="http://schemas.microsoft.com/office/drawing/2014/main" id="{2C816A53-06C8-5A41-AF3C-64B923B738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51986" y="381395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</p:grpSp>
            </p:grpSp>
            <p:sp>
              <p:nvSpPr>
                <p:cNvPr id="218" name="Oval 63">
                  <a:extLst>
                    <a:ext uri="{FF2B5EF4-FFF2-40B4-BE49-F238E27FC236}">
                      <a16:creationId xmlns:a16="http://schemas.microsoft.com/office/drawing/2014/main" id="{2532A6C1-7668-594B-9818-FCC6E62C8A48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5080679" y="4271761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600" dirty="0" err="1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a:t>sp</a:t>
                  </a:r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19" name="文字方塊 218">
                  <a:extLst>
                    <a:ext uri="{FF2B5EF4-FFF2-40B4-BE49-F238E27FC236}">
                      <a16:creationId xmlns:a16="http://schemas.microsoft.com/office/drawing/2014/main" id="{EC0909E9-9D34-0D41-A940-91E7F8E3FBC8}"/>
                    </a:ext>
                  </a:extLst>
                </p:cNvPr>
                <p:cNvSpPr txBox="1"/>
                <p:nvPr/>
              </p:nvSpPr>
              <p:spPr>
                <a:xfrm>
                  <a:off x="4616728" y="4217223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20" name="Oval 63">
                  <a:extLst>
                    <a:ext uri="{FF2B5EF4-FFF2-40B4-BE49-F238E27FC236}">
                      <a16:creationId xmlns:a16="http://schemas.microsoft.com/office/drawing/2014/main" id="{E8DBFABC-8265-F044-B7B1-D4AFA84546C6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5820010" y="3399071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221" name="直線接點 220">
                  <a:extLst>
                    <a:ext uri="{FF2B5EF4-FFF2-40B4-BE49-F238E27FC236}">
                      <a16:creationId xmlns:a16="http://schemas.microsoft.com/office/drawing/2014/main" id="{2064116E-629C-894C-9860-95E150E25F5E}"/>
                    </a:ext>
                  </a:extLst>
                </p:cNvPr>
                <p:cNvCxnSpPr>
                  <a:cxnSpLocks/>
                  <a:stCxn id="224" idx="0"/>
                  <a:endCxn id="220" idx="5"/>
                </p:cNvCxnSpPr>
                <p:nvPr/>
              </p:nvCxnSpPr>
              <p:spPr>
                <a:xfrm flipH="1" flipV="1">
                  <a:off x="6080173" y="3659234"/>
                  <a:ext cx="1104922" cy="6051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直線接點 221">
                  <a:extLst>
                    <a:ext uri="{FF2B5EF4-FFF2-40B4-BE49-F238E27FC236}">
                      <a16:creationId xmlns:a16="http://schemas.microsoft.com/office/drawing/2014/main" id="{CAF9D60D-8188-D04B-A893-18BAEBA5A56F}"/>
                    </a:ext>
                  </a:extLst>
                </p:cNvPr>
                <p:cNvCxnSpPr>
                  <a:cxnSpLocks/>
                  <a:stCxn id="218" idx="0"/>
                  <a:endCxn id="220" idx="3"/>
                </p:cNvCxnSpPr>
                <p:nvPr/>
              </p:nvCxnSpPr>
              <p:spPr>
                <a:xfrm flipV="1">
                  <a:off x="5233079" y="3659234"/>
                  <a:ext cx="631568" cy="61252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文字方塊 222">
                  <a:extLst>
                    <a:ext uri="{FF2B5EF4-FFF2-40B4-BE49-F238E27FC236}">
                      <a16:creationId xmlns:a16="http://schemas.microsoft.com/office/drawing/2014/main" id="{EC644C98-A794-4246-B6D4-054FAE2009CF}"/>
                    </a:ext>
                  </a:extLst>
                </p:cNvPr>
                <p:cNvSpPr txBox="1"/>
                <p:nvPr/>
              </p:nvSpPr>
              <p:spPr>
                <a:xfrm>
                  <a:off x="5216982" y="3329767"/>
                  <a:ext cx="52450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10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</p:grpSp>
          <p:sp>
            <p:nvSpPr>
              <p:cNvPr id="212" name="Oval 63">
                <a:extLst>
                  <a:ext uri="{FF2B5EF4-FFF2-40B4-BE49-F238E27FC236}">
                    <a16:creationId xmlns:a16="http://schemas.microsoft.com/office/drawing/2014/main" id="{DCB6C3E0-C00B-CD4E-A2B4-F65AFAB41C1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849759" y="838991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e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13" name="文字方塊 212">
                <a:extLst>
                  <a:ext uri="{FF2B5EF4-FFF2-40B4-BE49-F238E27FC236}">
                    <a16:creationId xmlns:a16="http://schemas.microsoft.com/office/drawing/2014/main" id="{BE891B73-591C-E04C-A651-A4C082686CDB}"/>
                  </a:ext>
                </a:extLst>
              </p:cNvPr>
              <p:cNvSpPr txBox="1"/>
              <p:nvPr/>
            </p:nvSpPr>
            <p:spPr>
              <a:xfrm>
                <a:off x="3315216" y="788764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14" name="Oval 63">
                <a:extLst>
                  <a:ext uri="{FF2B5EF4-FFF2-40B4-BE49-F238E27FC236}">
                    <a16:creationId xmlns:a16="http://schemas.microsoft.com/office/drawing/2014/main" id="{037159A7-C046-884E-A038-A2185AA09DB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4793318" y="8901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15" name="直線接點 214">
                <a:extLst>
                  <a:ext uri="{FF2B5EF4-FFF2-40B4-BE49-F238E27FC236}">
                    <a16:creationId xmlns:a16="http://schemas.microsoft.com/office/drawing/2014/main" id="{5CD3FB28-AC0E-B545-8E24-FA45D2885706}"/>
                  </a:ext>
                </a:extLst>
              </p:cNvPr>
              <p:cNvCxnSpPr>
                <a:cxnSpLocks/>
                <a:stCxn id="212" idx="7"/>
                <a:endCxn id="214" idx="3"/>
              </p:cNvCxnSpPr>
              <p:nvPr/>
            </p:nvCxnSpPr>
            <p:spPr>
              <a:xfrm flipV="1">
                <a:off x="4109922" y="349180"/>
                <a:ext cx="728033" cy="53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接點 215">
                <a:extLst>
                  <a:ext uri="{FF2B5EF4-FFF2-40B4-BE49-F238E27FC236}">
                    <a16:creationId xmlns:a16="http://schemas.microsoft.com/office/drawing/2014/main" id="{D52BD06E-605A-6849-A2DB-79170E239956}"/>
                  </a:ext>
                </a:extLst>
              </p:cNvPr>
              <p:cNvCxnSpPr>
                <a:cxnSpLocks/>
                <a:stCxn id="248" idx="0"/>
                <a:endCxn id="214" idx="5"/>
              </p:cNvCxnSpPr>
              <p:nvPr/>
            </p:nvCxnSpPr>
            <p:spPr>
              <a:xfrm flipH="1" flipV="1">
                <a:off x="5053481" y="349180"/>
                <a:ext cx="1149168" cy="4395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文字方塊 208">
              <a:extLst>
                <a:ext uri="{FF2B5EF4-FFF2-40B4-BE49-F238E27FC236}">
                  <a16:creationId xmlns:a16="http://schemas.microsoft.com/office/drawing/2014/main" id="{B1041C5F-FA9B-BA4D-8CF8-61A5E011CC6C}"/>
                </a:ext>
              </a:extLst>
            </p:cNvPr>
            <p:cNvSpPr txBox="1"/>
            <p:nvPr/>
          </p:nvSpPr>
          <p:spPr>
            <a:xfrm>
              <a:off x="4139952" y="15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16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101837"/>
      </p:ext>
    </p:extLst>
  </p:cSld>
  <p:clrMapOvr>
    <a:masterClrMapping/>
  </p:clrMapOvr>
  <p:transition advClick="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B515D1CA-59F6-3C43-A563-A4C20CA9C8D5}"/>
              </a:ext>
            </a:extLst>
          </p:cNvPr>
          <p:cNvGrpSpPr/>
          <p:nvPr/>
        </p:nvGrpSpPr>
        <p:grpSpPr>
          <a:xfrm>
            <a:off x="-24566" y="1622375"/>
            <a:ext cx="9061062" cy="4817866"/>
            <a:chOff x="-24566" y="1622375"/>
            <a:chExt cx="9061062" cy="4817866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D4369E7D-62E3-514A-AD32-9CD6D2472F91}"/>
                </a:ext>
              </a:extLst>
            </p:cNvPr>
            <p:cNvGrpSpPr/>
            <p:nvPr/>
          </p:nvGrpSpPr>
          <p:grpSpPr>
            <a:xfrm>
              <a:off x="-24566" y="2679868"/>
              <a:ext cx="4001851" cy="2981380"/>
              <a:chOff x="4786058" y="3329767"/>
              <a:chExt cx="4001851" cy="2981380"/>
            </a:xfrm>
          </p:grpSpPr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FA630BE8-7553-4242-AE83-995EADB57FDA}"/>
                  </a:ext>
                </a:extLst>
              </p:cNvPr>
              <p:cNvGrpSpPr/>
              <p:nvPr/>
            </p:nvGrpSpPr>
            <p:grpSpPr>
              <a:xfrm>
                <a:off x="5654577" y="3969508"/>
                <a:ext cx="3133332" cy="2341639"/>
                <a:chOff x="5637607" y="3504574"/>
                <a:chExt cx="3133332" cy="2341639"/>
              </a:xfrm>
            </p:grpSpPr>
            <p:sp>
              <p:nvSpPr>
                <p:cNvPr id="100" name="Oval 63">
                  <a:extLst>
                    <a:ext uri="{FF2B5EF4-FFF2-40B4-BE49-F238E27FC236}">
                      <a16:creationId xmlns:a16="http://schemas.microsoft.com/office/drawing/2014/main" id="{09683374-E089-324F-9B8C-11722A20A133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7060266" y="3600925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C1858489-2145-E142-A06D-E26639514404}"/>
                    </a:ext>
                  </a:extLst>
                </p:cNvPr>
                <p:cNvSpPr txBox="1"/>
                <p:nvPr/>
              </p:nvSpPr>
              <p:spPr>
                <a:xfrm>
                  <a:off x="6632591" y="3504574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6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02" name="直線接點 101">
                  <a:extLst>
                    <a:ext uri="{FF2B5EF4-FFF2-40B4-BE49-F238E27FC236}">
                      <a16:creationId xmlns:a16="http://schemas.microsoft.com/office/drawing/2014/main" id="{3E0E0AF6-B35A-DE4E-BC4C-512CF9F484C2}"/>
                    </a:ext>
                  </a:extLst>
                </p:cNvPr>
                <p:cNvCxnSpPr>
                  <a:cxnSpLocks/>
                  <a:stCxn id="112" idx="0"/>
                  <a:endCxn id="100" idx="5"/>
                </p:cNvCxnSpPr>
                <p:nvPr/>
              </p:nvCxnSpPr>
              <p:spPr>
                <a:xfrm flipH="1" flipV="1">
                  <a:off x="7320429" y="3861088"/>
                  <a:ext cx="971741" cy="4660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接點 102">
                  <a:extLst>
                    <a:ext uri="{FF2B5EF4-FFF2-40B4-BE49-F238E27FC236}">
                      <a16:creationId xmlns:a16="http://schemas.microsoft.com/office/drawing/2014/main" id="{A223D4A7-878C-FB4E-8086-030DE7B2035E}"/>
                    </a:ext>
                  </a:extLst>
                </p:cNvPr>
                <p:cNvCxnSpPr>
                  <a:cxnSpLocks/>
                  <a:stCxn id="120" idx="0"/>
                  <a:endCxn id="100" idx="3"/>
                </p:cNvCxnSpPr>
                <p:nvPr/>
              </p:nvCxnSpPr>
              <p:spPr>
                <a:xfrm flipV="1">
                  <a:off x="6406125" y="3861088"/>
                  <a:ext cx="698778" cy="5049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4" name="群組 103">
                  <a:extLst>
                    <a:ext uri="{FF2B5EF4-FFF2-40B4-BE49-F238E27FC236}">
                      <a16:creationId xmlns:a16="http://schemas.microsoft.com/office/drawing/2014/main" id="{78048DE9-AB98-6745-8E5B-62D14867FE83}"/>
                    </a:ext>
                  </a:extLst>
                </p:cNvPr>
                <p:cNvGrpSpPr/>
                <p:nvPr/>
              </p:nvGrpSpPr>
              <p:grpSpPr>
                <a:xfrm>
                  <a:off x="5637607" y="4309593"/>
                  <a:ext cx="1378118" cy="1536620"/>
                  <a:chOff x="7380312" y="4234037"/>
                  <a:chExt cx="1378118" cy="1536620"/>
                </a:xfrm>
              </p:grpSpPr>
              <p:sp>
                <p:nvSpPr>
                  <p:cNvPr id="116" name="Oval 63">
                    <a:extLst>
                      <a:ext uri="{FF2B5EF4-FFF2-40B4-BE49-F238E27FC236}">
                        <a16:creationId xmlns:a16="http://schemas.microsoft.com/office/drawing/2014/main" id="{20ABB76D-48A4-5B4A-83A9-3F7CDB4A8E2B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2"/>
                    </p:custDataLst>
                  </p:nvPr>
                </p:nvSpPr>
                <p:spPr bwMode="auto">
                  <a:xfrm>
                    <a:off x="7685112" y="5302456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17" name="Oval 63">
                    <a:extLst>
                      <a:ext uri="{FF2B5EF4-FFF2-40B4-BE49-F238E27FC236}">
                        <a16:creationId xmlns:a16="http://schemas.microsoft.com/office/drawing/2014/main" id="{4CA6AD40-916B-4B48-8B94-4B2766606E6E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3"/>
                    </p:custDataLst>
                  </p:nvPr>
                </p:nvSpPr>
                <p:spPr bwMode="auto">
                  <a:xfrm>
                    <a:off x="8453630" y="5285571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k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18" name="文字方塊 117">
                    <a:extLst>
                      <a:ext uri="{FF2B5EF4-FFF2-40B4-BE49-F238E27FC236}">
                        <a16:creationId xmlns:a16="http://schemas.microsoft.com/office/drawing/2014/main" id="{E71B6332-A27F-1646-BF22-125F6148FCC1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312" y="5308992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19" name="文字方塊 118">
                    <a:extLst>
                      <a:ext uri="{FF2B5EF4-FFF2-40B4-BE49-F238E27FC236}">
                        <a16:creationId xmlns:a16="http://schemas.microsoft.com/office/drawing/2014/main" id="{E659014F-7F58-F646-8B2C-7AF848D3287D}"/>
                      </a:ext>
                    </a:extLst>
                  </p:cNvPr>
                  <p:cNvSpPr txBox="1"/>
                  <p:nvPr/>
                </p:nvSpPr>
                <p:spPr>
                  <a:xfrm>
                    <a:off x="8123136" y="529210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20" name="Oval 63">
                    <a:extLst>
                      <a:ext uri="{FF2B5EF4-FFF2-40B4-BE49-F238E27FC236}">
                        <a16:creationId xmlns:a16="http://schemas.microsoft.com/office/drawing/2014/main" id="{6B0F5027-DDD8-0049-B276-D7F30681520B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4"/>
                    </p:custDataLst>
                  </p:nvPr>
                </p:nvSpPr>
                <p:spPr bwMode="auto">
                  <a:xfrm>
                    <a:off x="7996430" y="4290449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21" name="文字方塊 120">
                    <a:extLst>
                      <a:ext uri="{FF2B5EF4-FFF2-40B4-BE49-F238E27FC236}">
                        <a16:creationId xmlns:a16="http://schemas.microsoft.com/office/drawing/2014/main" id="{0A9E59DB-1B2F-BC4E-88E5-019D88C49159}"/>
                      </a:ext>
                    </a:extLst>
                  </p:cNvPr>
                  <p:cNvSpPr txBox="1"/>
                  <p:nvPr/>
                </p:nvSpPr>
                <p:spPr>
                  <a:xfrm>
                    <a:off x="7586571" y="423403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22" name="直線接點 121">
                    <a:extLst>
                      <a:ext uri="{FF2B5EF4-FFF2-40B4-BE49-F238E27FC236}">
                        <a16:creationId xmlns:a16="http://schemas.microsoft.com/office/drawing/2014/main" id="{6392ABFC-8F10-5442-8B56-445CCBBCD9D0}"/>
                      </a:ext>
                    </a:extLst>
                  </p:cNvPr>
                  <p:cNvCxnSpPr>
                    <a:cxnSpLocks/>
                    <a:stCxn id="116" idx="0"/>
                    <a:endCxn id="120" idx="3"/>
                  </p:cNvCxnSpPr>
                  <p:nvPr/>
                </p:nvCxnSpPr>
                <p:spPr>
                  <a:xfrm flipV="1">
                    <a:off x="7837512" y="4550612"/>
                    <a:ext cx="203555" cy="75184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線接點 122">
                    <a:extLst>
                      <a:ext uri="{FF2B5EF4-FFF2-40B4-BE49-F238E27FC236}">
                        <a16:creationId xmlns:a16="http://schemas.microsoft.com/office/drawing/2014/main" id="{154C089B-5444-8E43-9480-9775D9A71D46}"/>
                      </a:ext>
                    </a:extLst>
                  </p:cNvPr>
                  <p:cNvCxnSpPr>
                    <a:cxnSpLocks/>
                    <a:stCxn id="117" idx="0"/>
                    <a:endCxn id="120" idx="5"/>
                  </p:cNvCxnSpPr>
                  <p:nvPr/>
                </p:nvCxnSpPr>
                <p:spPr>
                  <a:xfrm flipH="1" flipV="1">
                    <a:off x="8256593" y="4550612"/>
                    <a:ext cx="349437" cy="73495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群組 104">
                  <a:extLst>
                    <a:ext uri="{FF2B5EF4-FFF2-40B4-BE49-F238E27FC236}">
                      <a16:creationId xmlns:a16="http://schemas.microsoft.com/office/drawing/2014/main" id="{AEE7B784-E86C-1C49-8F9B-047C1D14619F}"/>
                    </a:ext>
                  </a:extLst>
                </p:cNvPr>
                <p:cNvGrpSpPr/>
                <p:nvPr/>
              </p:nvGrpSpPr>
              <p:grpSpPr>
                <a:xfrm>
                  <a:off x="7147883" y="4230824"/>
                  <a:ext cx="1623056" cy="1612866"/>
                  <a:chOff x="7287774" y="340319"/>
                  <a:chExt cx="1623056" cy="1612866"/>
                </a:xfrm>
              </p:grpSpPr>
              <p:sp>
                <p:nvSpPr>
                  <p:cNvPr id="106" name="Oval 63">
                    <a:extLst>
                      <a:ext uri="{FF2B5EF4-FFF2-40B4-BE49-F238E27FC236}">
                        <a16:creationId xmlns:a16="http://schemas.microsoft.com/office/drawing/2014/main" id="{784958CF-FD41-E746-AFF9-4F34DD977640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9"/>
                    </p:custDataLst>
                  </p:nvPr>
                </p:nvSpPr>
                <p:spPr bwMode="auto">
                  <a:xfrm>
                    <a:off x="7643962" y="1491520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a:t>s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09" name="文字方塊 108">
                    <a:extLst>
                      <a:ext uri="{FF2B5EF4-FFF2-40B4-BE49-F238E27FC236}">
                        <a16:creationId xmlns:a16="http://schemas.microsoft.com/office/drawing/2014/main" id="{AB14A184-B0E5-4040-92C2-143B359D136C}"/>
                      </a:ext>
                    </a:extLst>
                  </p:cNvPr>
                  <p:cNvSpPr txBox="1"/>
                  <p:nvPr/>
                </p:nvSpPr>
                <p:spPr>
                  <a:xfrm>
                    <a:off x="7287774" y="1491520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10" name="Oval 63">
                    <a:extLst>
                      <a:ext uri="{FF2B5EF4-FFF2-40B4-BE49-F238E27FC236}">
                        <a16:creationId xmlns:a16="http://schemas.microsoft.com/office/drawing/2014/main" id="{8CFBB1EC-81B1-6343-B0DC-C6CBFD7A16C3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0"/>
                    </p:custDataLst>
                  </p:nvPr>
                </p:nvSpPr>
                <p:spPr bwMode="auto">
                  <a:xfrm>
                    <a:off x="8606030" y="1446883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a:t>r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11" name="文字方塊 110">
                    <a:extLst>
                      <a:ext uri="{FF2B5EF4-FFF2-40B4-BE49-F238E27FC236}">
                        <a16:creationId xmlns:a16="http://schemas.microsoft.com/office/drawing/2014/main" id="{B3C9916E-FD04-FE49-9CEA-7BA5176AA3E0}"/>
                      </a:ext>
                    </a:extLst>
                  </p:cNvPr>
                  <p:cNvSpPr txBox="1"/>
                  <p:nvPr/>
                </p:nvSpPr>
                <p:spPr>
                  <a:xfrm>
                    <a:off x="8249842" y="1446883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12" name="Oval 63">
                    <a:extLst>
                      <a:ext uri="{FF2B5EF4-FFF2-40B4-BE49-F238E27FC236}">
                        <a16:creationId xmlns:a16="http://schemas.microsoft.com/office/drawing/2014/main" id="{0C215EF4-F1F8-B94D-8211-3CB634EB9361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1"/>
                    </p:custDataLst>
                  </p:nvPr>
                </p:nvSpPr>
                <p:spPr bwMode="auto">
                  <a:xfrm>
                    <a:off x="8279661" y="436670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13" name="直線接點 112">
                    <a:extLst>
                      <a:ext uri="{FF2B5EF4-FFF2-40B4-BE49-F238E27FC236}">
                        <a16:creationId xmlns:a16="http://schemas.microsoft.com/office/drawing/2014/main" id="{3F8441E2-B9DD-5C48-9C04-0844CBB71B7E}"/>
                      </a:ext>
                    </a:extLst>
                  </p:cNvPr>
                  <p:cNvCxnSpPr>
                    <a:cxnSpLocks/>
                    <a:stCxn id="106" idx="0"/>
                    <a:endCxn id="112" idx="3"/>
                  </p:cNvCxnSpPr>
                  <p:nvPr/>
                </p:nvCxnSpPr>
                <p:spPr>
                  <a:xfrm flipV="1">
                    <a:off x="7796362" y="696833"/>
                    <a:ext cx="527936" cy="79468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線接點 113">
                    <a:extLst>
                      <a:ext uri="{FF2B5EF4-FFF2-40B4-BE49-F238E27FC236}">
                        <a16:creationId xmlns:a16="http://schemas.microsoft.com/office/drawing/2014/main" id="{CE8091F5-AC54-364E-B60F-D6802AAB8F2F}"/>
                      </a:ext>
                    </a:extLst>
                  </p:cNvPr>
                  <p:cNvCxnSpPr>
                    <a:cxnSpLocks/>
                    <a:stCxn id="110" idx="0"/>
                    <a:endCxn id="112" idx="5"/>
                  </p:cNvCxnSpPr>
                  <p:nvPr/>
                </p:nvCxnSpPr>
                <p:spPr>
                  <a:xfrm flipH="1" flipV="1">
                    <a:off x="8539824" y="696833"/>
                    <a:ext cx="218606" cy="7500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文字方塊 114">
                    <a:extLst>
                      <a:ext uri="{FF2B5EF4-FFF2-40B4-BE49-F238E27FC236}">
                        <a16:creationId xmlns:a16="http://schemas.microsoft.com/office/drawing/2014/main" id="{ABB4EF5E-D538-5344-9F3E-45205A601E7E}"/>
                      </a:ext>
                    </a:extLst>
                  </p:cNvPr>
                  <p:cNvSpPr txBox="1"/>
                  <p:nvPr/>
                </p:nvSpPr>
                <p:spPr>
                  <a:xfrm>
                    <a:off x="7851986" y="340319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4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</p:grpSp>
          </p:grpSp>
          <p:sp>
            <p:nvSpPr>
              <p:cNvPr id="129" name="Oval 63">
                <a:extLst>
                  <a:ext uri="{FF2B5EF4-FFF2-40B4-BE49-F238E27FC236}">
                    <a16:creationId xmlns:a16="http://schemas.microsoft.com/office/drawing/2014/main" id="{F8855BE9-FC6F-D04E-9A9E-792B38BBA86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5125220" y="4073192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 err="1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sp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54D7B68F-1CA7-204A-ABE6-1B1D1959618A}"/>
                  </a:ext>
                </a:extLst>
              </p:cNvPr>
              <p:cNvSpPr txBox="1"/>
              <p:nvPr/>
            </p:nvSpPr>
            <p:spPr>
              <a:xfrm>
                <a:off x="4786058" y="4018654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26" name="Oval 63">
                <a:extLst>
                  <a:ext uri="{FF2B5EF4-FFF2-40B4-BE49-F238E27FC236}">
                    <a16:creationId xmlns:a16="http://schemas.microsoft.com/office/drawing/2014/main" id="{1A00F096-D0BA-A54B-ADCF-A30FE9F014D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5820010" y="3399071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27" name="直線接點 126">
                <a:extLst>
                  <a:ext uri="{FF2B5EF4-FFF2-40B4-BE49-F238E27FC236}">
                    <a16:creationId xmlns:a16="http://schemas.microsoft.com/office/drawing/2014/main" id="{A8F5D823-28C5-7448-B28E-6E6A4C3EFE68}"/>
                  </a:ext>
                </a:extLst>
              </p:cNvPr>
              <p:cNvCxnSpPr>
                <a:cxnSpLocks/>
                <a:stCxn id="100" idx="0"/>
                <a:endCxn id="126" idx="5"/>
              </p:cNvCxnSpPr>
              <p:nvPr/>
            </p:nvCxnSpPr>
            <p:spPr>
              <a:xfrm flipH="1" flipV="1">
                <a:off x="6080173" y="3659234"/>
                <a:ext cx="1149463" cy="406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接點 127">
                <a:extLst>
                  <a:ext uri="{FF2B5EF4-FFF2-40B4-BE49-F238E27FC236}">
                    <a16:creationId xmlns:a16="http://schemas.microsoft.com/office/drawing/2014/main" id="{FA7807E7-E5AD-824F-AB5C-E9A4479E8605}"/>
                  </a:ext>
                </a:extLst>
              </p:cNvPr>
              <p:cNvCxnSpPr>
                <a:cxnSpLocks/>
                <a:stCxn id="129" idx="0"/>
                <a:endCxn id="126" idx="3"/>
              </p:cNvCxnSpPr>
              <p:nvPr/>
            </p:nvCxnSpPr>
            <p:spPr>
              <a:xfrm flipV="1">
                <a:off x="5277620" y="3659234"/>
                <a:ext cx="587027" cy="4139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737B4FB9-DCC3-A846-B85C-0BA788AB7114}"/>
                  </a:ext>
                </a:extLst>
              </p:cNvPr>
              <p:cNvSpPr txBox="1"/>
              <p:nvPr/>
            </p:nvSpPr>
            <p:spPr>
              <a:xfrm>
                <a:off x="5216982" y="3329767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4025D178-0A0E-A64D-965F-37BD53A7EEED}"/>
                </a:ext>
              </a:extLst>
            </p:cNvPr>
            <p:cNvGrpSpPr/>
            <p:nvPr/>
          </p:nvGrpSpPr>
          <p:grpSpPr>
            <a:xfrm>
              <a:off x="3401717" y="2594200"/>
              <a:ext cx="5634779" cy="3846041"/>
              <a:chOff x="3315216" y="15007"/>
              <a:chExt cx="5634779" cy="3846041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1D3AE122-A62F-3E44-8891-FA439DAB9DDE}"/>
                  </a:ext>
                </a:extLst>
              </p:cNvPr>
              <p:cNvGrpSpPr/>
              <p:nvPr/>
            </p:nvGrpSpPr>
            <p:grpSpPr>
              <a:xfrm>
                <a:off x="3688136" y="760559"/>
                <a:ext cx="5261859" cy="3100489"/>
                <a:chOff x="3439343" y="23260"/>
                <a:chExt cx="5261859" cy="3100489"/>
              </a:xfrm>
            </p:grpSpPr>
            <p:grpSp>
              <p:nvGrpSpPr>
                <p:cNvPr id="3" name="群組 2">
                  <a:extLst>
                    <a:ext uri="{FF2B5EF4-FFF2-40B4-BE49-F238E27FC236}">
                      <a16:creationId xmlns:a16="http://schemas.microsoft.com/office/drawing/2014/main" id="{2B5D42B0-2BE2-0C44-BFCF-2551F352035A}"/>
                    </a:ext>
                  </a:extLst>
                </p:cNvPr>
                <p:cNvGrpSpPr/>
                <p:nvPr/>
              </p:nvGrpSpPr>
              <p:grpSpPr>
                <a:xfrm>
                  <a:off x="6057394" y="744921"/>
                  <a:ext cx="2643808" cy="2335558"/>
                  <a:chOff x="4257630" y="465186"/>
                  <a:chExt cx="2643808" cy="2335558"/>
                </a:xfrm>
              </p:grpSpPr>
              <p:grpSp>
                <p:nvGrpSpPr>
                  <p:cNvPr id="6" name="群組 5">
                    <a:extLst>
                      <a:ext uri="{FF2B5EF4-FFF2-40B4-BE49-F238E27FC236}">
                        <a16:creationId xmlns:a16="http://schemas.microsoft.com/office/drawing/2014/main" id="{361674DB-222D-194A-ABE1-5E33F5A8011B}"/>
                      </a:ext>
                    </a:extLst>
                  </p:cNvPr>
                  <p:cNvGrpSpPr/>
                  <p:nvPr/>
                </p:nvGrpSpPr>
                <p:grpSpPr>
                  <a:xfrm>
                    <a:off x="5595983" y="1470332"/>
                    <a:ext cx="1305455" cy="1229015"/>
                    <a:chOff x="5595983" y="1470332"/>
                    <a:chExt cx="1305455" cy="1229015"/>
                  </a:xfrm>
                </p:grpSpPr>
                <p:sp>
                  <p:nvSpPr>
                    <p:cNvPr id="59" name="Oval 63">
                      <a:extLst>
                        <a:ext uri="{FF2B5EF4-FFF2-40B4-BE49-F238E27FC236}">
                          <a16:creationId xmlns:a16="http://schemas.microsoft.com/office/drawing/2014/main" id="{09F094E9-696F-6247-8D36-7B187F9B40C5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3"/>
                      </p:custDataLst>
                    </p:nvPr>
                  </p:nvSpPr>
                  <p:spPr bwMode="auto">
                    <a:xfrm>
                      <a:off x="5595983" y="2394547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56" name="Oval 63">
                      <a:extLst>
                        <a:ext uri="{FF2B5EF4-FFF2-40B4-BE49-F238E27FC236}">
                          <a16:creationId xmlns:a16="http://schemas.microsoft.com/office/drawing/2014/main" id="{EBF86119-ACE5-8643-B5CC-A9CE3C89AA5A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4"/>
                      </p:custDataLst>
                    </p:nvPr>
                  </p:nvSpPr>
                  <p:spPr bwMode="auto">
                    <a:xfrm>
                      <a:off x="6596638" y="2372287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57" name="Oval 63">
                      <a:extLst>
                        <a:ext uri="{FF2B5EF4-FFF2-40B4-BE49-F238E27FC236}">
                          <a16:creationId xmlns:a16="http://schemas.microsoft.com/office/drawing/2014/main" id="{0036B73F-52D7-C549-B9F6-18DE27B2AD89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5"/>
                      </p:custDataLst>
                    </p:nvPr>
                  </p:nvSpPr>
                  <p:spPr bwMode="auto">
                    <a:xfrm>
                      <a:off x="5995144" y="1491520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58" name="文字方塊 57">
                      <a:extLst>
                        <a:ext uri="{FF2B5EF4-FFF2-40B4-BE49-F238E27FC236}">
                          <a16:creationId xmlns:a16="http://schemas.microsoft.com/office/drawing/2014/main" id="{8844D035-DE34-2743-8D95-27AAA1BC70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3106" y="1470332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60" name="直線接點 59">
                      <a:extLst>
                        <a:ext uri="{FF2B5EF4-FFF2-40B4-BE49-F238E27FC236}">
                          <a16:creationId xmlns:a16="http://schemas.microsoft.com/office/drawing/2014/main" id="{830B1FB1-9EA2-9346-A974-F9EC4C4F4B2F}"/>
                        </a:ext>
                      </a:extLst>
                    </p:cNvPr>
                    <p:cNvCxnSpPr>
                      <a:cxnSpLocks/>
                      <a:stCxn id="59" idx="0"/>
                      <a:endCxn id="57" idx="3"/>
                    </p:cNvCxnSpPr>
                    <p:nvPr/>
                  </p:nvCxnSpPr>
                  <p:spPr>
                    <a:xfrm flipV="1">
                      <a:off x="5748383" y="1751683"/>
                      <a:ext cx="291398" cy="64286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直線接點 60">
                      <a:extLst>
                        <a:ext uri="{FF2B5EF4-FFF2-40B4-BE49-F238E27FC236}">
                          <a16:creationId xmlns:a16="http://schemas.microsoft.com/office/drawing/2014/main" id="{9109B54F-8EDA-9D42-A129-F352C62E515A}"/>
                        </a:ext>
                      </a:extLst>
                    </p:cNvPr>
                    <p:cNvCxnSpPr>
                      <a:cxnSpLocks/>
                      <a:stCxn id="56" idx="0"/>
                      <a:endCxn id="57" idx="5"/>
                    </p:cNvCxnSpPr>
                    <p:nvPr/>
                  </p:nvCxnSpPr>
                  <p:spPr>
                    <a:xfrm flipH="1" flipV="1">
                      <a:off x="6255307" y="1751683"/>
                      <a:ext cx="493731" cy="62060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3">
                    <a:extLst>
                      <a:ext uri="{FF2B5EF4-FFF2-40B4-BE49-F238E27FC236}">
                        <a16:creationId xmlns:a16="http://schemas.microsoft.com/office/drawing/2014/main" id="{66A1FFC2-3F3E-554F-BDEC-8397D3F04A13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1"/>
                    </p:custDataLst>
                  </p:nvPr>
                </p:nvSpPr>
                <p:spPr bwMode="auto">
                  <a:xfrm>
                    <a:off x="5444529" y="56153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69" name="直線接點 68">
                    <a:extLst>
                      <a:ext uri="{FF2B5EF4-FFF2-40B4-BE49-F238E27FC236}">
                        <a16:creationId xmlns:a16="http://schemas.microsoft.com/office/drawing/2014/main" id="{B7510029-586C-494A-9797-FFBD1A46905F}"/>
                      </a:ext>
                    </a:extLst>
                  </p:cNvPr>
                  <p:cNvCxnSpPr>
                    <a:cxnSpLocks/>
                    <a:stCxn id="76" idx="0"/>
                    <a:endCxn id="68" idx="3"/>
                  </p:cNvCxnSpPr>
                  <p:nvPr/>
                </p:nvCxnSpPr>
                <p:spPr>
                  <a:xfrm flipV="1">
                    <a:off x="4831617" y="821700"/>
                    <a:ext cx="657549" cy="66982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線接點 72">
                    <a:extLst>
                      <a:ext uri="{FF2B5EF4-FFF2-40B4-BE49-F238E27FC236}">
                        <a16:creationId xmlns:a16="http://schemas.microsoft.com/office/drawing/2014/main" id="{BD8DBBE7-253D-4443-8B63-AE12055D16E6}"/>
                      </a:ext>
                    </a:extLst>
                  </p:cNvPr>
                  <p:cNvCxnSpPr>
                    <a:cxnSpLocks/>
                    <a:stCxn id="57" idx="0"/>
                    <a:endCxn id="68" idx="5"/>
                  </p:cNvCxnSpPr>
                  <p:nvPr/>
                </p:nvCxnSpPr>
                <p:spPr>
                  <a:xfrm flipH="1" flipV="1">
                    <a:off x="5704692" y="821700"/>
                    <a:ext cx="442852" cy="66982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文字方塊 73">
                    <a:extLst>
                      <a:ext uri="{FF2B5EF4-FFF2-40B4-BE49-F238E27FC236}">
                        <a16:creationId xmlns:a16="http://schemas.microsoft.com/office/drawing/2014/main" id="{E13BB2EF-3961-F548-80E5-26D7B5D6D32A}"/>
                      </a:ext>
                    </a:extLst>
                  </p:cNvPr>
                  <p:cNvSpPr txBox="1"/>
                  <p:nvPr/>
                </p:nvSpPr>
                <p:spPr>
                  <a:xfrm>
                    <a:off x="5016854" y="46518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4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76" name="Oval 63">
                    <a:extLst>
                      <a:ext uri="{FF2B5EF4-FFF2-40B4-BE49-F238E27FC236}">
                        <a16:creationId xmlns:a16="http://schemas.microsoft.com/office/drawing/2014/main" id="{4FC46901-C64E-F343-A0A3-1CD3F37F2F1B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2"/>
                    </p:custDataLst>
                  </p:nvPr>
                </p:nvSpPr>
                <p:spPr bwMode="auto">
                  <a:xfrm>
                    <a:off x="4679217" y="1491520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77" name="文字方塊 76">
                    <a:extLst>
                      <a:ext uri="{FF2B5EF4-FFF2-40B4-BE49-F238E27FC236}">
                        <a16:creationId xmlns:a16="http://schemas.microsoft.com/office/drawing/2014/main" id="{DCC72EBB-3C63-694C-A772-1A528FD2127E}"/>
                      </a:ext>
                    </a:extLst>
                  </p:cNvPr>
                  <p:cNvSpPr txBox="1"/>
                  <p:nvPr/>
                </p:nvSpPr>
                <p:spPr>
                  <a:xfrm>
                    <a:off x="4257630" y="1451599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97" name="文字方塊 96">
                    <a:extLst>
                      <a:ext uri="{FF2B5EF4-FFF2-40B4-BE49-F238E27FC236}">
                        <a16:creationId xmlns:a16="http://schemas.microsoft.com/office/drawing/2014/main" id="{58A76EBE-E1D5-D74D-8FD7-19441928D475}"/>
                      </a:ext>
                    </a:extLst>
                  </p:cNvPr>
                  <p:cNvSpPr txBox="1"/>
                  <p:nvPr/>
                </p:nvSpPr>
                <p:spPr>
                  <a:xfrm>
                    <a:off x="5258140" y="2339079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98" name="文字方塊 97">
                    <a:extLst>
                      <a:ext uri="{FF2B5EF4-FFF2-40B4-BE49-F238E27FC236}">
                        <a16:creationId xmlns:a16="http://schemas.microsoft.com/office/drawing/2014/main" id="{7A7D4DB7-0F03-3C4F-BD96-525289400C02}"/>
                      </a:ext>
                    </a:extLst>
                  </p:cNvPr>
                  <p:cNvSpPr txBox="1"/>
                  <p:nvPr/>
                </p:nvSpPr>
                <p:spPr>
                  <a:xfrm>
                    <a:off x="6251526" y="233489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</p:grpSp>
            <p:grpSp>
              <p:nvGrpSpPr>
                <p:cNvPr id="75" name="群組 74">
                  <a:extLst>
                    <a:ext uri="{FF2B5EF4-FFF2-40B4-BE49-F238E27FC236}">
                      <a16:creationId xmlns:a16="http://schemas.microsoft.com/office/drawing/2014/main" id="{06BCFA06-482C-C949-9D1C-4A2F27F97C48}"/>
                    </a:ext>
                  </a:extLst>
                </p:cNvPr>
                <p:cNvGrpSpPr/>
                <p:nvPr/>
              </p:nvGrpSpPr>
              <p:grpSpPr>
                <a:xfrm>
                  <a:off x="3439343" y="723560"/>
                  <a:ext cx="2177007" cy="2400189"/>
                  <a:chOff x="4591906" y="3894547"/>
                  <a:chExt cx="2177007" cy="2400189"/>
                </a:xfrm>
              </p:grpSpPr>
              <p:sp>
                <p:nvSpPr>
                  <p:cNvPr id="78" name="文字方塊 77">
                    <a:extLst>
                      <a:ext uri="{FF2B5EF4-FFF2-40B4-BE49-F238E27FC236}">
                        <a16:creationId xmlns:a16="http://schemas.microsoft.com/office/drawing/2014/main" id="{2C9FC51F-E8D0-E449-904F-E6C1AF914835}"/>
                      </a:ext>
                    </a:extLst>
                  </p:cNvPr>
                  <p:cNvSpPr txBox="1"/>
                  <p:nvPr/>
                </p:nvSpPr>
                <p:spPr>
                  <a:xfrm>
                    <a:off x="6149658" y="495502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79" name="群組 78">
                    <a:extLst>
                      <a:ext uri="{FF2B5EF4-FFF2-40B4-BE49-F238E27FC236}">
                        <a16:creationId xmlns:a16="http://schemas.microsoft.com/office/drawing/2014/main" id="{DF8588D8-CA1C-BE47-BFA4-895396DDC532}"/>
                      </a:ext>
                    </a:extLst>
                  </p:cNvPr>
                  <p:cNvGrpSpPr/>
                  <p:nvPr/>
                </p:nvGrpSpPr>
                <p:grpSpPr>
                  <a:xfrm>
                    <a:off x="4591906" y="3894547"/>
                    <a:ext cx="2177007" cy="2400189"/>
                    <a:chOff x="4591906" y="3894547"/>
                    <a:chExt cx="2177007" cy="2400189"/>
                  </a:xfrm>
                </p:grpSpPr>
                <p:sp>
                  <p:nvSpPr>
                    <p:cNvPr id="80" name="Oval 63">
                      <a:extLst>
                        <a:ext uri="{FF2B5EF4-FFF2-40B4-BE49-F238E27FC236}">
                          <a16:creationId xmlns:a16="http://schemas.microsoft.com/office/drawing/2014/main" id="{8E4695CF-CA42-924D-9992-BDA38DF51C86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6"/>
                      </p:custDataLst>
                    </p:nvPr>
                  </p:nvSpPr>
                  <p:spPr bwMode="auto">
                    <a:xfrm>
                      <a:off x="6464113" y="4979694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81" name="直線接點 80">
                      <a:extLst>
                        <a:ext uri="{FF2B5EF4-FFF2-40B4-BE49-F238E27FC236}">
                          <a16:creationId xmlns:a16="http://schemas.microsoft.com/office/drawing/2014/main" id="{53D613B3-1834-9741-8FE0-5B95145657DA}"/>
                        </a:ext>
                      </a:extLst>
                    </p:cNvPr>
                    <p:cNvCxnSpPr>
                      <a:cxnSpLocks/>
                      <a:stCxn id="80" idx="0"/>
                      <a:endCxn id="84" idx="5"/>
                    </p:cNvCxnSpPr>
                    <p:nvPr/>
                  </p:nvCxnSpPr>
                  <p:spPr>
                    <a:xfrm flipH="1" flipV="1">
                      <a:off x="6088603" y="4251061"/>
                      <a:ext cx="527910" cy="72863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群組 81">
                      <a:extLst>
                        <a:ext uri="{FF2B5EF4-FFF2-40B4-BE49-F238E27FC236}">
                          <a16:creationId xmlns:a16="http://schemas.microsoft.com/office/drawing/2014/main" id="{3B13EB52-E606-FF48-BEB5-B859E3B06C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91906" y="4932930"/>
                      <a:ext cx="1619151" cy="1361806"/>
                      <a:chOff x="5417889" y="4392006"/>
                      <a:chExt cx="1619151" cy="1361806"/>
                    </a:xfrm>
                  </p:grpSpPr>
                  <p:sp>
                    <p:nvSpPr>
                      <p:cNvPr id="87" name="Oval 63">
                        <a:extLst>
                          <a:ext uri="{FF2B5EF4-FFF2-40B4-BE49-F238E27FC236}">
                            <a16:creationId xmlns:a16="http://schemas.microsoft.com/office/drawing/2014/main" id="{6F6FE277-63DA-3040-BE2F-A848D1074CBB}"/>
                          </a:ext>
                        </a:extLst>
                      </p:cNvPr>
                      <p:cNvSpPr>
                        <a:spLocks noChangeArrowheads="1"/>
                      </p:cNvSpPr>
                      <p:nvPr>
                        <p:custDataLst>
                          <p:tags r:id="rId8"/>
                        </p:custDataLst>
                      </p:nvPr>
                    </p:nvSpPr>
                    <p:spPr bwMode="auto">
                      <a:xfrm>
                        <a:off x="5774077" y="5292147"/>
                        <a:ext cx="304800" cy="304800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altLang="zh-TW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E</a:t>
                        </a:r>
                        <a:endParaRPr lang="zh-TW" altLang="en-US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88" name="文字方塊 87">
                        <a:extLst>
                          <a:ext uri="{FF2B5EF4-FFF2-40B4-BE49-F238E27FC236}">
                            <a16:creationId xmlns:a16="http://schemas.microsoft.com/office/drawing/2014/main" id="{70695B5D-E37F-2747-AEBD-64D534614D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17889" y="5292147"/>
                        <a:ext cx="35618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1</a:t>
                        </a:r>
                        <a:endParaRPr kumimoji="1" lang="zh-TW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89" name="Oval 63">
                        <a:extLst>
                          <a:ext uri="{FF2B5EF4-FFF2-40B4-BE49-F238E27FC236}">
                            <a16:creationId xmlns:a16="http://schemas.microsoft.com/office/drawing/2014/main" id="{9E2F96F1-55F9-364A-9D5C-762149A23A55}"/>
                          </a:ext>
                        </a:extLst>
                      </p:cNvPr>
                      <p:cNvSpPr>
                        <a:spLocks noChangeArrowheads="1"/>
                      </p:cNvSpPr>
                      <p:nvPr>
                        <p:custDataLst>
                          <p:tags r:id="rId9"/>
                        </p:custDataLst>
                      </p:nvPr>
                    </p:nvSpPr>
                    <p:spPr bwMode="auto">
                      <a:xfrm>
                        <a:off x="6732240" y="5292147"/>
                        <a:ext cx="304800" cy="304800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altLang="zh-TW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i</a:t>
                        </a:r>
                        <a:endParaRPr lang="zh-TW" altLang="en-US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90" name="文字方塊 89">
                        <a:extLst>
                          <a:ext uri="{FF2B5EF4-FFF2-40B4-BE49-F238E27FC236}">
                            <a16:creationId xmlns:a16="http://schemas.microsoft.com/office/drawing/2014/main" id="{60BA7409-B70F-A044-B63F-03ABE151F5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76052" y="5292107"/>
                        <a:ext cx="35618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1</a:t>
                        </a:r>
                        <a:endParaRPr kumimoji="1" lang="zh-TW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91" name="Oval 63">
                        <a:extLst>
                          <a:ext uri="{FF2B5EF4-FFF2-40B4-BE49-F238E27FC236}">
                            <a16:creationId xmlns:a16="http://schemas.microsoft.com/office/drawing/2014/main" id="{8F8B46A0-0FDC-AD49-8303-AD9A630E8150}"/>
                          </a:ext>
                        </a:extLst>
                      </p:cNvPr>
                      <p:cNvSpPr>
                        <a:spLocks noChangeArrowheads="1"/>
                      </p:cNvSpPr>
                      <p:nvPr>
                        <p:custDataLst>
                          <p:tags r:id="rId10"/>
                        </p:custDataLst>
                      </p:nvPr>
                    </p:nvSpPr>
                    <p:spPr bwMode="auto">
                      <a:xfrm>
                        <a:off x="6223652" y="4470438"/>
                        <a:ext cx="304800" cy="304800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zh-TW" altLang="en-US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92" name="文字方塊 91">
                        <a:extLst>
                          <a:ext uri="{FF2B5EF4-FFF2-40B4-BE49-F238E27FC236}">
                            <a16:creationId xmlns:a16="http://schemas.microsoft.com/office/drawing/2014/main" id="{18F57195-C61F-BF48-8F2F-5AE3AA1EE4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8383" y="4392006"/>
                        <a:ext cx="35618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2</a:t>
                        </a:r>
                        <a:endParaRPr kumimoji="1" lang="zh-TW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93" name="直線接點 92">
                        <a:extLst>
                          <a:ext uri="{FF2B5EF4-FFF2-40B4-BE49-F238E27FC236}">
                            <a16:creationId xmlns:a16="http://schemas.microsoft.com/office/drawing/2014/main" id="{2F938643-969D-9E45-B3B8-2C8029CCC62D}"/>
                          </a:ext>
                        </a:extLst>
                      </p:cNvPr>
                      <p:cNvCxnSpPr>
                        <a:cxnSpLocks/>
                        <a:stCxn id="87" idx="0"/>
                        <a:endCxn id="91" idx="3"/>
                      </p:cNvCxnSpPr>
                      <p:nvPr/>
                    </p:nvCxnSpPr>
                    <p:spPr>
                      <a:xfrm flipV="1">
                        <a:off x="5926477" y="4730601"/>
                        <a:ext cx="341812" cy="56154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直線接點 93">
                        <a:extLst>
                          <a:ext uri="{FF2B5EF4-FFF2-40B4-BE49-F238E27FC236}">
                            <a16:creationId xmlns:a16="http://schemas.microsoft.com/office/drawing/2014/main" id="{44E129E8-86B2-454D-975B-CE5B2A81D61A}"/>
                          </a:ext>
                        </a:extLst>
                      </p:cNvPr>
                      <p:cNvCxnSpPr>
                        <a:cxnSpLocks/>
                        <a:stCxn id="89" idx="0"/>
                        <a:endCxn id="91" idx="5"/>
                      </p:cNvCxnSpPr>
                      <p:nvPr/>
                    </p:nvCxnSpPr>
                    <p:spPr>
                      <a:xfrm flipH="1" flipV="1">
                        <a:off x="6483815" y="4730601"/>
                        <a:ext cx="400825" cy="56154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4" name="Oval 63">
                      <a:extLst>
                        <a:ext uri="{FF2B5EF4-FFF2-40B4-BE49-F238E27FC236}">
                          <a16:creationId xmlns:a16="http://schemas.microsoft.com/office/drawing/2014/main" id="{ADE87995-6A25-9444-94D6-33EB0B13471A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7"/>
                      </p:custDataLst>
                    </p:nvPr>
                  </p:nvSpPr>
                  <p:spPr bwMode="auto">
                    <a:xfrm>
                      <a:off x="5828440" y="3990898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85" name="文字方塊 84">
                      <a:extLst>
                        <a:ext uri="{FF2B5EF4-FFF2-40B4-BE49-F238E27FC236}">
                          <a16:creationId xmlns:a16="http://schemas.microsoft.com/office/drawing/2014/main" id="{96274AB8-6932-0147-BA92-134AEFBA9D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00765" y="3894547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86" name="直線接點 85">
                      <a:extLst>
                        <a:ext uri="{FF2B5EF4-FFF2-40B4-BE49-F238E27FC236}">
                          <a16:creationId xmlns:a16="http://schemas.microsoft.com/office/drawing/2014/main" id="{4A77D27D-7E62-7246-9856-0295D34EBF13}"/>
                        </a:ext>
                      </a:extLst>
                    </p:cNvPr>
                    <p:cNvCxnSpPr>
                      <a:cxnSpLocks/>
                      <a:stCxn id="91" idx="0"/>
                      <a:endCxn id="84" idx="3"/>
                    </p:cNvCxnSpPr>
                    <p:nvPr/>
                  </p:nvCxnSpPr>
                  <p:spPr>
                    <a:xfrm flipV="1">
                      <a:off x="5550069" y="4251061"/>
                      <a:ext cx="323008" cy="760301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5" name="Oval 63">
                  <a:extLst>
                    <a:ext uri="{FF2B5EF4-FFF2-40B4-BE49-F238E27FC236}">
                      <a16:creationId xmlns:a16="http://schemas.microsoft.com/office/drawing/2014/main" id="{EF9FB53C-7B64-0444-8EDB-CFEC9676418B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5801456" y="51465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FDECE0B5-CC8C-2B48-A5B7-4E3AE42F9D1E}"/>
                    </a:ext>
                  </a:extLst>
                </p:cNvPr>
                <p:cNvSpPr txBox="1"/>
                <p:nvPr/>
              </p:nvSpPr>
              <p:spPr>
                <a:xfrm>
                  <a:off x="5311550" y="23260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8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24" name="直線接點 123">
                  <a:extLst>
                    <a:ext uri="{FF2B5EF4-FFF2-40B4-BE49-F238E27FC236}">
                      <a16:creationId xmlns:a16="http://schemas.microsoft.com/office/drawing/2014/main" id="{AB75D8D3-6EDD-CA4F-A39A-331918024646}"/>
                    </a:ext>
                  </a:extLst>
                </p:cNvPr>
                <p:cNvCxnSpPr>
                  <a:cxnSpLocks/>
                  <a:stCxn id="68" idx="1"/>
                  <a:endCxn id="95" idx="5"/>
                </p:cNvCxnSpPr>
                <p:nvPr/>
              </p:nvCxnSpPr>
              <p:spPr>
                <a:xfrm flipH="1" flipV="1">
                  <a:off x="6061619" y="311628"/>
                  <a:ext cx="1227311" cy="57428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接點 124">
                  <a:extLst>
                    <a:ext uri="{FF2B5EF4-FFF2-40B4-BE49-F238E27FC236}">
                      <a16:creationId xmlns:a16="http://schemas.microsoft.com/office/drawing/2014/main" id="{8D94F469-4BCA-1347-B690-A6D2136BF444}"/>
                    </a:ext>
                  </a:extLst>
                </p:cNvPr>
                <p:cNvCxnSpPr>
                  <a:cxnSpLocks/>
                  <a:stCxn id="84" idx="7"/>
                  <a:endCxn id="95" idx="3"/>
                </p:cNvCxnSpPr>
                <p:nvPr/>
              </p:nvCxnSpPr>
              <p:spPr>
                <a:xfrm flipV="1">
                  <a:off x="4936040" y="311628"/>
                  <a:ext cx="910053" cy="5529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Oval 63">
                <a:extLst>
                  <a:ext uri="{FF2B5EF4-FFF2-40B4-BE49-F238E27FC236}">
                    <a16:creationId xmlns:a16="http://schemas.microsoft.com/office/drawing/2014/main" id="{2FFF4EB1-8303-D140-AE35-AE4499793D8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849759" y="838991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e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5F9AF118-EFAB-C944-A116-D99ACCC2D948}"/>
                  </a:ext>
                </a:extLst>
              </p:cNvPr>
              <p:cNvSpPr txBox="1"/>
              <p:nvPr/>
            </p:nvSpPr>
            <p:spPr>
              <a:xfrm>
                <a:off x="3315216" y="788764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08" name="Oval 63">
                <a:extLst>
                  <a:ext uri="{FF2B5EF4-FFF2-40B4-BE49-F238E27FC236}">
                    <a16:creationId xmlns:a16="http://schemas.microsoft.com/office/drawing/2014/main" id="{AA93FFBB-5C0B-0B4B-92D0-FB05E557913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4793318" y="8901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32" name="直線接點 131">
                <a:extLst>
                  <a:ext uri="{FF2B5EF4-FFF2-40B4-BE49-F238E27FC236}">
                    <a16:creationId xmlns:a16="http://schemas.microsoft.com/office/drawing/2014/main" id="{AA32C264-9B5F-C145-A8CB-95F510A99F6A}"/>
                  </a:ext>
                </a:extLst>
              </p:cNvPr>
              <p:cNvCxnSpPr>
                <a:cxnSpLocks/>
                <a:stCxn id="135" idx="7"/>
                <a:endCxn id="108" idx="3"/>
              </p:cNvCxnSpPr>
              <p:nvPr/>
            </p:nvCxnSpPr>
            <p:spPr>
              <a:xfrm flipV="1">
                <a:off x="4109922" y="349180"/>
                <a:ext cx="728033" cy="53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>
                <a:extLst>
                  <a:ext uri="{FF2B5EF4-FFF2-40B4-BE49-F238E27FC236}">
                    <a16:creationId xmlns:a16="http://schemas.microsoft.com/office/drawing/2014/main" id="{0D72FE63-0542-DB40-9736-2EAB6ED6CE89}"/>
                  </a:ext>
                </a:extLst>
              </p:cNvPr>
              <p:cNvCxnSpPr>
                <a:cxnSpLocks/>
                <a:stCxn id="95" idx="0"/>
                <a:endCxn id="108" idx="5"/>
              </p:cNvCxnSpPr>
              <p:nvPr/>
            </p:nvCxnSpPr>
            <p:spPr>
              <a:xfrm flipH="1" flipV="1">
                <a:off x="5053481" y="349180"/>
                <a:ext cx="1149168" cy="4395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F4757B0E-0717-AA42-8E36-9F048B35A6F4}"/>
                  </a:ext>
                </a:extLst>
              </p:cNvPr>
              <p:cNvSpPr txBox="1"/>
              <p:nvPr/>
            </p:nvSpPr>
            <p:spPr>
              <a:xfrm>
                <a:off x="4139952" y="15007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16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138" name="Oval 63">
              <a:extLst>
                <a:ext uri="{FF2B5EF4-FFF2-40B4-BE49-F238E27FC236}">
                  <a16:creationId xmlns:a16="http://schemas.microsoft.com/office/drawing/2014/main" id="{E4DA89A1-FFEE-D64F-9CE2-D0FEA9880353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707140" y="1700808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619FF193-C981-5B48-B1E1-FD4E1A346604}"/>
                </a:ext>
              </a:extLst>
            </p:cNvPr>
            <p:cNvSpPr txBox="1"/>
            <p:nvPr/>
          </p:nvSpPr>
          <p:spPr>
            <a:xfrm>
              <a:off x="2069671" y="1622375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26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10A586C2-E044-5A4D-B32D-554073EF47EC}"/>
                </a:ext>
              </a:extLst>
            </p:cNvPr>
            <p:cNvCxnSpPr>
              <a:cxnSpLocks/>
              <a:stCxn id="108" idx="0"/>
              <a:endCxn id="138" idx="5"/>
            </p:cNvCxnSpPr>
            <p:nvPr/>
          </p:nvCxnSpPr>
          <p:spPr>
            <a:xfrm flipH="1" flipV="1">
              <a:off x="2967303" y="1960971"/>
              <a:ext cx="2064916" cy="707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BC9353D0-75DD-C540-B9B4-EE8871D44164}"/>
                </a:ext>
              </a:extLst>
            </p:cNvPr>
            <p:cNvCxnSpPr>
              <a:cxnSpLocks/>
              <a:stCxn id="126" idx="7"/>
              <a:endCxn id="138" idx="3"/>
            </p:cNvCxnSpPr>
            <p:nvPr/>
          </p:nvCxnSpPr>
          <p:spPr>
            <a:xfrm flipV="1">
              <a:off x="1269549" y="1960971"/>
              <a:ext cx="1482228" cy="8328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Oval 63">
            <a:extLst>
              <a:ext uri="{FF2B5EF4-FFF2-40B4-BE49-F238E27FC236}">
                <a16:creationId xmlns:a16="http://schemas.microsoft.com/office/drawing/2014/main" id="{74CEF422-4380-FB40-BF17-80A92653AEC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96917" y="258477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E32EB774-F360-1943-8B3C-CF492B0D28F0}"/>
              </a:ext>
            </a:extLst>
          </p:cNvPr>
          <p:cNvSpPr txBox="1"/>
          <p:nvPr/>
        </p:nvSpPr>
        <p:spPr>
          <a:xfrm>
            <a:off x="2459448" y="18004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26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1" name="手繪多邊形 20">
            <a:extLst>
              <a:ext uri="{FF2B5EF4-FFF2-40B4-BE49-F238E27FC236}">
                <a16:creationId xmlns:a16="http://schemas.microsoft.com/office/drawing/2014/main" id="{977FCB37-0463-3944-A2B9-44A94ED25AB8}"/>
              </a:ext>
            </a:extLst>
          </p:cNvPr>
          <p:cNvSpPr/>
          <p:nvPr/>
        </p:nvSpPr>
        <p:spPr>
          <a:xfrm>
            <a:off x="2848654" y="727727"/>
            <a:ext cx="326571" cy="770709"/>
          </a:xfrm>
          <a:custGeom>
            <a:avLst/>
            <a:gdLst>
              <a:gd name="connsiteX0" fmla="*/ 326571 w 326571"/>
              <a:gd name="connsiteY0" fmla="*/ 0 h 770709"/>
              <a:gd name="connsiteX1" fmla="*/ 0 w 326571"/>
              <a:gd name="connsiteY1" fmla="*/ 770709 h 7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1" h="770709">
                <a:moveTo>
                  <a:pt x="326571" y="0"/>
                </a:moveTo>
                <a:lnTo>
                  <a:pt x="0" y="77070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9162528"/>
      </p:ext>
    </p:extLst>
  </p:cSld>
  <p:clrMapOvr>
    <a:masterClrMapping/>
  </p:clrMapOvr>
  <p:transition advClick="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表格 119">
            <a:extLst>
              <a:ext uri="{FF2B5EF4-FFF2-40B4-BE49-F238E27FC236}">
                <a16:creationId xmlns:a16="http://schemas.microsoft.com/office/drawing/2014/main" id="{50997FA4-ABA3-E648-BA9D-D7D83FC4F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88718"/>
              </p:ext>
            </p:extLst>
          </p:nvPr>
        </p:nvGraphicFramePr>
        <p:xfrm>
          <a:off x="128999" y="131029"/>
          <a:ext cx="773259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57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112212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1087190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code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11000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0111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11001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11110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graphicFrame>
        <p:nvGraphicFramePr>
          <p:cNvPr id="121" name="表格 120">
            <a:extLst>
              <a:ext uri="{FF2B5EF4-FFF2-40B4-BE49-F238E27FC236}">
                <a16:creationId xmlns:a16="http://schemas.microsoft.com/office/drawing/2014/main" id="{1F0072E1-0820-C84E-8E8D-F7F3D5C2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256164"/>
              </p:ext>
            </p:extLst>
          </p:nvPr>
        </p:nvGraphicFramePr>
        <p:xfrm>
          <a:off x="128999" y="935086"/>
          <a:ext cx="773259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57">
                  <a:extLst>
                    <a:ext uri="{9D8B030D-6E8A-4147-A177-3AD203B41FA5}">
                      <a16:colId xmlns:a16="http://schemas.microsoft.com/office/drawing/2014/main" val="346823675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3161668719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191760751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2071051889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3697839264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2232228117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4205489349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9464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code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1101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0100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0101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11111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22789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044C7826-D89F-2346-B2AD-7B99B181AD92}"/>
              </a:ext>
            </a:extLst>
          </p:cNvPr>
          <p:cNvSpPr txBox="1"/>
          <p:nvPr/>
        </p:nvSpPr>
        <p:spPr>
          <a:xfrm>
            <a:off x="4513270" y="4822961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kumimoji="1" lang="zh-TW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AA6C63F-DFE3-D34C-B6E6-3E7B4DB9F774}"/>
              </a:ext>
            </a:extLst>
          </p:cNvPr>
          <p:cNvSpPr txBox="1"/>
          <p:nvPr/>
        </p:nvSpPr>
        <p:spPr>
          <a:xfrm>
            <a:off x="5295900" y="3873895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kumimoji="1" lang="zh-TW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55755AB-F1F0-B644-8AD5-BD81E754196E}"/>
              </a:ext>
            </a:extLst>
          </p:cNvPr>
          <p:cNvSpPr txBox="1"/>
          <p:nvPr/>
        </p:nvSpPr>
        <p:spPr>
          <a:xfrm>
            <a:off x="4119259" y="5703994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kumimoji="1" lang="zh-TW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B39082CE-ACE6-B940-A558-81991BD479E7}"/>
              </a:ext>
            </a:extLst>
          </p:cNvPr>
          <p:cNvSpPr txBox="1"/>
          <p:nvPr/>
        </p:nvSpPr>
        <p:spPr>
          <a:xfrm>
            <a:off x="3995297" y="2128209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5038801-3CC9-E641-AC12-52FFEA0F2D17}"/>
              </a:ext>
            </a:extLst>
          </p:cNvPr>
          <p:cNvSpPr/>
          <p:nvPr/>
        </p:nvSpPr>
        <p:spPr>
          <a:xfrm>
            <a:off x="1217090" y="131029"/>
            <a:ext cx="1140289" cy="792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7D7B8A0A-2D3A-F441-86A5-976BAE1E9D52}"/>
              </a:ext>
            </a:extLst>
          </p:cNvPr>
          <p:cNvGrpSpPr/>
          <p:nvPr/>
        </p:nvGrpSpPr>
        <p:grpSpPr>
          <a:xfrm>
            <a:off x="0" y="2048770"/>
            <a:ext cx="9061062" cy="4817866"/>
            <a:chOff x="-24566" y="1622375"/>
            <a:chExt cx="9061062" cy="4817866"/>
          </a:xfrm>
        </p:grpSpPr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CA58A403-CBCA-8D43-B9E7-F1BC1D5875D9}"/>
                </a:ext>
              </a:extLst>
            </p:cNvPr>
            <p:cNvGrpSpPr/>
            <p:nvPr/>
          </p:nvGrpSpPr>
          <p:grpSpPr>
            <a:xfrm>
              <a:off x="-24566" y="2679868"/>
              <a:ext cx="4001851" cy="2981380"/>
              <a:chOff x="4786058" y="3329767"/>
              <a:chExt cx="4001851" cy="2981380"/>
            </a:xfrm>
          </p:grpSpPr>
          <p:grpSp>
            <p:nvGrpSpPr>
              <p:cNvPr id="173" name="群組 172">
                <a:extLst>
                  <a:ext uri="{FF2B5EF4-FFF2-40B4-BE49-F238E27FC236}">
                    <a16:creationId xmlns:a16="http://schemas.microsoft.com/office/drawing/2014/main" id="{BA3CD53D-86BA-9F4C-8F48-4BF8778546CB}"/>
                  </a:ext>
                </a:extLst>
              </p:cNvPr>
              <p:cNvGrpSpPr/>
              <p:nvPr/>
            </p:nvGrpSpPr>
            <p:grpSpPr>
              <a:xfrm>
                <a:off x="5654577" y="3969508"/>
                <a:ext cx="3133332" cy="2341639"/>
                <a:chOff x="5637607" y="3504574"/>
                <a:chExt cx="3133332" cy="2341639"/>
              </a:xfrm>
            </p:grpSpPr>
            <p:sp>
              <p:nvSpPr>
                <p:cNvPr id="180" name="Oval 63">
                  <a:extLst>
                    <a:ext uri="{FF2B5EF4-FFF2-40B4-BE49-F238E27FC236}">
                      <a16:creationId xmlns:a16="http://schemas.microsoft.com/office/drawing/2014/main" id="{DCBF4F3E-377D-1444-B665-AD8487CF4121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7060266" y="3600925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3CAF63B7-F222-944A-A86C-63CAE7EA02F6}"/>
                    </a:ext>
                  </a:extLst>
                </p:cNvPr>
                <p:cNvSpPr txBox="1"/>
                <p:nvPr/>
              </p:nvSpPr>
              <p:spPr>
                <a:xfrm>
                  <a:off x="6632591" y="3504574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6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82" name="直線接點 181">
                  <a:extLst>
                    <a:ext uri="{FF2B5EF4-FFF2-40B4-BE49-F238E27FC236}">
                      <a16:creationId xmlns:a16="http://schemas.microsoft.com/office/drawing/2014/main" id="{A4D1D194-FAF6-804D-82CC-7CFC0CB1F332}"/>
                    </a:ext>
                  </a:extLst>
                </p:cNvPr>
                <p:cNvCxnSpPr>
                  <a:cxnSpLocks/>
                  <a:stCxn id="190" idx="0"/>
                  <a:endCxn id="180" idx="5"/>
                </p:cNvCxnSpPr>
                <p:nvPr/>
              </p:nvCxnSpPr>
              <p:spPr>
                <a:xfrm flipH="1" flipV="1">
                  <a:off x="7320429" y="3861088"/>
                  <a:ext cx="971741" cy="4660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接點 182">
                  <a:extLst>
                    <a:ext uri="{FF2B5EF4-FFF2-40B4-BE49-F238E27FC236}">
                      <a16:creationId xmlns:a16="http://schemas.microsoft.com/office/drawing/2014/main" id="{C0FC1AF4-B078-8F4D-9E8F-028615878E28}"/>
                    </a:ext>
                  </a:extLst>
                </p:cNvPr>
                <p:cNvCxnSpPr>
                  <a:cxnSpLocks/>
                  <a:stCxn id="198" idx="0"/>
                  <a:endCxn id="180" idx="3"/>
                </p:cNvCxnSpPr>
                <p:nvPr/>
              </p:nvCxnSpPr>
              <p:spPr>
                <a:xfrm flipV="1">
                  <a:off x="6406125" y="3861088"/>
                  <a:ext cx="698778" cy="5049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4" name="群組 183">
                  <a:extLst>
                    <a:ext uri="{FF2B5EF4-FFF2-40B4-BE49-F238E27FC236}">
                      <a16:creationId xmlns:a16="http://schemas.microsoft.com/office/drawing/2014/main" id="{E8C6AD58-D3FC-5643-B9A3-9C829CE81EE5}"/>
                    </a:ext>
                  </a:extLst>
                </p:cNvPr>
                <p:cNvGrpSpPr/>
                <p:nvPr/>
              </p:nvGrpSpPr>
              <p:grpSpPr>
                <a:xfrm>
                  <a:off x="5637607" y="4309593"/>
                  <a:ext cx="1378118" cy="1536620"/>
                  <a:chOff x="7380312" y="4234037"/>
                  <a:chExt cx="1378118" cy="1536620"/>
                </a:xfrm>
              </p:grpSpPr>
              <p:sp>
                <p:nvSpPr>
                  <p:cNvPr id="194" name="Oval 63">
                    <a:extLst>
                      <a:ext uri="{FF2B5EF4-FFF2-40B4-BE49-F238E27FC236}">
                        <a16:creationId xmlns:a16="http://schemas.microsoft.com/office/drawing/2014/main" id="{434A56B6-5949-FB4D-8B76-31EE00E9539E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1"/>
                    </p:custDataLst>
                  </p:nvPr>
                </p:nvSpPr>
                <p:spPr bwMode="auto">
                  <a:xfrm>
                    <a:off x="7685112" y="5302456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95" name="Oval 63">
                    <a:extLst>
                      <a:ext uri="{FF2B5EF4-FFF2-40B4-BE49-F238E27FC236}">
                        <a16:creationId xmlns:a16="http://schemas.microsoft.com/office/drawing/2014/main" id="{459CC5EA-3F9D-2943-8F1E-485F1A1FD652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2"/>
                    </p:custDataLst>
                  </p:nvPr>
                </p:nvSpPr>
                <p:spPr bwMode="auto">
                  <a:xfrm>
                    <a:off x="8453630" y="5285571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k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96" name="文字方塊 195">
                    <a:extLst>
                      <a:ext uri="{FF2B5EF4-FFF2-40B4-BE49-F238E27FC236}">
                        <a16:creationId xmlns:a16="http://schemas.microsoft.com/office/drawing/2014/main" id="{47BE8BE7-09AC-2E47-9F53-202D389DBCE9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312" y="5308992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97" name="文字方塊 196">
                    <a:extLst>
                      <a:ext uri="{FF2B5EF4-FFF2-40B4-BE49-F238E27FC236}">
                        <a16:creationId xmlns:a16="http://schemas.microsoft.com/office/drawing/2014/main" id="{1B3C619A-C58C-8241-AB7C-224FD1F7B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123136" y="529210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98" name="Oval 63">
                    <a:extLst>
                      <a:ext uri="{FF2B5EF4-FFF2-40B4-BE49-F238E27FC236}">
                        <a16:creationId xmlns:a16="http://schemas.microsoft.com/office/drawing/2014/main" id="{FABDF543-9621-0B44-928E-1DF7501FA7F8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3"/>
                    </p:custDataLst>
                  </p:nvPr>
                </p:nvSpPr>
                <p:spPr bwMode="auto">
                  <a:xfrm>
                    <a:off x="7996430" y="4290449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99" name="文字方塊 198">
                    <a:extLst>
                      <a:ext uri="{FF2B5EF4-FFF2-40B4-BE49-F238E27FC236}">
                        <a16:creationId xmlns:a16="http://schemas.microsoft.com/office/drawing/2014/main" id="{D4C8AA2F-9E89-EB47-8FF8-028B3CFFEB6E}"/>
                      </a:ext>
                    </a:extLst>
                  </p:cNvPr>
                  <p:cNvSpPr txBox="1"/>
                  <p:nvPr/>
                </p:nvSpPr>
                <p:spPr>
                  <a:xfrm>
                    <a:off x="7586571" y="423403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200" name="直線接點 199">
                    <a:extLst>
                      <a:ext uri="{FF2B5EF4-FFF2-40B4-BE49-F238E27FC236}">
                        <a16:creationId xmlns:a16="http://schemas.microsoft.com/office/drawing/2014/main" id="{EFAB7832-8CD0-A842-8876-40CC088C5264}"/>
                      </a:ext>
                    </a:extLst>
                  </p:cNvPr>
                  <p:cNvCxnSpPr>
                    <a:cxnSpLocks/>
                    <a:stCxn id="194" idx="0"/>
                    <a:endCxn id="198" idx="3"/>
                  </p:cNvCxnSpPr>
                  <p:nvPr/>
                </p:nvCxnSpPr>
                <p:spPr>
                  <a:xfrm flipV="1">
                    <a:off x="7837512" y="4550612"/>
                    <a:ext cx="203555" cy="75184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直線接點 200">
                    <a:extLst>
                      <a:ext uri="{FF2B5EF4-FFF2-40B4-BE49-F238E27FC236}">
                        <a16:creationId xmlns:a16="http://schemas.microsoft.com/office/drawing/2014/main" id="{059BEE1B-C0BA-D243-885F-080AB19E5C11}"/>
                      </a:ext>
                    </a:extLst>
                  </p:cNvPr>
                  <p:cNvCxnSpPr>
                    <a:cxnSpLocks/>
                    <a:stCxn id="195" idx="0"/>
                    <a:endCxn id="198" idx="5"/>
                  </p:cNvCxnSpPr>
                  <p:nvPr/>
                </p:nvCxnSpPr>
                <p:spPr>
                  <a:xfrm flipH="1" flipV="1">
                    <a:off x="8256593" y="4550612"/>
                    <a:ext cx="349437" cy="73495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5" name="群組 184">
                  <a:extLst>
                    <a:ext uri="{FF2B5EF4-FFF2-40B4-BE49-F238E27FC236}">
                      <a16:creationId xmlns:a16="http://schemas.microsoft.com/office/drawing/2014/main" id="{0A7CDDB7-3DBC-D04C-8211-76BE5B250C9A}"/>
                    </a:ext>
                  </a:extLst>
                </p:cNvPr>
                <p:cNvGrpSpPr/>
                <p:nvPr/>
              </p:nvGrpSpPr>
              <p:grpSpPr>
                <a:xfrm>
                  <a:off x="7147883" y="4230824"/>
                  <a:ext cx="1623056" cy="1612866"/>
                  <a:chOff x="7287774" y="340319"/>
                  <a:chExt cx="1623056" cy="1612866"/>
                </a:xfrm>
              </p:grpSpPr>
              <p:sp>
                <p:nvSpPr>
                  <p:cNvPr id="186" name="Oval 63">
                    <a:extLst>
                      <a:ext uri="{FF2B5EF4-FFF2-40B4-BE49-F238E27FC236}">
                        <a16:creationId xmlns:a16="http://schemas.microsoft.com/office/drawing/2014/main" id="{40DB57D6-5C35-2240-9640-1C39C091450A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8"/>
                    </p:custDataLst>
                  </p:nvPr>
                </p:nvSpPr>
                <p:spPr bwMode="auto">
                  <a:xfrm>
                    <a:off x="7643962" y="1491520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a:t>s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87" name="文字方塊 186">
                    <a:extLst>
                      <a:ext uri="{FF2B5EF4-FFF2-40B4-BE49-F238E27FC236}">
                        <a16:creationId xmlns:a16="http://schemas.microsoft.com/office/drawing/2014/main" id="{0DD612C7-E06A-5F42-AD46-5E5E1A448F84}"/>
                      </a:ext>
                    </a:extLst>
                  </p:cNvPr>
                  <p:cNvSpPr txBox="1"/>
                  <p:nvPr/>
                </p:nvSpPr>
                <p:spPr>
                  <a:xfrm>
                    <a:off x="7287774" y="1491520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88" name="Oval 63">
                    <a:extLst>
                      <a:ext uri="{FF2B5EF4-FFF2-40B4-BE49-F238E27FC236}">
                        <a16:creationId xmlns:a16="http://schemas.microsoft.com/office/drawing/2014/main" id="{7CAB6AFC-A0D8-E744-B7C5-D4507298E739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9"/>
                    </p:custDataLst>
                  </p:nvPr>
                </p:nvSpPr>
                <p:spPr bwMode="auto">
                  <a:xfrm>
                    <a:off x="8606030" y="1446883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a:t>r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89" name="文字方塊 188">
                    <a:extLst>
                      <a:ext uri="{FF2B5EF4-FFF2-40B4-BE49-F238E27FC236}">
                        <a16:creationId xmlns:a16="http://schemas.microsoft.com/office/drawing/2014/main" id="{2F8DB848-971D-5146-948A-138E229C7558}"/>
                      </a:ext>
                    </a:extLst>
                  </p:cNvPr>
                  <p:cNvSpPr txBox="1"/>
                  <p:nvPr/>
                </p:nvSpPr>
                <p:spPr>
                  <a:xfrm>
                    <a:off x="8249842" y="1446883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90" name="Oval 63">
                    <a:extLst>
                      <a:ext uri="{FF2B5EF4-FFF2-40B4-BE49-F238E27FC236}">
                        <a16:creationId xmlns:a16="http://schemas.microsoft.com/office/drawing/2014/main" id="{8702BE12-1A6A-5E49-8ADA-98D8AAED5A6A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0"/>
                    </p:custDataLst>
                  </p:nvPr>
                </p:nvSpPr>
                <p:spPr bwMode="auto">
                  <a:xfrm>
                    <a:off x="8279661" y="436670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91" name="直線接點 190">
                    <a:extLst>
                      <a:ext uri="{FF2B5EF4-FFF2-40B4-BE49-F238E27FC236}">
                        <a16:creationId xmlns:a16="http://schemas.microsoft.com/office/drawing/2014/main" id="{67B4C6C4-DD4F-9A4B-AFB9-5C8F0B724E15}"/>
                      </a:ext>
                    </a:extLst>
                  </p:cNvPr>
                  <p:cNvCxnSpPr>
                    <a:cxnSpLocks/>
                    <a:stCxn id="186" idx="0"/>
                    <a:endCxn id="190" idx="3"/>
                  </p:cNvCxnSpPr>
                  <p:nvPr/>
                </p:nvCxnSpPr>
                <p:spPr>
                  <a:xfrm flipV="1">
                    <a:off x="7796362" y="696833"/>
                    <a:ext cx="527936" cy="79468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線接點 191">
                    <a:extLst>
                      <a:ext uri="{FF2B5EF4-FFF2-40B4-BE49-F238E27FC236}">
                        <a16:creationId xmlns:a16="http://schemas.microsoft.com/office/drawing/2014/main" id="{6999E9D5-FD8B-5941-9208-4BAC23892FAC}"/>
                      </a:ext>
                    </a:extLst>
                  </p:cNvPr>
                  <p:cNvCxnSpPr>
                    <a:cxnSpLocks/>
                    <a:stCxn id="188" idx="0"/>
                    <a:endCxn id="190" idx="5"/>
                  </p:cNvCxnSpPr>
                  <p:nvPr/>
                </p:nvCxnSpPr>
                <p:spPr>
                  <a:xfrm flipH="1" flipV="1">
                    <a:off x="8539824" y="696833"/>
                    <a:ext cx="218606" cy="7500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3" name="文字方塊 192">
                    <a:extLst>
                      <a:ext uri="{FF2B5EF4-FFF2-40B4-BE49-F238E27FC236}">
                        <a16:creationId xmlns:a16="http://schemas.microsoft.com/office/drawing/2014/main" id="{AE640E7F-E264-024E-9D2B-B0A6ED54822C}"/>
                      </a:ext>
                    </a:extLst>
                  </p:cNvPr>
                  <p:cNvSpPr txBox="1"/>
                  <p:nvPr/>
                </p:nvSpPr>
                <p:spPr>
                  <a:xfrm>
                    <a:off x="7851986" y="340319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4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</p:grpSp>
          </p:grpSp>
          <p:sp>
            <p:nvSpPr>
              <p:cNvPr id="174" name="Oval 63">
                <a:extLst>
                  <a:ext uri="{FF2B5EF4-FFF2-40B4-BE49-F238E27FC236}">
                    <a16:creationId xmlns:a16="http://schemas.microsoft.com/office/drawing/2014/main" id="{81A5A88F-66B0-2946-8D70-BB0C217CADD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5125220" y="4073192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 err="1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sp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7C10D8E0-AB01-9F4C-9147-F12B524817F2}"/>
                  </a:ext>
                </a:extLst>
              </p:cNvPr>
              <p:cNvSpPr txBox="1"/>
              <p:nvPr/>
            </p:nvSpPr>
            <p:spPr>
              <a:xfrm>
                <a:off x="4786058" y="4018654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76" name="Oval 63">
                <a:extLst>
                  <a:ext uri="{FF2B5EF4-FFF2-40B4-BE49-F238E27FC236}">
                    <a16:creationId xmlns:a16="http://schemas.microsoft.com/office/drawing/2014/main" id="{A0BDEE1A-169A-9A4E-9F9B-FB74C7B2C57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5820010" y="3399071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77" name="直線接點 176">
                <a:extLst>
                  <a:ext uri="{FF2B5EF4-FFF2-40B4-BE49-F238E27FC236}">
                    <a16:creationId xmlns:a16="http://schemas.microsoft.com/office/drawing/2014/main" id="{7F6123F7-397B-C74C-9A68-C43E7C33A74E}"/>
                  </a:ext>
                </a:extLst>
              </p:cNvPr>
              <p:cNvCxnSpPr>
                <a:cxnSpLocks/>
                <a:stCxn id="180" idx="0"/>
                <a:endCxn id="176" idx="5"/>
              </p:cNvCxnSpPr>
              <p:nvPr/>
            </p:nvCxnSpPr>
            <p:spPr>
              <a:xfrm flipH="1" flipV="1">
                <a:off x="6080173" y="3659234"/>
                <a:ext cx="1149463" cy="406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接點 177">
                <a:extLst>
                  <a:ext uri="{FF2B5EF4-FFF2-40B4-BE49-F238E27FC236}">
                    <a16:creationId xmlns:a16="http://schemas.microsoft.com/office/drawing/2014/main" id="{D593CEBF-F357-3B49-94FA-8FC1F7F075E9}"/>
                  </a:ext>
                </a:extLst>
              </p:cNvPr>
              <p:cNvCxnSpPr>
                <a:cxnSpLocks/>
                <a:stCxn id="174" idx="0"/>
                <a:endCxn id="176" idx="3"/>
              </p:cNvCxnSpPr>
              <p:nvPr/>
            </p:nvCxnSpPr>
            <p:spPr>
              <a:xfrm flipV="1">
                <a:off x="5277620" y="3659234"/>
                <a:ext cx="587027" cy="4139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id="{B2C048D4-3762-E542-9A40-6D2599E7FDE9}"/>
                  </a:ext>
                </a:extLst>
              </p:cNvPr>
              <p:cNvSpPr txBox="1"/>
              <p:nvPr/>
            </p:nvSpPr>
            <p:spPr>
              <a:xfrm>
                <a:off x="5216982" y="3329767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59BEA3C9-0C38-6841-B6DC-AA9F3473E08C}"/>
                </a:ext>
              </a:extLst>
            </p:cNvPr>
            <p:cNvGrpSpPr/>
            <p:nvPr/>
          </p:nvGrpSpPr>
          <p:grpSpPr>
            <a:xfrm>
              <a:off x="3401717" y="2594200"/>
              <a:ext cx="5634779" cy="3846041"/>
              <a:chOff x="3315216" y="15007"/>
              <a:chExt cx="5634779" cy="3846041"/>
            </a:xfrm>
          </p:grpSpPr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D1C83A2A-ACB1-B24A-AB4E-94DA6EE4F18E}"/>
                  </a:ext>
                </a:extLst>
              </p:cNvPr>
              <p:cNvGrpSpPr/>
              <p:nvPr/>
            </p:nvGrpSpPr>
            <p:grpSpPr>
              <a:xfrm>
                <a:off x="3688136" y="760559"/>
                <a:ext cx="5261859" cy="3100489"/>
                <a:chOff x="3439343" y="23260"/>
                <a:chExt cx="5261859" cy="3100489"/>
              </a:xfrm>
            </p:grpSpPr>
            <p:grpSp>
              <p:nvGrpSpPr>
                <p:cNvPr id="136" name="群組 135">
                  <a:extLst>
                    <a:ext uri="{FF2B5EF4-FFF2-40B4-BE49-F238E27FC236}">
                      <a16:creationId xmlns:a16="http://schemas.microsoft.com/office/drawing/2014/main" id="{B406984D-7A57-EC40-A3F2-89C598E9B7E0}"/>
                    </a:ext>
                  </a:extLst>
                </p:cNvPr>
                <p:cNvGrpSpPr/>
                <p:nvPr/>
              </p:nvGrpSpPr>
              <p:grpSpPr>
                <a:xfrm>
                  <a:off x="6057394" y="744921"/>
                  <a:ext cx="2643808" cy="2335558"/>
                  <a:chOff x="4257630" y="465186"/>
                  <a:chExt cx="2643808" cy="2335558"/>
                </a:xfrm>
              </p:grpSpPr>
              <p:grpSp>
                <p:nvGrpSpPr>
                  <p:cNvPr id="158" name="群組 157">
                    <a:extLst>
                      <a:ext uri="{FF2B5EF4-FFF2-40B4-BE49-F238E27FC236}">
                        <a16:creationId xmlns:a16="http://schemas.microsoft.com/office/drawing/2014/main" id="{F949C9AA-69B0-4342-9A23-1811062EFBDD}"/>
                      </a:ext>
                    </a:extLst>
                  </p:cNvPr>
                  <p:cNvGrpSpPr/>
                  <p:nvPr/>
                </p:nvGrpSpPr>
                <p:grpSpPr>
                  <a:xfrm>
                    <a:off x="5595983" y="1470332"/>
                    <a:ext cx="1305455" cy="1229015"/>
                    <a:chOff x="5595983" y="1470332"/>
                    <a:chExt cx="1305455" cy="1229015"/>
                  </a:xfrm>
                </p:grpSpPr>
                <p:sp>
                  <p:nvSpPr>
                    <p:cNvPr id="167" name="Oval 63">
                      <a:extLst>
                        <a:ext uri="{FF2B5EF4-FFF2-40B4-BE49-F238E27FC236}">
                          <a16:creationId xmlns:a16="http://schemas.microsoft.com/office/drawing/2014/main" id="{476EF14E-9442-3D43-9D0A-87E2F3ACB23B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2"/>
                      </p:custDataLst>
                    </p:nvPr>
                  </p:nvSpPr>
                  <p:spPr bwMode="auto">
                    <a:xfrm>
                      <a:off x="5595983" y="2394547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68" name="Oval 63">
                      <a:extLst>
                        <a:ext uri="{FF2B5EF4-FFF2-40B4-BE49-F238E27FC236}">
                          <a16:creationId xmlns:a16="http://schemas.microsoft.com/office/drawing/2014/main" id="{6A315252-1A5D-7948-9187-0C0EEE2E5FF3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3"/>
                      </p:custDataLst>
                    </p:nvPr>
                  </p:nvSpPr>
                  <p:spPr bwMode="auto">
                    <a:xfrm>
                      <a:off x="6596638" y="2372287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69" name="Oval 63">
                      <a:extLst>
                        <a:ext uri="{FF2B5EF4-FFF2-40B4-BE49-F238E27FC236}">
                          <a16:creationId xmlns:a16="http://schemas.microsoft.com/office/drawing/2014/main" id="{12B4C597-70B8-7F4D-928E-69DEB94C6220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4"/>
                      </p:custDataLst>
                    </p:nvPr>
                  </p:nvSpPr>
                  <p:spPr bwMode="auto">
                    <a:xfrm>
                      <a:off x="5995144" y="1491520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70" name="文字方塊 169">
                      <a:extLst>
                        <a:ext uri="{FF2B5EF4-FFF2-40B4-BE49-F238E27FC236}">
                          <a16:creationId xmlns:a16="http://schemas.microsoft.com/office/drawing/2014/main" id="{46644116-0DD1-E443-A604-35079589F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3106" y="1470332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171" name="直線接點 170">
                      <a:extLst>
                        <a:ext uri="{FF2B5EF4-FFF2-40B4-BE49-F238E27FC236}">
                          <a16:creationId xmlns:a16="http://schemas.microsoft.com/office/drawing/2014/main" id="{F9E4F378-81BF-7847-9E63-AF706F17B8AF}"/>
                        </a:ext>
                      </a:extLst>
                    </p:cNvPr>
                    <p:cNvCxnSpPr>
                      <a:cxnSpLocks/>
                      <a:stCxn id="167" idx="0"/>
                      <a:endCxn id="169" idx="3"/>
                    </p:cNvCxnSpPr>
                    <p:nvPr/>
                  </p:nvCxnSpPr>
                  <p:spPr>
                    <a:xfrm flipV="1">
                      <a:off x="5748383" y="1751683"/>
                      <a:ext cx="291398" cy="64286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直線接點 171">
                      <a:extLst>
                        <a:ext uri="{FF2B5EF4-FFF2-40B4-BE49-F238E27FC236}">
                          <a16:creationId xmlns:a16="http://schemas.microsoft.com/office/drawing/2014/main" id="{F17282F9-38DC-3045-9482-B21E827335CF}"/>
                        </a:ext>
                      </a:extLst>
                    </p:cNvPr>
                    <p:cNvCxnSpPr>
                      <a:cxnSpLocks/>
                      <a:stCxn id="168" idx="0"/>
                      <a:endCxn id="169" idx="5"/>
                    </p:cNvCxnSpPr>
                    <p:nvPr/>
                  </p:nvCxnSpPr>
                  <p:spPr>
                    <a:xfrm flipH="1" flipV="1">
                      <a:off x="6255307" y="1751683"/>
                      <a:ext cx="493731" cy="62060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9" name="Oval 63">
                    <a:extLst>
                      <a:ext uri="{FF2B5EF4-FFF2-40B4-BE49-F238E27FC236}">
                        <a16:creationId xmlns:a16="http://schemas.microsoft.com/office/drawing/2014/main" id="{F1C4027A-6FE5-C244-BA8E-1667F9F089A7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5444529" y="56153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60" name="直線接點 159">
                    <a:extLst>
                      <a:ext uri="{FF2B5EF4-FFF2-40B4-BE49-F238E27FC236}">
                        <a16:creationId xmlns:a16="http://schemas.microsoft.com/office/drawing/2014/main" id="{8CC7F274-973D-CF41-B85B-09882A181242}"/>
                      </a:ext>
                    </a:extLst>
                  </p:cNvPr>
                  <p:cNvCxnSpPr>
                    <a:cxnSpLocks/>
                    <a:stCxn id="163" idx="0"/>
                    <a:endCxn id="159" idx="3"/>
                  </p:cNvCxnSpPr>
                  <p:nvPr/>
                </p:nvCxnSpPr>
                <p:spPr>
                  <a:xfrm flipV="1">
                    <a:off x="4831617" y="821700"/>
                    <a:ext cx="657549" cy="66982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線接點 160">
                    <a:extLst>
                      <a:ext uri="{FF2B5EF4-FFF2-40B4-BE49-F238E27FC236}">
                        <a16:creationId xmlns:a16="http://schemas.microsoft.com/office/drawing/2014/main" id="{28EEB28A-6FDF-A14A-84DE-EDBD81A9E7F0}"/>
                      </a:ext>
                    </a:extLst>
                  </p:cNvPr>
                  <p:cNvCxnSpPr>
                    <a:cxnSpLocks/>
                    <a:stCxn id="169" idx="0"/>
                    <a:endCxn id="159" idx="5"/>
                  </p:cNvCxnSpPr>
                  <p:nvPr/>
                </p:nvCxnSpPr>
                <p:spPr>
                  <a:xfrm flipH="1" flipV="1">
                    <a:off x="5704692" y="821700"/>
                    <a:ext cx="442852" cy="66982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2" name="文字方塊 161">
                    <a:extLst>
                      <a:ext uri="{FF2B5EF4-FFF2-40B4-BE49-F238E27FC236}">
                        <a16:creationId xmlns:a16="http://schemas.microsoft.com/office/drawing/2014/main" id="{14FDDBA0-CE56-8744-98BF-438DEA04FFF6}"/>
                      </a:ext>
                    </a:extLst>
                  </p:cNvPr>
                  <p:cNvSpPr txBox="1"/>
                  <p:nvPr/>
                </p:nvSpPr>
                <p:spPr>
                  <a:xfrm>
                    <a:off x="5016854" y="46518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4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63" name="Oval 63">
                    <a:extLst>
                      <a:ext uri="{FF2B5EF4-FFF2-40B4-BE49-F238E27FC236}">
                        <a16:creationId xmlns:a16="http://schemas.microsoft.com/office/drawing/2014/main" id="{3CE2FE11-021D-9649-932F-F5A37E490C92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1"/>
                    </p:custDataLst>
                  </p:nvPr>
                </p:nvSpPr>
                <p:spPr bwMode="auto">
                  <a:xfrm>
                    <a:off x="4679217" y="1491520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64" name="文字方塊 163">
                    <a:extLst>
                      <a:ext uri="{FF2B5EF4-FFF2-40B4-BE49-F238E27FC236}">
                        <a16:creationId xmlns:a16="http://schemas.microsoft.com/office/drawing/2014/main" id="{2C5672CD-6F1B-6E46-AE5A-067432819580}"/>
                      </a:ext>
                    </a:extLst>
                  </p:cNvPr>
                  <p:cNvSpPr txBox="1"/>
                  <p:nvPr/>
                </p:nvSpPr>
                <p:spPr>
                  <a:xfrm>
                    <a:off x="4257630" y="1451599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65" name="文字方塊 164">
                    <a:extLst>
                      <a:ext uri="{FF2B5EF4-FFF2-40B4-BE49-F238E27FC236}">
                        <a16:creationId xmlns:a16="http://schemas.microsoft.com/office/drawing/2014/main" id="{64D209F4-CB44-F240-8FBA-6ACC59534D6D}"/>
                      </a:ext>
                    </a:extLst>
                  </p:cNvPr>
                  <p:cNvSpPr txBox="1"/>
                  <p:nvPr/>
                </p:nvSpPr>
                <p:spPr>
                  <a:xfrm>
                    <a:off x="5258140" y="2339079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66" name="文字方塊 165">
                    <a:extLst>
                      <a:ext uri="{FF2B5EF4-FFF2-40B4-BE49-F238E27FC236}">
                        <a16:creationId xmlns:a16="http://schemas.microsoft.com/office/drawing/2014/main" id="{CE64D6AC-CEBF-6D46-8673-C7C52D4453E7}"/>
                      </a:ext>
                    </a:extLst>
                  </p:cNvPr>
                  <p:cNvSpPr txBox="1"/>
                  <p:nvPr/>
                </p:nvSpPr>
                <p:spPr>
                  <a:xfrm>
                    <a:off x="6251526" y="233489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</p:grpSp>
            <p:grpSp>
              <p:nvGrpSpPr>
                <p:cNvPr id="137" name="群組 136">
                  <a:extLst>
                    <a:ext uri="{FF2B5EF4-FFF2-40B4-BE49-F238E27FC236}">
                      <a16:creationId xmlns:a16="http://schemas.microsoft.com/office/drawing/2014/main" id="{E3CCE576-2B4B-F142-9BE5-E0E87508FBC6}"/>
                    </a:ext>
                  </a:extLst>
                </p:cNvPr>
                <p:cNvGrpSpPr/>
                <p:nvPr/>
              </p:nvGrpSpPr>
              <p:grpSpPr>
                <a:xfrm>
                  <a:off x="3439343" y="723560"/>
                  <a:ext cx="2177007" cy="2400189"/>
                  <a:chOff x="4591906" y="3894547"/>
                  <a:chExt cx="2177007" cy="2400189"/>
                </a:xfrm>
              </p:grpSpPr>
              <p:sp>
                <p:nvSpPr>
                  <p:cNvPr id="142" name="文字方塊 141">
                    <a:extLst>
                      <a:ext uri="{FF2B5EF4-FFF2-40B4-BE49-F238E27FC236}">
                        <a16:creationId xmlns:a16="http://schemas.microsoft.com/office/drawing/2014/main" id="{8696381E-2E92-A549-B267-10C5735487AE}"/>
                      </a:ext>
                    </a:extLst>
                  </p:cNvPr>
                  <p:cNvSpPr txBox="1"/>
                  <p:nvPr/>
                </p:nvSpPr>
                <p:spPr>
                  <a:xfrm>
                    <a:off x="6149658" y="495502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143" name="群組 142">
                    <a:extLst>
                      <a:ext uri="{FF2B5EF4-FFF2-40B4-BE49-F238E27FC236}">
                        <a16:creationId xmlns:a16="http://schemas.microsoft.com/office/drawing/2014/main" id="{F76017E3-C382-E341-9223-C1309B5585B0}"/>
                      </a:ext>
                    </a:extLst>
                  </p:cNvPr>
                  <p:cNvGrpSpPr/>
                  <p:nvPr/>
                </p:nvGrpSpPr>
                <p:grpSpPr>
                  <a:xfrm>
                    <a:off x="4591906" y="3894547"/>
                    <a:ext cx="2177007" cy="2400189"/>
                    <a:chOff x="4591906" y="3894547"/>
                    <a:chExt cx="2177007" cy="2400189"/>
                  </a:xfrm>
                </p:grpSpPr>
                <p:sp>
                  <p:nvSpPr>
                    <p:cNvPr id="144" name="Oval 63">
                      <a:extLst>
                        <a:ext uri="{FF2B5EF4-FFF2-40B4-BE49-F238E27FC236}">
                          <a16:creationId xmlns:a16="http://schemas.microsoft.com/office/drawing/2014/main" id="{E1A48E4A-1528-2946-81C1-5D25E8BC1DDB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5"/>
                      </p:custDataLst>
                    </p:nvPr>
                  </p:nvSpPr>
                  <p:spPr bwMode="auto">
                    <a:xfrm>
                      <a:off x="6464113" y="4979694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145" name="直線接點 144">
                      <a:extLst>
                        <a:ext uri="{FF2B5EF4-FFF2-40B4-BE49-F238E27FC236}">
                          <a16:creationId xmlns:a16="http://schemas.microsoft.com/office/drawing/2014/main" id="{012AED94-19D9-8A41-BAA3-2AF518E63D99}"/>
                        </a:ext>
                      </a:extLst>
                    </p:cNvPr>
                    <p:cNvCxnSpPr>
                      <a:cxnSpLocks/>
                      <a:stCxn id="144" idx="0"/>
                      <a:endCxn id="147" idx="5"/>
                    </p:cNvCxnSpPr>
                    <p:nvPr/>
                  </p:nvCxnSpPr>
                  <p:spPr>
                    <a:xfrm flipH="1" flipV="1">
                      <a:off x="6088603" y="4251061"/>
                      <a:ext cx="527910" cy="72863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6" name="群組 145">
                      <a:extLst>
                        <a:ext uri="{FF2B5EF4-FFF2-40B4-BE49-F238E27FC236}">
                          <a16:creationId xmlns:a16="http://schemas.microsoft.com/office/drawing/2014/main" id="{75B4B8F7-254A-EF4B-8901-D68239BED3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91906" y="4932930"/>
                      <a:ext cx="1619151" cy="1361806"/>
                      <a:chOff x="5417889" y="4392006"/>
                      <a:chExt cx="1619151" cy="1361806"/>
                    </a:xfrm>
                  </p:grpSpPr>
                  <p:sp>
                    <p:nvSpPr>
                      <p:cNvPr id="150" name="Oval 63">
                        <a:extLst>
                          <a:ext uri="{FF2B5EF4-FFF2-40B4-BE49-F238E27FC236}">
                            <a16:creationId xmlns:a16="http://schemas.microsoft.com/office/drawing/2014/main" id="{3629EF97-4B5C-7D48-BC27-8F0A920BF45B}"/>
                          </a:ext>
                        </a:extLst>
                      </p:cNvPr>
                      <p:cNvSpPr>
                        <a:spLocks noChangeArrowheads="1"/>
                      </p:cNvSpPr>
                      <p:nvPr>
                        <p:custDataLst>
                          <p:tags r:id="rId7"/>
                        </p:custDataLst>
                      </p:nvPr>
                    </p:nvSpPr>
                    <p:spPr bwMode="auto">
                      <a:xfrm>
                        <a:off x="5774077" y="5292147"/>
                        <a:ext cx="304800" cy="304800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altLang="zh-TW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E</a:t>
                        </a:r>
                        <a:endParaRPr lang="zh-TW" altLang="en-US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1" name="文字方塊 150">
                        <a:extLst>
                          <a:ext uri="{FF2B5EF4-FFF2-40B4-BE49-F238E27FC236}">
                            <a16:creationId xmlns:a16="http://schemas.microsoft.com/office/drawing/2014/main" id="{2B8CE6C4-D670-C74F-B7E2-AD40A1C18C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17889" y="5292147"/>
                        <a:ext cx="35618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1</a:t>
                        </a:r>
                        <a:endParaRPr kumimoji="1" lang="zh-TW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2" name="Oval 63">
                        <a:extLst>
                          <a:ext uri="{FF2B5EF4-FFF2-40B4-BE49-F238E27FC236}">
                            <a16:creationId xmlns:a16="http://schemas.microsoft.com/office/drawing/2014/main" id="{5207E605-80D2-094A-99D7-47A42175D09F}"/>
                          </a:ext>
                        </a:extLst>
                      </p:cNvPr>
                      <p:cNvSpPr>
                        <a:spLocks noChangeArrowheads="1"/>
                      </p:cNvSpPr>
                      <p:nvPr>
                        <p:custDataLst>
                          <p:tags r:id="rId8"/>
                        </p:custDataLst>
                      </p:nvPr>
                    </p:nvSpPr>
                    <p:spPr bwMode="auto">
                      <a:xfrm>
                        <a:off x="6732240" y="5292147"/>
                        <a:ext cx="304800" cy="304800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altLang="zh-TW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i</a:t>
                        </a:r>
                        <a:endParaRPr lang="zh-TW" altLang="en-US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3" name="文字方塊 152">
                        <a:extLst>
                          <a:ext uri="{FF2B5EF4-FFF2-40B4-BE49-F238E27FC236}">
                            <a16:creationId xmlns:a16="http://schemas.microsoft.com/office/drawing/2014/main" id="{2F241E9A-771E-1340-BB67-E283732F5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76052" y="5292107"/>
                        <a:ext cx="35618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1</a:t>
                        </a:r>
                        <a:endParaRPr kumimoji="1" lang="zh-TW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4" name="Oval 63">
                        <a:extLst>
                          <a:ext uri="{FF2B5EF4-FFF2-40B4-BE49-F238E27FC236}">
                            <a16:creationId xmlns:a16="http://schemas.microsoft.com/office/drawing/2014/main" id="{DD1D47BC-C2AC-C448-AA9C-21382FAAF8A3}"/>
                          </a:ext>
                        </a:extLst>
                      </p:cNvPr>
                      <p:cNvSpPr>
                        <a:spLocks noChangeArrowheads="1"/>
                      </p:cNvSpPr>
                      <p:nvPr>
                        <p:custDataLst>
                          <p:tags r:id="rId9"/>
                        </p:custDataLst>
                      </p:nvPr>
                    </p:nvSpPr>
                    <p:spPr bwMode="auto">
                      <a:xfrm>
                        <a:off x="6223652" y="4470438"/>
                        <a:ext cx="304800" cy="304800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zh-TW" altLang="en-US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5" name="文字方塊 154">
                        <a:extLst>
                          <a:ext uri="{FF2B5EF4-FFF2-40B4-BE49-F238E27FC236}">
                            <a16:creationId xmlns:a16="http://schemas.microsoft.com/office/drawing/2014/main" id="{F608A704-097C-B44D-8A47-C5A70B3AA5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8383" y="4392006"/>
                        <a:ext cx="35618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2</a:t>
                        </a:r>
                        <a:endParaRPr kumimoji="1" lang="zh-TW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56" name="直線接點 155">
                        <a:extLst>
                          <a:ext uri="{FF2B5EF4-FFF2-40B4-BE49-F238E27FC236}">
                            <a16:creationId xmlns:a16="http://schemas.microsoft.com/office/drawing/2014/main" id="{FFAA749C-F673-A34D-9969-2FEDF0BDD088}"/>
                          </a:ext>
                        </a:extLst>
                      </p:cNvPr>
                      <p:cNvCxnSpPr>
                        <a:cxnSpLocks/>
                        <a:stCxn id="150" idx="0"/>
                        <a:endCxn id="154" idx="3"/>
                      </p:cNvCxnSpPr>
                      <p:nvPr/>
                    </p:nvCxnSpPr>
                    <p:spPr>
                      <a:xfrm flipV="1">
                        <a:off x="5926477" y="4730601"/>
                        <a:ext cx="341812" cy="56154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7" name="直線接點 156">
                        <a:extLst>
                          <a:ext uri="{FF2B5EF4-FFF2-40B4-BE49-F238E27FC236}">
                            <a16:creationId xmlns:a16="http://schemas.microsoft.com/office/drawing/2014/main" id="{98CEF919-0B05-D542-8B7F-33BF9869ED4D}"/>
                          </a:ext>
                        </a:extLst>
                      </p:cNvPr>
                      <p:cNvCxnSpPr>
                        <a:cxnSpLocks/>
                        <a:stCxn id="152" idx="0"/>
                        <a:endCxn id="154" idx="5"/>
                      </p:cNvCxnSpPr>
                      <p:nvPr/>
                    </p:nvCxnSpPr>
                    <p:spPr>
                      <a:xfrm flipH="1" flipV="1">
                        <a:off x="6483815" y="4730601"/>
                        <a:ext cx="400825" cy="56154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7" name="Oval 63">
                      <a:extLst>
                        <a:ext uri="{FF2B5EF4-FFF2-40B4-BE49-F238E27FC236}">
                          <a16:creationId xmlns:a16="http://schemas.microsoft.com/office/drawing/2014/main" id="{D82C37A6-6E59-D340-8505-07401323DA0F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6"/>
                      </p:custDataLst>
                    </p:nvPr>
                  </p:nvSpPr>
                  <p:spPr bwMode="auto">
                    <a:xfrm>
                      <a:off x="5828440" y="3990898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48" name="文字方塊 147">
                      <a:extLst>
                        <a:ext uri="{FF2B5EF4-FFF2-40B4-BE49-F238E27FC236}">
                          <a16:creationId xmlns:a16="http://schemas.microsoft.com/office/drawing/2014/main" id="{F921A89B-3F6B-F242-974B-63B69A880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00765" y="3894547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149" name="直線接點 148">
                      <a:extLst>
                        <a:ext uri="{FF2B5EF4-FFF2-40B4-BE49-F238E27FC236}">
                          <a16:creationId xmlns:a16="http://schemas.microsoft.com/office/drawing/2014/main" id="{5C1B0871-A2BC-8A40-ABC8-A4EA10A2AA60}"/>
                        </a:ext>
                      </a:extLst>
                    </p:cNvPr>
                    <p:cNvCxnSpPr>
                      <a:cxnSpLocks/>
                      <a:stCxn id="154" idx="0"/>
                      <a:endCxn id="147" idx="3"/>
                    </p:cNvCxnSpPr>
                    <p:nvPr/>
                  </p:nvCxnSpPr>
                  <p:spPr>
                    <a:xfrm flipV="1">
                      <a:off x="5550069" y="4251061"/>
                      <a:ext cx="323008" cy="760301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38" name="Oval 63">
                  <a:extLst>
                    <a:ext uri="{FF2B5EF4-FFF2-40B4-BE49-F238E27FC236}">
                      <a16:creationId xmlns:a16="http://schemas.microsoft.com/office/drawing/2014/main" id="{34D357C3-8B04-194D-80C5-EDC22158936A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5801456" y="51465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9" name="文字方塊 138">
                  <a:extLst>
                    <a:ext uri="{FF2B5EF4-FFF2-40B4-BE49-F238E27FC236}">
                      <a16:creationId xmlns:a16="http://schemas.microsoft.com/office/drawing/2014/main" id="{B4425142-9ED0-BD43-B9DD-5039BDD5819E}"/>
                    </a:ext>
                  </a:extLst>
                </p:cNvPr>
                <p:cNvSpPr txBox="1"/>
                <p:nvPr/>
              </p:nvSpPr>
              <p:spPr>
                <a:xfrm>
                  <a:off x="5311550" y="23260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8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40" name="直線接點 139">
                  <a:extLst>
                    <a:ext uri="{FF2B5EF4-FFF2-40B4-BE49-F238E27FC236}">
                      <a16:creationId xmlns:a16="http://schemas.microsoft.com/office/drawing/2014/main" id="{DBA9AB13-2E84-D94E-8BBC-3A8D929274CD}"/>
                    </a:ext>
                  </a:extLst>
                </p:cNvPr>
                <p:cNvCxnSpPr>
                  <a:cxnSpLocks/>
                  <a:stCxn id="159" idx="1"/>
                  <a:endCxn id="138" idx="5"/>
                </p:cNvCxnSpPr>
                <p:nvPr/>
              </p:nvCxnSpPr>
              <p:spPr>
                <a:xfrm flipH="1" flipV="1">
                  <a:off x="6061619" y="311628"/>
                  <a:ext cx="1227311" cy="57428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接點 140">
                  <a:extLst>
                    <a:ext uri="{FF2B5EF4-FFF2-40B4-BE49-F238E27FC236}">
                      <a16:creationId xmlns:a16="http://schemas.microsoft.com/office/drawing/2014/main" id="{7E5A47C4-A03B-2D40-898E-56D6A17BD1F6}"/>
                    </a:ext>
                  </a:extLst>
                </p:cNvPr>
                <p:cNvCxnSpPr>
                  <a:cxnSpLocks/>
                  <a:stCxn id="147" idx="7"/>
                  <a:endCxn id="138" idx="3"/>
                </p:cNvCxnSpPr>
                <p:nvPr/>
              </p:nvCxnSpPr>
              <p:spPr>
                <a:xfrm flipV="1">
                  <a:off x="4936040" y="311628"/>
                  <a:ext cx="910053" cy="5529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Oval 63">
                <a:extLst>
                  <a:ext uri="{FF2B5EF4-FFF2-40B4-BE49-F238E27FC236}">
                    <a16:creationId xmlns:a16="http://schemas.microsoft.com/office/drawing/2014/main" id="{638A1016-4AFA-524A-A079-15A42AD65180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3849759" y="838991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e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75011F33-48F3-AC42-A11B-852CAF971422}"/>
                  </a:ext>
                </a:extLst>
              </p:cNvPr>
              <p:cNvSpPr txBox="1"/>
              <p:nvPr/>
            </p:nvSpPr>
            <p:spPr>
              <a:xfrm>
                <a:off x="3315216" y="788764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2" name="Oval 63">
                <a:extLst>
                  <a:ext uri="{FF2B5EF4-FFF2-40B4-BE49-F238E27FC236}">
                    <a16:creationId xmlns:a16="http://schemas.microsoft.com/office/drawing/2014/main" id="{044B519B-5CF1-5548-830F-36335E015FF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793318" y="8901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33" name="直線接點 132">
                <a:extLst>
                  <a:ext uri="{FF2B5EF4-FFF2-40B4-BE49-F238E27FC236}">
                    <a16:creationId xmlns:a16="http://schemas.microsoft.com/office/drawing/2014/main" id="{3F380479-4511-4D44-9152-7490B4AD30DF}"/>
                  </a:ext>
                </a:extLst>
              </p:cNvPr>
              <p:cNvCxnSpPr>
                <a:cxnSpLocks/>
                <a:stCxn id="130" idx="7"/>
                <a:endCxn id="132" idx="3"/>
              </p:cNvCxnSpPr>
              <p:nvPr/>
            </p:nvCxnSpPr>
            <p:spPr>
              <a:xfrm flipV="1">
                <a:off x="4109922" y="349180"/>
                <a:ext cx="728033" cy="53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>
                <a:extLst>
                  <a:ext uri="{FF2B5EF4-FFF2-40B4-BE49-F238E27FC236}">
                    <a16:creationId xmlns:a16="http://schemas.microsoft.com/office/drawing/2014/main" id="{A01C8FFB-98AD-6F47-8089-182F2BEB35BC}"/>
                  </a:ext>
                </a:extLst>
              </p:cNvPr>
              <p:cNvCxnSpPr>
                <a:cxnSpLocks/>
                <a:stCxn id="138" idx="0"/>
                <a:endCxn id="132" idx="5"/>
              </p:cNvCxnSpPr>
              <p:nvPr/>
            </p:nvCxnSpPr>
            <p:spPr>
              <a:xfrm flipH="1" flipV="1">
                <a:off x="5053481" y="349180"/>
                <a:ext cx="1149168" cy="4395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0D91F301-1868-F84C-8722-B2999BC4CF1D}"/>
                  </a:ext>
                </a:extLst>
              </p:cNvPr>
              <p:cNvSpPr txBox="1"/>
              <p:nvPr/>
            </p:nvSpPr>
            <p:spPr>
              <a:xfrm>
                <a:off x="4139952" y="15007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16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125" name="Oval 63">
              <a:extLst>
                <a:ext uri="{FF2B5EF4-FFF2-40B4-BE49-F238E27FC236}">
                  <a16:creationId xmlns:a16="http://schemas.microsoft.com/office/drawing/2014/main" id="{CCD824A3-59C8-C042-AF08-7388C6AF0E3A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707140" y="1700808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C207876E-AA5D-F748-963B-E100DC4FB228}"/>
                </a:ext>
              </a:extLst>
            </p:cNvPr>
            <p:cNvSpPr txBox="1"/>
            <p:nvPr/>
          </p:nvSpPr>
          <p:spPr>
            <a:xfrm>
              <a:off x="2069671" y="1622375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26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2DA0CE45-890B-D440-B619-C1509C664AE3}"/>
                </a:ext>
              </a:extLst>
            </p:cNvPr>
            <p:cNvCxnSpPr>
              <a:cxnSpLocks/>
              <a:stCxn id="132" idx="0"/>
              <a:endCxn id="125" idx="5"/>
            </p:cNvCxnSpPr>
            <p:nvPr/>
          </p:nvCxnSpPr>
          <p:spPr>
            <a:xfrm flipH="1" flipV="1">
              <a:off x="2967303" y="1960971"/>
              <a:ext cx="2064916" cy="707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3D4706DE-7FF2-C149-BD48-87518713B855}"/>
                </a:ext>
              </a:extLst>
            </p:cNvPr>
            <p:cNvCxnSpPr>
              <a:cxnSpLocks/>
              <a:stCxn id="176" idx="7"/>
              <a:endCxn id="125" idx="3"/>
            </p:cNvCxnSpPr>
            <p:nvPr/>
          </p:nvCxnSpPr>
          <p:spPr>
            <a:xfrm flipV="1">
              <a:off x="1269549" y="1960971"/>
              <a:ext cx="1482228" cy="8328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文字方塊 201">
            <a:extLst>
              <a:ext uri="{FF2B5EF4-FFF2-40B4-BE49-F238E27FC236}">
                <a16:creationId xmlns:a16="http://schemas.microsoft.com/office/drawing/2014/main" id="{51C802EF-0C42-A842-9A5E-85E85DF8D5E2}"/>
              </a:ext>
            </a:extLst>
          </p:cNvPr>
          <p:cNvSpPr txBox="1"/>
          <p:nvPr/>
        </p:nvSpPr>
        <p:spPr>
          <a:xfrm>
            <a:off x="5495303" y="2890955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54846"/>
      </p:ext>
    </p:extLst>
  </p:cSld>
  <p:clrMapOvr>
    <a:masterClrMapping/>
  </p:clrMapOvr>
  <p:transition advClick="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 </a:t>
            </a:r>
            <a:r>
              <a:rPr lang="en-US" altLang="zh-TW" dirty="0" err="1">
                <a:ea typeface="新細明體" panose="02020500000000000000" pitchFamily="18" charset="-120"/>
              </a:rPr>
              <a:t>text.txt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3"/>
            <a:ext cx="6967686" cy="3296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altLang="zh-TW" sz="2800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Eerie eyes seen near lake</a:t>
            </a: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2137BD-8C59-8840-ADDE-243C43D0F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58268"/>
              </p:ext>
            </p:extLst>
          </p:nvPr>
        </p:nvGraphicFramePr>
        <p:xfrm>
          <a:off x="107504" y="4303035"/>
          <a:ext cx="773259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57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112212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1087190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code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11000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0111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11001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11110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C9B188C-BA04-B94D-9033-0D74F9E42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40877"/>
              </p:ext>
            </p:extLst>
          </p:nvPr>
        </p:nvGraphicFramePr>
        <p:xfrm>
          <a:off x="107504" y="5107092"/>
          <a:ext cx="773259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57">
                  <a:extLst>
                    <a:ext uri="{9D8B030D-6E8A-4147-A177-3AD203B41FA5}">
                      <a16:colId xmlns:a16="http://schemas.microsoft.com/office/drawing/2014/main" val="346823675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3161668719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191760751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2071051889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3697839264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2232228117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4205489349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9464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code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1101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0100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0101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11111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2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0726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Sample: </a:t>
            </a:r>
            <a:r>
              <a:rPr lang="en-US" altLang="zh-TW" dirty="0" err="1">
                <a:ea typeface="新細明體" panose="02020500000000000000" pitchFamily="18" charset="-120"/>
              </a:rPr>
              <a:t>code.txt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6967686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12</a:t>
            </a:r>
          </a:p>
          <a:p>
            <a:pPr marL="0" indent="0">
              <a:buNone/>
            </a:pP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E 1 11000</a:t>
            </a:r>
          </a:p>
          <a:p>
            <a:pPr marL="0" indent="0">
              <a:buNone/>
            </a:pP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e 8 10</a:t>
            </a:r>
          </a:p>
          <a:p>
            <a:pPr marL="0" indent="0">
              <a:buNone/>
            </a:pP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r 2 0111</a:t>
            </a:r>
          </a:p>
          <a:p>
            <a:pPr marL="0" indent="0">
              <a:buNone/>
            </a:pPr>
            <a:r>
              <a:rPr lang="en-US" altLang="zh-TW" dirty="0" err="1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 1 11001</a:t>
            </a:r>
          </a:p>
          <a:p>
            <a:pPr marL="0" indent="0">
              <a:buNone/>
            </a:pP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space 4 00</a:t>
            </a:r>
          </a:p>
          <a:p>
            <a:pPr marL="0" indent="0">
              <a:buNone/>
            </a:pP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y 1 11110</a:t>
            </a:r>
          </a:p>
          <a:p>
            <a:pPr marL="0" indent="0">
              <a:buNone/>
            </a:pP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s 2 0110</a:t>
            </a:r>
          </a:p>
          <a:p>
            <a:pPr marL="0" indent="0">
              <a:buNone/>
            </a:pP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n 2 1101</a:t>
            </a:r>
          </a:p>
          <a:p>
            <a:pPr marL="0" indent="0">
              <a:buNone/>
            </a:pP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a 2 1110</a:t>
            </a:r>
          </a:p>
          <a:p>
            <a:pPr marL="0" indent="0">
              <a:buNone/>
            </a:pP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l 1 0100</a:t>
            </a:r>
          </a:p>
          <a:p>
            <a:pPr marL="0" indent="0">
              <a:buNone/>
            </a:pP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k 1 0101</a:t>
            </a:r>
          </a:p>
          <a:p>
            <a:pPr marL="0" indent="0">
              <a:buNone/>
            </a:pP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. 1 11111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84</a:t>
            </a:r>
          </a:p>
          <a:p>
            <a:pPr marL="0" indent="0">
              <a:buNone/>
            </a:pP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11000</a:t>
            </a:r>
            <a:r>
              <a:rPr lang="en-US" altLang="zh-TW" dirty="0">
                <a:solidFill>
                  <a:srgbClr val="FF0000"/>
                </a:solidFill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0111</a:t>
            </a:r>
            <a:r>
              <a:rPr lang="en-US" altLang="zh-TW" dirty="0">
                <a:solidFill>
                  <a:srgbClr val="FF0000"/>
                </a:solidFill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11001</a:t>
            </a: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dirty="0">
                <a:solidFill>
                  <a:srgbClr val="FF0000"/>
                </a:solidFill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00</a:t>
            </a: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dirty="0">
                <a:solidFill>
                  <a:srgbClr val="FF0000"/>
                </a:solidFill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11110</a:t>
            </a: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dirty="0">
                <a:solidFill>
                  <a:srgbClr val="FF0000"/>
                </a:solidFill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0110</a:t>
            </a: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00</a:t>
            </a:r>
            <a:r>
              <a:rPr lang="en-US" altLang="zh-TW" dirty="0">
                <a:solidFill>
                  <a:srgbClr val="FF0000"/>
                </a:solidFill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0110</a:t>
            </a: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dirty="0">
                <a:solidFill>
                  <a:srgbClr val="FF0000"/>
                </a:solidFill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1101</a:t>
            </a:r>
            <a:r>
              <a:rPr lang="en-US" altLang="zh-TW" dirty="0">
                <a:solidFill>
                  <a:srgbClr val="FF0000"/>
                </a:solidFill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00</a:t>
            </a: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1101</a:t>
            </a:r>
            <a:r>
              <a:rPr lang="en-US" altLang="zh-TW" dirty="0">
                <a:solidFill>
                  <a:srgbClr val="FF0000"/>
                </a:solidFill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1110</a:t>
            </a:r>
            <a:r>
              <a:rPr lang="en-US" altLang="zh-TW" dirty="0">
                <a:solidFill>
                  <a:srgbClr val="FF0000"/>
                </a:solidFill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0111</a:t>
            </a: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00</a:t>
            </a:r>
            <a:r>
              <a:rPr lang="en-US" altLang="zh-TW" dirty="0">
                <a:solidFill>
                  <a:srgbClr val="FF0000"/>
                </a:solidFill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0100</a:t>
            </a: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1110</a:t>
            </a:r>
            <a:r>
              <a:rPr lang="en-US" altLang="zh-TW" dirty="0">
                <a:solidFill>
                  <a:srgbClr val="FF0000"/>
                </a:solidFill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0101</a:t>
            </a:r>
            <a:r>
              <a:rPr lang="en-US" altLang="zh-TW" dirty="0"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dirty="0">
                <a:solidFill>
                  <a:srgbClr val="FF0000"/>
                </a:solidFill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11111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373007-0EA0-ED41-A201-04FD91A8BF28}"/>
              </a:ext>
            </a:extLst>
          </p:cNvPr>
          <p:cNvGrpSpPr/>
          <p:nvPr/>
        </p:nvGrpSpPr>
        <p:grpSpPr>
          <a:xfrm>
            <a:off x="3059832" y="1501152"/>
            <a:ext cx="5653239" cy="1955231"/>
            <a:chOff x="4355976" y="1501152"/>
            <a:chExt cx="5653239" cy="19552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A0FD02-5E77-0646-B30E-7937E0EBEA4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55976" y="1501152"/>
              <a:ext cx="4320480" cy="195523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dirty="0">
                  <a:latin typeface="Courier" pitchFamily="2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Number of different characters</a:t>
              </a:r>
            </a:p>
            <a:p>
              <a:pPr marL="0" indent="0">
                <a:buNone/>
              </a:pPr>
              <a:r>
                <a:rPr lang="en-US" altLang="zh-TW" dirty="0">
                  <a:latin typeface="Courier" pitchFamily="2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char1 freq1 code1</a:t>
              </a:r>
            </a:p>
            <a:p>
              <a:pPr marL="0" indent="0">
                <a:buNone/>
              </a:pPr>
              <a:r>
                <a:rPr lang="en-US" altLang="zh-TW" dirty="0">
                  <a:latin typeface="Courier" pitchFamily="2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Char2 freq2 code2</a:t>
              </a:r>
            </a:p>
            <a:p>
              <a:pPr marL="0" indent="0">
                <a:buNone/>
              </a:pPr>
              <a:r>
                <a:rPr lang="en-US" altLang="zh-TW" dirty="0">
                  <a:latin typeface="Courier" pitchFamily="2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…</a:t>
              </a:r>
            </a:p>
            <a:p>
              <a:pPr marL="0" indent="0">
                <a:buNone/>
              </a:pPr>
              <a:r>
                <a:rPr lang="en-US" altLang="zh-TW" dirty="0">
                  <a:latin typeface="Courier" pitchFamily="2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Encrypted text</a:t>
              </a:r>
              <a:endParaRPr lang="en-US" altLang="zh-TW" dirty="0">
                <a:solidFill>
                  <a:srgbClr val="FF0000"/>
                </a:solidFill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左大括弧 1">
              <a:extLst>
                <a:ext uri="{FF2B5EF4-FFF2-40B4-BE49-F238E27FC236}">
                  <a16:creationId xmlns:a16="http://schemas.microsoft.com/office/drawing/2014/main" id="{E69E6676-D2D3-F548-82B4-E1DC3252F682}"/>
                </a:ext>
              </a:extLst>
            </p:cNvPr>
            <p:cNvSpPr/>
            <p:nvPr/>
          </p:nvSpPr>
          <p:spPr>
            <a:xfrm rot="10800000">
              <a:off x="7848364" y="1501152"/>
              <a:ext cx="396044" cy="14958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38E8B2AB-D6F9-8D48-8726-C3566C761E13}"/>
                </a:ext>
              </a:extLst>
            </p:cNvPr>
            <p:cNvSpPr txBox="1"/>
            <p:nvPr/>
          </p:nvSpPr>
          <p:spPr>
            <a:xfrm>
              <a:off x="8441157" y="1988840"/>
              <a:ext cx="1568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Code book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3949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-243408"/>
            <a:ext cx="7886700" cy="1325563"/>
          </a:xfrm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34" y="836712"/>
            <a:ext cx="8984762" cy="6048672"/>
          </a:xfrm>
          <a:noFill/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You must implement the project with a priority queue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Tree node should be declared as follows</a:t>
            </a:r>
            <a:endParaRPr lang="en-US" altLang="zh-TW" dirty="0">
              <a:solidFill>
                <a:srgbClr val="FF0000"/>
              </a:solidFill>
              <a:latin typeface="Courier" pitchFamily="2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Courier" pitchFamily="2" charset="0"/>
                <a:ea typeface="新細明體" panose="02020500000000000000" pitchFamily="18" charset="-120"/>
              </a:rPr>
              <a:t>typedef struct node *</a:t>
            </a:r>
            <a:r>
              <a:rPr lang="en-US" altLang="zh-TW" dirty="0" err="1">
                <a:latin typeface="Courier" pitchFamily="2" charset="0"/>
                <a:ea typeface="新細明體" panose="02020500000000000000" pitchFamily="18" charset="-120"/>
              </a:rPr>
              <a:t>nodePointer</a:t>
            </a:r>
            <a:r>
              <a:rPr lang="en-US" altLang="zh-TW" dirty="0">
                <a:latin typeface="Courier" pitchFamily="2" charset="0"/>
                <a:ea typeface="新細明體" panose="02020500000000000000" pitchFamily="18" charset="-12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latin typeface="Courier" pitchFamily="2" charset="0"/>
                <a:ea typeface="新細明體" panose="02020500000000000000" pitchFamily="18" charset="-120"/>
              </a:rPr>
              <a:t>typedef struct node {</a:t>
            </a:r>
          </a:p>
          <a:p>
            <a:pPr marL="0" indent="0">
              <a:buNone/>
            </a:pPr>
            <a:r>
              <a:rPr lang="en-US" altLang="zh-TW" dirty="0">
                <a:latin typeface="Courier" pitchFamily="2" charset="0"/>
                <a:ea typeface="新細明體" panose="02020500000000000000" pitchFamily="18" charset="-120"/>
              </a:rPr>
              <a:t>  char character;</a:t>
            </a:r>
          </a:p>
          <a:p>
            <a:pPr marL="0" indent="0">
              <a:buNone/>
            </a:pPr>
            <a:r>
              <a:rPr lang="en-US" altLang="zh-TW" dirty="0">
                <a:latin typeface="Courier" pitchFamily="2" charset="0"/>
                <a:ea typeface="新細明體" panose="02020500000000000000" pitchFamily="18" charset="-120"/>
              </a:rPr>
              <a:t>  </a:t>
            </a:r>
            <a:r>
              <a:rPr lang="en-US" altLang="zh-TW" dirty="0" err="1">
                <a:latin typeface="Courier" pitchFamily="2" charset="0"/>
                <a:ea typeface="新細明體" panose="02020500000000000000" pitchFamily="18" charset="-120"/>
              </a:rPr>
              <a:t>int</a:t>
            </a:r>
            <a:r>
              <a:rPr lang="en-US" altLang="zh-TW" dirty="0">
                <a:latin typeface="Courier" pitchFamily="2" charset="0"/>
                <a:ea typeface="新細明體" panose="02020500000000000000" pitchFamily="18" charset="-120"/>
              </a:rPr>
              <a:t> frequency;</a:t>
            </a:r>
          </a:p>
          <a:p>
            <a:pPr marL="0" indent="0">
              <a:buNone/>
            </a:pPr>
            <a:r>
              <a:rPr lang="en-US" altLang="zh-TW" dirty="0">
                <a:latin typeface="Courier" pitchFamily="2" charset="0"/>
                <a:ea typeface="新細明體" panose="02020500000000000000" pitchFamily="18" charset="-120"/>
              </a:rPr>
              <a:t>  </a:t>
            </a:r>
            <a:r>
              <a:rPr lang="en-US" altLang="zh-TW" dirty="0" err="1">
                <a:latin typeface="Courier" pitchFamily="2" charset="0"/>
                <a:ea typeface="新細明體" panose="02020500000000000000" pitchFamily="18" charset="-120"/>
              </a:rPr>
              <a:t>nodePointer</a:t>
            </a:r>
            <a:r>
              <a:rPr lang="en-US" altLang="zh-TW" dirty="0">
                <a:latin typeface="Courier" pitchFamily="2" charset="0"/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Courier" pitchFamily="2" charset="0"/>
                <a:ea typeface="新細明體" panose="02020500000000000000" pitchFamily="18" charset="-120"/>
              </a:rPr>
              <a:t>leftChild</a:t>
            </a:r>
            <a:r>
              <a:rPr lang="en-US" altLang="zh-TW" dirty="0">
                <a:latin typeface="Courier" pitchFamily="2" charset="0"/>
                <a:ea typeface="新細明體" panose="02020500000000000000" pitchFamily="18" charset="-12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latin typeface="Courier" pitchFamily="2" charset="0"/>
                <a:ea typeface="新細明體" panose="02020500000000000000" pitchFamily="18" charset="-120"/>
              </a:rPr>
              <a:t>  </a:t>
            </a:r>
            <a:r>
              <a:rPr lang="en-US" altLang="zh-TW" dirty="0" err="1">
                <a:latin typeface="Courier" pitchFamily="2" charset="0"/>
                <a:ea typeface="新細明體" panose="02020500000000000000" pitchFamily="18" charset="-120"/>
              </a:rPr>
              <a:t>nodePointer</a:t>
            </a:r>
            <a:r>
              <a:rPr lang="en-US" altLang="zh-TW" dirty="0">
                <a:latin typeface="Courier" pitchFamily="2" charset="0"/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Courier" pitchFamily="2" charset="0"/>
                <a:ea typeface="新細明體" panose="02020500000000000000" pitchFamily="18" charset="-120"/>
              </a:rPr>
              <a:t>rightChild</a:t>
            </a:r>
            <a:r>
              <a:rPr lang="en-US" altLang="zh-TW" dirty="0">
                <a:latin typeface="Courier" pitchFamily="2" charset="0"/>
                <a:ea typeface="新細明體" panose="02020500000000000000" pitchFamily="18" charset="-12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latin typeface="Courier" pitchFamily="2" charset="0"/>
                <a:ea typeface="新細明體" panose="02020500000000000000" pitchFamily="18" charset="-120"/>
              </a:rPr>
              <a:t>};</a:t>
            </a:r>
          </a:p>
          <a:p>
            <a:pPr marL="0" indent="0">
              <a:buNone/>
            </a:pPr>
            <a:r>
              <a:rPr lang="en-US" altLang="zh-TW" dirty="0" err="1">
                <a:latin typeface="Courier" pitchFamily="2" charset="0"/>
                <a:ea typeface="新細明體" panose="02020500000000000000" pitchFamily="18" charset="-120"/>
              </a:rPr>
              <a:t>int</a:t>
            </a:r>
            <a:r>
              <a:rPr lang="en-US" altLang="zh-TW" dirty="0">
                <a:latin typeface="Courier" pitchFamily="2" charset="0"/>
                <a:ea typeface="新細明體" panose="02020500000000000000" pitchFamily="18" charset="-120"/>
              </a:rPr>
              <a:t> MAX_QUEUE_SIZE;</a:t>
            </a:r>
          </a:p>
          <a:p>
            <a:pPr marL="0" indent="0">
              <a:buNone/>
            </a:pPr>
            <a:r>
              <a:rPr lang="en-US" altLang="zh-TW" dirty="0" err="1">
                <a:latin typeface="Courier" pitchFamily="2" charset="0"/>
                <a:ea typeface="新細明體" panose="02020500000000000000" pitchFamily="18" charset="-120"/>
              </a:rPr>
              <a:t>nodePointer</a:t>
            </a:r>
            <a:r>
              <a:rPr lang="en-US" altLang="zh-TW" dirty="0">
                <a:latin typeface="Courier" pitchFamily="2" charset="0"/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Courier" pitchFamily="2" charset="0"/>
                <a:ea typeface="新細明體" panose="02020500000000000000" pitchFamily="18" charset="-120"/>
              </a:rPr>
              <a:t>priorityQueue</a:t>
            </a:r>
            <a:r>
              <a:rPr lang="en-US" altLang="zh-TW" dirty="0">
                <a:latin typeface="Courier" pitchFamily="2" charset="0"/>
                <a:ea typeface="新細明體" panose="02020500000000000000" pitchFamily="18" charset="-120"/>
              </a:rPr>
              <a:t>[MAX_QUEUE_SIZE];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You have to create a node with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malloc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855199139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表格 119">
            <a:extLst>
              <a:ext uri="{FF2B5EF4-FFF2-40B4-BE49-F238E27FC236}">
                <a16:creationId xmlns:a16="http://schemas.microsoft.com/office/drawing/2014/main" id="{50997FA4-ABA3-E648-BA9D-D7D83FC4FE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999" y="131029"/>
          <a:ext cx="773259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57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112212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1087190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code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11000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0111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11001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11110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graphicFrame>
        <p:nvGraphicFramePr>
          <p:cNvPr id="121" name="表格 120">
            <a:extLst>
              <a:ext uri="{FF2B5EF4-FFF2-40B4-BE49-F238E27FC236}">
                <a16:creationId xmlns:a16="http://schemas.microsoft.com/office/drawing/2014/main" id="{1F0072E1-0820-C84E-8E8D-F7F3D5C2C6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999" y="935086"/>
          <a:ext cx="773259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57">
                  <a:extLst>
                    <a:ext uri="{9D8B030D-6E8A-4147-A177-3AD203B41FA5}">
                      <a16:colId xmlns:a16="http://schemas.microsoft.com/office/drawing/2014/main" val="346823675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3161668719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191760751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2071051889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3697839264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2232228117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4205489349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9464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code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1101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0100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0101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11111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22789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044C7826-D89F-2346-B2AD-7B99B181AD92}"/>
              </a:ext>
            </a:extLst>
          </p:cNvPr>
          <p:cNvSpPr txBox="1"/>
          <p:nvPr/>
        </p:nvSpPr>
        <p:spPr>
          <a:xfrm>
            <a:off x="4513270" y="4822961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kumimoji="1" lang="zh-TW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AA6C63F-DFE3-D34C-B6E6-3E7B4DB9F774}"/>
              </a:ext>
            </a:extLst>
          </p:cNvPr>
          <p:cNvSpPr txBox="1"/>
          <p:nvPr/>
        </p:nvSpPr>
        <p:spPr>
          <a:xfrm>
            <a:off x="5295900" y="3873895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kumimoji="1" lang="zh-TW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55755AB-F1F0-B644-8AD5-BD81E754196E}"/>
              </a:ext>
            </a:extLst>
          </p:cNvPr>
          <p:cNvSpPr txBox="1"/>
          <p:nvPr/>
        </p:nvSpPr>
        <p:spPr>
          <a:xfrm>
            <a:off x="4119259" y="5703994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kumimoji="1" lang="zh-TW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B39082CE-ACE6-B940-A558-81991BD479E7}"/>
              </a:ext>
            </a:extLst>
          </p:cNvPr>
          <p:cNvSpPr txBox="1"/>
          <p:nvPr/>
        </p:nvSpPr>
        <p:spPr>
          <a:xfrm>
            <a:off x="3995297" y="2128209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5038801-3CC9-E641-AC12-52FFEA0F2D17}"/>
              </a:ext>
            </a:extLst>
          </p:cNvPr>
          <p:cNvSpPr/>
          <p:nvPr/>
        </p:nvSpPr>
        <p:spPr>
          <a:xfrm>
            <a:off x="1217090" y="131029"/>
            <a:ext cx="1140289" cy="792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7D7B8A0A-2D3A-F441-86A5-976BAE1E9D52}"/>
              </a:ext>
            </a:extLst>
          </p:cNvPr>
          <p:cNvGrpSpPr/>
          <p:nvPr/>
        </p:nvGrpSpPr>
        <p:grpSpPr>
          <a:xfrm>
            <a:off x="0" y="2048770"/>
            <a:ext cx="9061062" cy="4817866"/>
            <a:chOff x="-24566" y="1622375"/>
            <a:chExt cx="9061062" cy="4817866"/>
          </a:xfrm>
        </p:grpSpPr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CA58A403-CBCA-8D43-B9E7-F1BC1D5875D9}"/>
                </a:ext>
              </a:extLst>
            </p:cNvPr>
            <p:cNvGrpSpPr/>
            <p:nvPr/>
          </p:nvGrpSpPr>
          <p:grpSpPr>
            <a:xfrm>
              <a:off x="-24566" y="2679868"/>
              <a:ext cx="4001851" cy="2981380"/>
              <a:chOff x="4786058" y="3329767"/>
              <a:chExt cx="4001851" cy="2981380"/>
            </a:xfrm>
          </p:grpSpPr>
          <p:grpSp>
            <p:nvGrpSpPr>
              <p:cNvPr id="173" name="群組 172">
                <a:extLst>
                  <a:ext uri="{FF2B5EF4-FFF2-40B4-BE49-F238E27FC236}">
                    <a16:creationId xmlns:a16="http://schemas.microsoft.com/office/drawing/2014/main" id="{BA3CD53D-86BA-9F4C-8F48-4BF8778546CB}"/>
                  </a:ext>
                </a:extLst>
              </p:cNvPr>
              <p:cNvGrpSpPr/>
              <p:nvPr/>
            </p:nvGrpSpPr>
            <p:grpSpPr>
              <a:xfrm>
                <a:off x="5654577" y="3969508"/>
                <a:ext cx="3133332" cy="2341639"/>
                <a:chOff x="5637607" y="3504574"/>
                <a:chExt cx="3133332" cy="2341639"/>
              </a:xfrm>
            </p:grpSpPr>
            <p:sp>
              <p:nvSpPr>
                <p:cNvPr id="180" name="Oval 63">
                  <a:extLst>
                    <a:ext uri="{FF2B5EF4-FFF2-40B4-BE49-F238E27FC236}">
                      <a16:creationId xmlns:a16="http://schemas.microsoft.com/office/drawing/2014/main" id="{DCBF4F3E-377D-1444-B665-AD8487CF4121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7060266" y="3600925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3CAF63B7-F222-944A-A86C-63CAE7EA02F6}"/>
                    </a:ext>
                  </a:extLst>
                </p:cNvPr>
                <p:cNvSpPr txBox="1"/>
                <p:nvPr/>
              </p:nvSpPr>
              <p:spPr>
                <a:xfrm>
                  <a:off x="6632591" y="3504574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6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82" name="直線接點 181">
                  <a:extLst>
                    <a:ext uri="{FF2B5EF4-FFF2-40B4-BE49-F238E27FC236}">
                      <a16:creationId xmlns:a16="http://schemas.microsoft.com/office/drawing/2014/main" id="{A4D1D194-FAF6-804D-82CC-7CFC0CB1F332}"/>
                    </a:ext>
                  </a:extLst>
                </p:cNvPr>
                <p:cNvCxnSpPr>
                  <a:cxnSpLocks/>
                  <a:stCxn id="190" idx="0"/>
                  <a:endCxn id="180" idx="5"/>
                </p:cNvCxnSpPr>
                <p:nvPr/>
              </p:nvCxnSpPr>
              <p:spPr>
                <a:xfrm flipH="1" flipV="1">
                  <a:off x="7320429" y="3861088"/>
                  <a:ext cx="971741" cy="4660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接點 182">
                  <a:extLst>
                    <a:ext uri="{FF2B5EF4-FFF2-40B4-BE49-F238E27FC236}">
                      <a16:creationId xmlns:a16="http://schemas.microsoft.com/office/drawing/2014/main" id="{C0FC1AF4-B078-8F4D-9E8F-028615878E28}"/>
                    </a:ext>
                  </a:extLst>
                </p:cNvPr>
                <p:cNvCxnSpPr>
                  <a:cxnSpLocks/>
                  <a:stCxn id="198" idx="0"/>
                  <a:endCxn id="180" idx="3"/>
                </p:cNvCxnSpPr>
                <p:nvPr/>
              </p:nvCxnSpPr>
              <p:spPr>
                <a:xfrm flipV="1">
                  <a:off x="6406125" y="3861088"/>
                  <a:ext cx="698778" cy="5049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4" name="群組 183">
                  <a:extLst>
                    <a:ext uri="{FF2B5EF4-FFF2-40B4-BE49-F238E27FC236}">
                      <a16:creationId xmlns:a16="http://schemas.microsoft.com/office/drawing/2014/main" id="{E8C6AD58-D3FC-5643-B9A3-9C829CE81EE5}"/>
                    </a:ext>
                  </a:extLst>
                </p:cNvPr>
                <p:cNvGrpSpPr/>
                <p:nvPr/>
              </p:nvGrpSpPr>
              <p:grpSpPr>
                <a:xfrm>
                  <a:off x="5637607" y="4309593"/>
                  <a:ext cx="1378118" cy="1536620"/>
                  <a:chOff x="7380312" y="4234037"/>
                  <a:chExt cx="1378118" cy="1536620"/>
                </a:xfrm>
              </p:grpSpPr>
              <p:sp>
                <p:nvSpPr>
                  <p:cNvPr id="194" name="Oval 63">
                    <a:extLst>
                      <a:ext uri="{FF2B5EF4-FFF2-40B4-BE49-F238E27FC236}">
                        <a16:creationId xmlns:a16="http://schemas.microsoft.com/office/drawing/2014/main" id="{434A56B6-5949-FB4D-8B76-31EE00E9539E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1"/>
                    </p:custDataLst>
                  </p:nvPr>
                </p:nvSpPr>
                <p:spPr bwMode="auto">
                  <a:xfrm>
                    <a:off x="7685112" y="5302456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95" name="Oval 63">
                    <a:extLst>
                      <a:ext uri="{FF2B5EF4-FFF2-40B4-BE49-F238E27FC236}">
                        <a16:creationId xmlns:a16="http://schemas.microsoft.com/office/drawing/2014/main" id="{459CC5EA-3F9D-2943-8F1E-485F1A1FD652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2"/>
                    </p:custDataLst>
                  </p:nvPr>
                </p:nvSpPr>
                <p:spPr bwMode="auto">
                  <a:xfrm>
                    <a:off x="8453630" y="5285571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k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96" name="文字方塊 195">
                    <a:extLst>
                      <a:ext uri="{FF2B5EF4-FFF2-40B4-BE49-F238E27FC236}">
                        <a16:creationId xmlns:a16="http://schemas.microsoft.com/office/drawing/2014/main" id="{47BE8BE7-09AC-2E47-9F53-202D389DBCE9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312" y="5308992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97" name="文字方塊 196">
                    <a:extLst>
                      <a:ext uri="{FF2B5EF4-FFF2-40B4-BE49-F238E27FC236}">
                        <a16:creationId xmlns:a16="http://schemas.microsoft.com/office/drawing/2014/main" id="{1B3C619A-C58C-8241-AB7C-224FD1F7B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123136" y="529210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98" name="Oval 63">
                    <a:extLst>
                      <a:ext uri="{FF2B5EF4-FFF2-40B4-BE49-F238E27FC236}">
                        <a16:creationId xmlns:a16="http://schemas.microsoft.com/office/drawing/2014/main" id="{FABDF543-9621-0B44-928E-1DF7501FA7F8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3"/>
                    </p:custDataLst>
                  </p:nvPr>
                </p:nvSpPr>
                <p:spPr bwMode="auto">
                  <a:xfrm>
                    <a:off x="7996430" y="4290449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99" name="文字方塊 198">
                    <a:extLst>
                      <a:ext uri="{FF2B5EF4-FFF2-40B4-BE49-F238E27FC236}">
                        <a16:creationId xmlns:a16="http://schemas.microsoft.com/office/drawing/2014/main" id="{D4C8AA2F-9E89-EB47-8FF8-028B3CFFEB6E}"/>
                      </a:ext>
                    </a:extLst>
                  </p:cNvPr>
                  <p:cNvSpPr txBox="1"/>
                  <p:nvPr/>
                </p:nvSpPr>
                <p:spPr>
                  <a:xfrm>
                    <a:off x="7586571" y="423403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200" name="直線接點 199">
                    <a:extLst>
                      <a:ext uri="{FF2B5EF4-FFF2-40B4-BE49-F238E27FC236}">
                        <a16:creationId xmlns:a16="http://schemas.microsoft.com/office/drawing/2014/main" id="{EFAB7832-8CD0-A842-8876-40CC088C5264}"/>
                      </a:ext>
                    </a:extLst>
                  </p:cNvPr>
                  <p:cNvCxnSpPr>
                    <a:cxnSpLocks/>
                    <a:stCxn id="194" idx="0"/>
                    <a:endCxn id="198" idx="3"/>
                  </p:cNvCxnSpPr>
                  <p:nvPr/>
                </p:nvCxnSpPr>
                <p:spPr>
                  <a:xfrm flipV="1">
                    <a:off x="7837512" y="4550612"/>
                    <a:ext cx="203555" cy="75184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直線接點 200">
                    <a:extLst>
                      <a:ext uri="{FF2B5EF4-FFF2-40B4-BE49-F238E27FC236}">
                        <a16:creationId xmlns:a16="http://schemas.microsoft.com/office/drawing/2014/main" id="{059BEE1B-C0BA-D243-885F-080AB19E5C11}"/>
                      </a:ext>
                    </a:extLst>
                  </p:cNvPr>
                  <p:cNvCxnSpPr>
                    <a:cxnSpLocks/>
                    <a:stCxn id="195" idx="0"/>
                    <a:endCxn id="198" idx="5"/>
                  </p:cNvCxnSpPr>
                  <p:nvPr/>
                </p:nvCxnSpPr>
                <p:spPr>
                  <a:xfrm flipH="1" flipV="1">
                    <a:off x="8256593" y="4550612"/>
                    <a:ext cx="349437" cy="73495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5" name="群組 184">
                  <a:extLst>
                    <a:ext uri="{FF2B5EF4-FFF2-40B4-BE49-F238E27FC236}">
                      <a16:creationId xmlns:a16="http://schemas.microsoft.com/office/drawing/2014/main" id="{0A7CDDB7-3DBC-D04C-8211-76BE5B250C9A}"/>
                    </a:ext>
                  </a:extLst>
                </p:cNvPr>
                <p:cNvGrpSpPr/>
                <p:nvPr/>
              </p:nvGrpSpPr>
              <p:grpSpPr>
                <a:xfrm>
                  <a:off x="7147883" y="4230824"/>
                  <a:ext cx="1623056" cy="1612866"/>
                  <a:chOff x="7287774" y="340319"/>
                  <a:chExt cx="1623056" cy="1612866"/>
                </a:xfrm>
              </p:grpSpPr>
              <p:sp>
                <p:nvSpPr>
                  <p:cNvPr id="186" name="Oval 63">
                    <a:extLst>
                      <a:ext uri="{FF2B5EF4-FFF2-40B4-BE49-F238E27FC236}">
                        <a16:creationId xmlns:a16="http://schemas.microsoft.com/office/drawing/2014/main" id="{40DB57D6-5C35-2240-9640-1C39C091450A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8"/>
                    </p:custDataLst>
                  </p:nvPr>
                </p:nvSpPr>
                <p:spPr bwMode="auto">
                  <a:xfrm>
                    <a:off x="7643962" y="1491520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a:t>s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87" name="文字方塊 186">
                    <a:extLst>
                      <a:ext uri="{FF2B5EF4-FFF2-40B4-BE49-F238E27FC236}">
                        <a16:creationId xmlns:a16="http://schemas.microsoft.com/office/drawing/2014/main" id="{0DD612C7-E06A-5F42-AD46-5E5E1A448F84}"/>
                      </a:ext>
                    </a:extLst>
                  </p:cNvPr>
                  <p:cNvSpPr txBox="1"/>
                  <p:nvPr/>
                </p:nvSpPr>
                <p:spPr>
                  <a:xfrm>
                    <a:off x="7287774" y="1491520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88" name="Oval 63">
                    <a:extLst>
                      <a:ext uri="{FF2B5EF4-FFF2-40B4-BE49-F238E27FC236}">
                        <a16:creationId xmlns:a16="http://schemas.microsoft.com/office/drawing/2014/main" id="{7CAB6AFC-A0D8-E744-B7C5-D4507298E739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9"/>
                    </p:custDataLst>
                  </p:nvPr>
                </p:nvSpPr>
                <p:spPr bwMode="auto">
                  <a:xfrm>
                    <a:off x="8606030" y="1446883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a:t>r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89" name="文字方塊 188">
                    <a:extLst>
                      <a:ext uri="{FF2B5EF4-FFF2-40B4-BE49-F238E27FC236}">
                        <a16:creationId xmlns:a16="http://schemas.microsoft.com/office/drawing/2014/main" id="{2F8DB848-971D-5146-948A-138E229C7558}"/>
                      </a:ext>
                    </a:extLst>
                  </p:cNvPr>
                  <p:cNvSpPr txBox="1"/>
                  <p:nvPr/>
                </p:nvSpPr>
                <p:spPr>
                  <a:xfrm>
                    <a:off x="8249842" y="1446883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90" name="Oval 63">
                    <a:extLst>
                      <a:ext uri="{FF2B5EF4-FFF2-40B4-BE49-F238E27FC236}">
                        <a16:creationId xmlns:a16="http://schemas.microsoft.com/office/drawing/2014/main" id="{8702BE12-1A6A-5E49-8ADA-98D8AAED5A6A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20"/>
                    </p:custDataLst>
                  </p:nvPr>
                </p:nvSpPr>
                <p:spPr bwMode="auto">
                  <a:xfrm>
                    <a:off x="8279661" y="436670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91" name="直線接點 190">
                    <a:extLst>
                      <a:ext uri="{FF2B5EF4-FFF2-40B4-BE49-F238E27FC236}">
                        <a16:creationId xmlns:a16="http://schemas.microsoft.com/office/drawing/2014/main" id="{67B4C6C4-DD4F-9A4B-AFB9-5C8F0B724E15}"/>
                      </a:ext>
                    </a:extLst>
                  </p:cNvPr>
                  <p:cNvCxnSpPr>
                    <a:cxnSpLocks/>
                    <a:stCxn id="186" idx="0"/>
                    <a:endCxn id="190" idx="3"/>
                  </p:cNvCxnSpPr>
                  <p:nvPr/>
                </p:nvCxnSpPr>
                <p:spPr>
                  <a:xfrm flipV="1">
                    <a:off x="7796362" y="696833"/>
                    <a:ext cx="527936" cy="79468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線接點 191">
                    <a:extLst>
                      <a:ext uri="{FF2B5EF4-FFF2-40B4-BE49-F238E27FC236}">
                        <a16:creationId xmlns:a16="http://schemas.microsoft.com/office/drawing/2014/main" id="{6999E9D5-FD8B-5941-9208-4BAC23892FAC}"/>
                      </a:ext>
                    </a:extLst>
                  </p:cNvPr>
                  <p:cNvCxnSpPr>
                    <a:cxnSpLocks/>
                    <a:stCxn id="188" idx="0"/>
                    <a:endCxn id="190" idx="5"/>
                  </p:cNvCxnSpPr>
                  <p:nvPr/>
                </p:nvCxnSpPr>
                <p:spPr>
                  <a:xfrm flipH="1" flipV="1">
                    <a:off x="8539824" y="696833"/>
                    <a:ext cx="218606" cy="7500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3" name="文字方塊 192">
                    <a:extLst>
                      <a:ext uri="{FF2B5EF4-FFF2-40B4-BE49-F238E27FC236}">
                        <a16:creationId xmlns:a16="http://schemas.microsoft.com/office/drawing/2014/main" id="{AE640E7F-E264-024E-9D2B-B0A6ED54822C}"/>
                      </a:ext>
                    </a:extLst>
                  </p:cNvPr>
                  <p:cNvSpPr txBox="1"/>
                  <p:nvPr/>
                </p:nvSpPr>
                <p:spPr>
                  <a:xfrm>
                    <a:off x="7851986" y="340319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4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</p:grpSp>
          </p:grpSp>
          <p:sp>
            <p:nvSpPr>
              <p:cNvPr id="174" name="Oval 63">
                <a:extLst>
                  <a:ext uri="{FF2B5EF4-FFF2-40B4-BE49-F238E27FC236}">
                    <a16:creationId xmlns:a16="http://schemas.microsoft.com/office/drawing/2014/main" id="{81A5A88F-66B0-2946-8D70-BB0C217CADD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5125220" y="4073192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 err="1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sp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7C10D8E0-AB01-9F4C-9147-F12B524817F2}"/>
                  </a:ext>
                </a:extLst>
              </p:cNvPr>
              <p:cNvSpPr txBox="1"/>
              <p:nvPr/>
            </p:nvSpPr>
            <p:spPr>
              <a:xfrm>
                <a:off x="4786058" y="4018654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76" name="Oval 63">
                <a:extLst>
                  <a:ext uri="{FF2B5EF4-FFF2-40B4-BE49-F238E27FC236}">
                    <a16:creationId xmlns:a16="http://schemas.microsoft.com/office/drawing/2014/main" id="{A0BDEE1A-169A-9A4E-9F9B-FB74C7B2C57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5820010" y="3399071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77" name="直線接點 176">
                <a:extLst>
                  <a:ext uri="{FF2B5EF4-FFF2-40B4-BE49-F238E27FC236}">
                    <a16:creationId xmlns:a16="http://schemas.microsoft.com/office/drawing/2014/main" id="{7F6123F7-397B-C74C-9A68-C43E7C33A74E}"/>
                  </a:ext>
                </a:extLst>
              </p:cNvPr>
              <p:cNvCxnSpPr>
                <a:cxnSpLocks/>
                <a:stCxn id="180" idx="0"/>
                <a:endCxn id="176" idx="5"/>
              </p:cNvCxnSpPr>
              <p:nvPr/>
            </p:nvCxnSpPr>
            <p:spPr>
              <a:xfrm flipH="1" flipV="1">
                <a:off x="6080173" y="3659234"/>
                <a:ext cx="1149463" cy="406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接點 177">
                <a:extLst>
                  <a:ext uri="{FF2B5EF4-FFF2-40B4-BE49-F238E27FC236}">
                    <a16:creationId xmlns:a16="http://schemas.microsoft.com/office/drawing/2014/main" id="{D593CEBF-F357-3B49-94FA-8FC1F7F075E9}"/>
                  </a:ext>
                </a:extLst>
              </p:cNvPr>
              <p:cNvCxnSpPr>
                <a:cxnSpLocks/>
                <a:stCxn id="174" idx="0"/>
                <a:endCxn id="176" idx="3"/>
              </p:cNvCxnSpPr>
              <p:nvPr/>
            </p:nvCxnSpPr>
            <p:spPr>
              <a:xfrm flipV="1">
                <a:off x="5277620" y="3659234"/>
                <a:ext cx="587027" cy="4139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id="{B2C048D4-3762-E542-9A40-6D2599E7FDE9}"/>
                  </a:ext>
                </a:extLst>
              </p:cNvPr>
              <p:cNvSpPr txBox="1"/>
              <p:nvPr/>
            </p:nvSpPr>
            <p:spPr>
              <a:xfrm>
                <a:off x="5216982" y="3329767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59BEA3C9-0C38-6841-B6DC-AA9F3473E08C}"/>
                </a:ext>
              </a:extLst>
            </p:cNvPr>
            <p:cNvGrpSpPr/>
            <p:nvPr/>
          </p:nvGrpSpPr>
          <p:grpSpPr>
            <a:xfrm>
              <a:off x="3401717" y="2594200"/>
              <a:ext cx="5634779" cy="3846041"/>
              <a:chOff x="3315216" y="15007"/>
              <a:chExt cx="5634779" cy="3846041"/>
            </a:xfrm>
          </p:grpSpPr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D1C83A2A-ACB1-B24A-AB4E-94DA6EE4F18E}"/>
                  </a:ext>
                </a:extLst>
              </p:cNvPr>
              <p:cNvGrpSpPr/>
              <p:nvPr/>
            </p:nvGrpSpPr>
            <p:grpSpPr>
              <a:xfrm>
                <a:off x="3688136" y="760559"/>
                <a:ext cx="5261859" cy="3100489"/>
                <a:chOff x="3439343" y="23260"/>
                <a:chExt cx="5261859" cy="3100489"/>
              </a:xfrm>
            </p:grpSpPr>
            <p:grpSp>
              <p:nvGrpSpPr>
                <p:cNvPr id="136" name="群組 135">
                  <a:extLst>
                    <a:ext uri="{FF2B5EF4-FFF2-40B4-BE49-F238E27FC236}">
                      <a16:creationId xmlns:a16="http://schemas.microsoft.com/office/drawing/2014/main" id="{B406984D-7A57-EC40-A3F2-89C598E9B7E0}"/>
                    </a:ext>
                  </a:extLst>
                </p:cNvPr>
                <p:cNvGrpSpPr/>
                <p:nvPr/>
              </p:nvGrpSpPr>
              <p:grpSpPr>
                <a:xfrm>
                  <a:off x="6057394" y="744921"/>
                  <a:ext cx="2643808" cy="2335558"/>
                  <a:chOff x="4257630" y="465186"/>
                  <a:chExt cx="2643808" cy="2335558"/>
                </a:xfrm>
              </p:grpSpPr>
              <p:grpSp>
                <p:nvGrpSpPr>
                  <p:cNvPr id="158" name="群組 157">
                    <a:extLst>
                      <a:ext uri="{FF2B5EF4-FFF2-40B4-BE49-F238E27FC236}">
                        <a16:creationId xmlns:a16="http://schemas.microsoft.com/office/drawing/2014/main" id="{F949C9AA-69B0-4342-9A23-1811062EFBDD}"/>
                      </a:ext>
                    </a:extLst>
                  </p:cNvPr>
                  <p:cNvGrpSpPr/>
                  <p:nvPr/>
                </p:nvGrpSpPr>
                <p:grpSpPr>
                  <a:xfrm>
                    <a:off x="5595983" y="1470332"/>
                    <a:ext cx="1305455" cy="1229015"/>
                    <a:chOff x="5595983" y="1470332"/>
                    <a:chExt cx="1305455" cy="1229015"/>
                  </a:xfrm>
                </p:grpSpPr>
                <p:sp>
                  <p:nvSpPr>
                    <p:cNvPr id="167" name="Oval 63">
                      <a:extLst>
                        <a:ext uri="{FF2B5EF4-FFF2-40B4-BE49-F238E27FC236}">
                          <a16:creationId xmlns:a16="http://schemas.microsoft.com/office/drawing/2014/main" id="{476EF14E-9442-3D43-9D0A-87E2F3ACB23B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2"/>
                      </p:custDataLst>
                    </p:nvPr>
                  </p:nvSpPr>
                  <p:spPr bwMode="auto">
                    <a:xfrm>
                      <a:off x="5595983" y="2394547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68" name="Oval 63">
                      <a:extLst>
                        <a:ext uri="{FF2B5EF4-FFF2-40B4-BE49-F238E27FC236}">
                          <a16:creationId xmlns:a16="http://schemas.microsoft.com/office/drawing/2014/main" id="{6A315252-1A5D-7948-9187-0C0EEE2E5FF3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3"/>
                      </p:custDataLst>
                    </p:nvPr>
                  </p:nvSpPr>
                  <p:spPr bwMode="auto">
                    <a:xfrm>
                      <a:off x="6596638" y="2372287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69" name="Oval 63">
                      <a:extLst>
                        <a:ext uri="{FF2B5EF4-FFF2-40B4-BE49-F238E27FC236}">
                          <a16:creationId xmlns:a16="http://schemas.microsoft.com/office/drawing/2014/main" id="{12B4C597-70B8-7F4D-928E-69DEB94C6220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14"/>
                      </p:custDataLst>
                    </p:nvPr>
                  </p:nvSpPr>
                  <p:spPr bwMode="auto">
                    <a:xfrm>
                      <a:off x="5995144" y="1491520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70" name="文字方塊 169">
                      <a:extLst>
                        <a:ext uri="{FF2B5EF4-FFF2-40B4-BE49-F238E27FC236}">
                          <a16:creationId xmlns:a16="http://schemas.microsoft.com/office/drawing/2014/main" id="{46644116-0DD1-E443-A604-35079589F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3106" y="1470332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171" name="直線接點 170">
                      <a:extLst>
                        <a:ext uri="{FF2B5EF4-FFF2-40B4-BE49-F238E27FC236}">
                          <a16:creationId xmlns:a16="http://schemas.microsoft.com/office/drawing/2014/main" id="{F9E4F378-81BF-7847-9E63-AF706F17B8AF}"/>
                        </a:ext>
                      </a:extLst>
                    </p:cNvPr>
                    <p:cNvCxnSpPr>
                      <a:cxnSpLocks/>
                      <a:stCxn id="167" idx="0"/>
                      <a:endCxn id="169" idx="3"/>
                    </p:cNvCxnSpPr>
                    <p:nvPr/>
                  </p:nvCxnSpPr>
                  <p:spPr>
                    <a:xfrm flipV="1">
                      <a:off x="5748383" y="1751683"/>
                      <a:ext cx="291398" cy="64286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直線接點 171">
                      <a:extLst>
                        <a:ext uri="{FF2B5EF4-FFF2-40B4-BE49-F238E27FC236}">
                          <a16:creationId xmlns:a16="http://schemas.microsoft.com/office/drawing/2014/main" id="{F17282F9-38DC-3045-9482-B21E827335CF}"/>
                        </a:ext>
                      </a:extLst>
                    </p:cNvPr>
                    <p:cNvCxnSpPr>
                      <a:cxnSpLocks/>
                      <a:stCxn id="168" idx="0"/>
                      <a:endCxn id="169" idx="5"/>
                    </p:cNvCxnSpPr>
                    <p:nvPr/>
                  </p:nvCxnSpPr>
                  <p:spPr>
                    <a:xfrm flipH="1" flipV="1">
                      <a:off x="6255307" y="1751683"/>
                      <a:ext cx="493731" cy="62060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9" name="Oval 63">
                    <a:extLst>
                      <a:ext uri="{FF2B5EF4-FFF2-40B4-BE49-F238E27FC236}">
                        <a16:creationId xmlns:a16="http://schemas.microsoft.com/office/drawing/2014/main" id="{F1C4027A-6FE5-C244-BA8E-1667F9F089A7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5444529" y="561537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60" name="直線接點 159">
                    <a:extLst>
                      <a:ext uri="{FF2B5EF4-FFF2-40B4-BE49-F238E27FC236}">
                        <a16:creationId xmlns:a16="http://schemas.microsoft.com/office/drawing/2014/main" id="{8CC7F274-973D-CF41-B85B-09882A181242}"/>
                      </a:ext>
                    </a:extLst>
                  </p:cNvPr>
                  <p:cNvCxnSpPr>
                    <a:cxnSpLocks/>
                    <a:stCxn id="163" idx="0"/>
                    <a:endCxn id="159" idx="3"/>
                  </p:cNvCxnSpPr>
                  <p:nvPr/>
                </p:nvCxnSpPr>
                <p:spPr>
                  <a:xfrm flipV="1">
                    <a:off x="4831617" y="821700"/>
                    <a:ext cx="657549" cy="66982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線接點 160">
                    <a:extLst>
                      <a:ext uri="{FF2B5EF4-FFF2-40B4-BE49-F238E27FC236}">
                        <a16:creationId xmlns:a16="http://schemas.microsoft.com/office/drawing/2014/main" id="{28EEB28A-6FDF-A14A-84DE-EDBD81A9E7F0}"/>
                      </a:ext>
                    </a:extLst>
                  </p:cNvPr>
                  <p:cNvCxnSpPr>
                    <a:cxnSpLocks/>
                    <a:stCxn id="169" idx="0"/>
                    <a:endCxn id="159" idx="5"/>
                  </p:cNvCxnSpPr>
                  <p:nvPr/>
                </p:nvCxnSpPr>
                <p:spPr>
                  <a:xfrm flipH="1" flipV="1">
                    <a:off x="5704692" y="821700"/>
                    <a:ext cx="442852" cy="66982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2" name="文字方塊 161">
                    <a:extLst>
                      <a:ext uri="{FF2B5EF4-FFF2-40B4-BE49-F238E27FC236}">
                        <a16:creationId xmlns:a16="http://schemas.microsoft.com/office/drawing/2014/main" id="{14FDDBA0-CE56-8744-98BF-438DEA04FFF6}"/>
                      </a:ext>
                    </a:extLst>
                  </p:cNvPr>
                  <p:cNvSpPr txBox="1"/>
                  <p:nvPr/>
                </p:nvSpPr>
                <p:spPr>
                  <a:xfrm>
                    <a:off x="5016854" y="46518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4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63" name="Oval 63">
                    <a:extLst>
                      <a:ext uri="{FF2B5EF4-FFF2-40B4-BE49-F238E27FC236}">
                        <a16:creationId xmlns:a16="http://schemas.microsoft.com/office/drawing/2014/main" id="{3CE2FE11-021D-9649-932F-F5A37E490C92}"/>
                      </a:ext>
                    </a:extLst>
                  </p:cNvPr>
                  <p:cNvSpPr>
                    <a:spLocks noChangeArrowheads="1"/>
                  </p:cNvSpPr>
                  <p:nvPr>
                    <p:custDataLst>
                      <p:tags r:id="rId11"/>
                    </p:custDataLst>
                  </p:nvPr>
                </p:nvSpPr>
                <p:spPr bwMode="auto">
                  <a:xfrm>
                    <a:off x="4679217" y="1491520"/>
                    <a:ext cx="304800" cy="3048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</a:t>
                    </a:r>
                    <a:endParaRPr lang="zh-TW" altLang="en-US" sz="160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64" name="文字方塊 163">
                    <a:extLst>
                      <a:ext uri="{FF2B5EF4-FFF2-40B4-BE49-F238E27FC236}">
                        <a16:creationId xmlns:a16="http://schemas.microsoft.com/office/drawing/2014/main" id="{2C5672CD-6F1B-6E46-AE5A-067432819580}"/>
                      </a:ext>
                    </a:extLst>
                  </p:cNvPr>
                  <p:cNvSpPr txBox="1"/>
                  <p:nvPr/>
                </p:nvSpPr>
                <p:spPr>
                  <a:xfrm>
                    <a:off x="4257630" y="1451599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65" name="文字方塊 164">
                    <a:extLst>
                      <a:ext uri="{FF2B5EF4-FFF2-40B4-BE49-F238E27FC236}">
                        <a16:creationId xmlns:a16="http://schemas.microsoft.com/office/drawing/2014/main" id="{64D209F4-CB44-F240-8FBA-6ACC59534D6D}"/>
                      </a:ext>
                    </a:extLst>
                  </p:cNvPr>
                  <p:cNvSpPr txBox="1"/>
                  <p:nvPr/>
                </p:nvSpPr>
                <p:spPr>
                  <a:xfrm>
                    <a:off x="5258140" y="2339079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66" name="文字方塊 165">
                    <a:extLst>
                      <a:ext uri="{FF2B5EF4-FFF2-40B4-BE49-F238E27FC236}">
                        <a16:creationId xmlns:a16="http://schemas.microsoft.com/office/drawing/2014/main" id="{CE64D6AC-CEBF-6D46-8673-C7C52D4453E7}"/>
                      </a:ext>
                    </a:extLst>
                  </p:cNvPr>
                  <p:cNvSpPr txBox="1"/>
                  <p:nvPr/>
                </p:nvSpPr>
                <p:spPr>
                  <a:xfrm>
                    <a:off x="6251526" y="2334896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</p:grpSp>
            <p:grpSp>
              <p:nvGrpSpPr>
                <p:cNvPr id="137" name="群組 136">
                  <a:extLst>
                    <a:ext uri="{FF2B5EF4-FFF2-40B4-BE49-F238E27FC236}">
                      <a16:creationId xmlns:a16="http://schemas.microsoft.com/office/drawing/2014/main" id="{E3CCE576-2B4B-F142-9BE5-E0E87508FBC6}"/>
                    </a:ext>
                  </a:extLst>
                </p:cNvPr>
                <p:cNvGrpSpPr/>
                <p:nvPr/>
              </p:nvGrpSpPr>
              <p:grpSpPr>
                <a:xfrm>
                  <a:off x="3439343" y="723560"/>
                  <a:ext cx="2177007" cy="2400189"/>
                  <a:chOff x="4591906" y="3894547"/>
                  <a:chExt cx="2177007" cy="2400189"/>
                </a:xfrm>
              </p:grpSpPr>
              <p:sp>
                <p:nvSpPr>
                  <p:cNvPr id="142" name="文字方塊 141">
                    <a:extLst>
                      <a:ext uri="{FF2B5EF4-FFF2-40B4-BE49-F238E27FC236}">
                        <a16:creationId xmlns:a16="http://schemas.microsoft.com/office/drawing/2014/main" id="{8696381E-2E92-A549-B267-10C5735487AE}"/>
                      </a:ext>
                    </a:extLst>
                  </p:cNvPr>
                  <p:cNvSpPr txBox="1"/>
                  <p:nvPr/>
                </p:nvSpPr>
                <p:spPr>
                  <a:xfrm>
                    <a:off x="6149658" y="4955027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</a:t>
                    </a:r>
                    <a:endParaRPr kumimoji="1" lang="zh-TW" altLang="en-US" dirty="0">
                      <a:latin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143" name="群組 142">
                    <a:extLst>
                      <a:ext uri="{FF2B5EF4-FFF2-40B4-BE49-F238E27FC236}">
                        <a16:creationId xmlns:a16="http://schemas.microsoft.com/office/drawing/2014/main" id="{F76017E3-C382-E341-9223-C1309B5585B0}"/>
                      </a:ext>
                    </a:extLst>
                  </p:cNvPr>
                  <p:cNvGrpSpPr/>
                  <p:nvPr/>
                </p:nvGrpSpPr>
                <p:grpSpPr>
                  <a:xfrm>
                    <a:off x="4591906" y="3894547"/>
                    <a:ext cx="2177007" cy="2400189"/>
                    <a:chOff x="4591906" y="3894547"/>
                    <a:chExt cx="2177007" cy="2400189"/>
                  </a:xfrm>
                </p:grpSpPr>
                <p:sp>
                  <p:nvSpPr>
                    <p:cNvPr id="144" name="Oval 63">
                      <a:extLst>
                        <a:ext uri="{FF2B5EF4-FFF2-40B4-BE49-F238E27FC236}">
                          <a16:creationId xmlns:a16="http://schemas.microsoft.com/office/drawing/2014/main" id="{E1A48E4A-1528-2946-81C1-5D25E8BC1DDB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5"/>
                      </p:custDataLst>
                    </p:nvPr>
                  </p:nvSpPr>
                  <p:spPr bwMode="auto">
                    <a:xfrm>
                      <a:off x="6464113" y="4979694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145" name="直線接點 144">
                      <a:extLst>
                        <a:ext uri="{FF2B5EF4-FFF2-40B4-BE49-F238E27FC236}">
                          <a16:creationId xmlns:a16="http://schemas.microsoft.com/office/drawing/2014/main" id="{012AED94-19D9-8A41-BAA3-2AF518E63D99}"/>
                        </a:ext>
                      </a:extLst>
                    </p:cNvPr>
                    <p:cNvCxnSpPr>
                      <a:cxnSpLocks/>
                      <a:stCxn id="144" idx="0"/>
                      <a:endCxn id="147" idx="5"/>
                    </p:cNvCxnSpPr>
                    <p:nvPr/>
                  </p:nvCxnSpPr>
                  <p:spPr>
                    <a:xfrm flipH="1" flipV="1">
                      <a:off x="6088603" y="4251061"/>
                      <a:ext cx="527910" cy="72863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6" name="群組 145">
                      <a:extLst>
                        <a:ext uri="{FF2B5EF4-FFF2-40B4-BE49-F238E27FC236}">
                          <a16:creationId xmlns:a16="http://schemas.microsoft.com/office/drawing/2014/main" id="{75B4B8F7-254A-EF4B-8901-D68239BED3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91906" y="4932930"/>
                      <a:ext cx="1619151" cy="1361806"/>
                      <a:chOff x="5417889" y="4392006"/>
                      <a:chExt cx="1619151" cy="1361806"/>
                    </a:xfrm>
                  </p:grpSpPr>
                  <p:sp>
                    <p:nvSpPr>
                      <p:cNvPr id="150" name="Oval 63">
                        <a:extLst>
                          <a:ext uri="{FF2B5EF4-FFF2-40B4-BE49-F238E27FC236}">
                            <a16:creationId xmlns:a16="http://schemas.microsoft.com/office/drawing/2014/main" id="{3629EF97-4B5C-7D48-BC27-8F0A920BF45B}"/>
                          </a:ext>
                        </a:extLst>
                      </p:cNvPr>
                      <p:cNvSpPr>
                        <a:spLocks noChangeArrowheads="1"/>
                      </p:cNvSpPr>
                      <p:nvPr>
                        <p:custDataLst>
                          <p:tags r:id="rId7"/>
                        </p:custDataLst>
                      </p:nvPr>
                    </p:nvSpPr>
                    <p:spPr bwMode="auto">
                      <a:xfrm>
                        <a:off x="5774077" y="5292147"/>
                        <a:ext cx="304800" cy="304800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altLang="zh-TW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E</a:t>
                        </a:r>
                        <a:endParaRPr lang="zh-TW" altLang="en-US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1" name="文字方塊 150">
                        <a:extLst>
                          <a:ext uri="{FF2B5EF4-FFF2-40B4-BE49-F238E27FC236}">
                            <a16:creationId xmlns:a16="http://schemas.microsoft.com/office/drawing/2014/main" id="{2B8CE6C4-D670-C74F-B7E2-AD40A1C18C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17889" y="5292147"/>
                        <a:ext cx="35618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1</a:t>
                        </a:r>
                        <a:endParaRPr kumimoji="1" lang="zh-TW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2" name="Oval 63">
                        <a:extLst>
                          <a:ext uri="{FF2B5EF4-FFF2-40B4-BE49-F238E27FC236}">
                            <a16:creationId xmlns:a16="http://schemas.microsoft.com/office/drawing/2014/main" id="{5207E605-80D2-094A-99D7-47A42175D09F}"/>
                          </a:ext>
                        </a:extLst>
                      </p:cNvPr>
                      <p:cNvSpPr>
                        <a:spLocks noChangeArrowheads="1"/>
                      </p:cNvSpPr>
                      <p:nvPr>
                        <p:custDataLst>
                          <p:tags r:id="rId8"/>
                        </p:custDataLst>
                      </p:nvPr>
                    </p:nvSpPr>
                    <p:spPr bwMode="auto">
                      <a:xfrm>
                        <a:off x="6732240" y="5292147"/>
                        <a:ext cx="304800" cy="304800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altLang="zh-TW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i</a:t>
                        </a:r>
                        <a:endParaRPr lang="zh-TW" altLang="en-US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3" name="文字方塊 152">
                        <a:extLst>
                          <a:ext uri="{FF2B5EF4-FFF2-40B4-BE49-F238E27FC236}">
                            <a16:creationId xmlns:a16="http://schemas.microsoft.com/office/drawing/2014/main" id="{2F241E9A-771E-1340-BB67-E283732F5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76052" y="5292107"/>
                        <a:ext cx="35618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1</a:t>
                        </a:r>
                        <a:endParaRPr kumimoji="1" lang="zh-TW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4" name="Oval 63">
                        <a:extLst>
                          <a:ext uri="{FF2B5EF4-FFF2-40B4-BE49-F238E27FC236}">
                            <a16:creationId xmlns:a16="http://schemas.microsoft.com/office/drawing/2014/main" id="{DD1D47BC-C2AC-C448-AA9C-21382FAAF8A3}"/>
                          </a:ext>
                        </a:extLst>
                      </p:cNvPr>
                      <p:cNvSpPr>
                        <a:spLocks noChangeArrowheads="1"/>
                      </p:cNvSpPr>
                      <p:nvPr>
                        <p:custDataLst>
                          <p:tags r:id="rId9"/>
                        </p:custDataLst>
                      </p:nvPr>
                    </p:nvSpPr>
                    <p:spPr bwMode="auto">
                      <a:xfrm>
                        <a:off x="6223652" y="4470438"/>
                        <a:ext cx="304800" cy="304800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zh-TW" altLang="en-US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5" name="文字方塊 154">
                        <a:extLst>
                          <a:ext uri="{FF2B5EF4-FFF2-40B4-BE49-F238E27FC236}">
                            <a16:creationId xmlns:a16="http://schemas.microsoft.com/office/drawing/2014/main" id="{F608A704-097C-B44D-8A47-C5A70B3AA5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8383" y="4392006"/>
                        <a:ext cx="35618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2</a:t>
                        </a:r>
                        <a:endParaRPr kumimoji="1" lang="zh-TW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56" name="直線接點 155">
                        <a:extLst>
                          <a:ext uri="{FF2B5EF4-FFF2-40B4-BE49-F238E27FC236}">
                            <a16:creationId xmlns:a16="http://schemas.microsoft.com/office/drawing/2014/main" id="{FFAA749C-F673-A34D-9969-2FEDF0BDD088}"/>
                          </a:ext>
                        </a:extLst>
                      </p:cNvPr>
                      <p:cNvCxnSpPr>
                        <a:cxnSpLocks/>
                        <a:stCxn id="150" idx="0"/>
                        <a:endCxn id="154" idx="3"/>
                      </p:cNvCxnSpPr>
                      <p:nvPr/>
                    </p:nvCxnSpPr>
                    <p:spPr>
                      <a:xfrm flipV="1">
                        <a:off x="5926477" y="4730601"/>
                        <a:ext cx="341812" cy="56154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7" name="直線接點 156">
                        <a:extLst>
                          <a:ext uri="{FF2B5EF4-FFF2-40B4-BE49-F238E27FC236}">
                            <a16:creationId xmlns:a16="http://schemas.microsoft.com/office/drawing/2014/main" id="{98CEF919-0B05-D542-8B7F-33BF9869ED4D}"/>
                          </a:ext>
                        </a:extLst>
                      </p:cNvPr>
                      <p:cNvCxnSpPr>
                        <a:cxnSpLocks/>
                        <a:stCxn id="152" idx="0"/>
                        <a:endCxn id="154" idx="5"/>
                      </p:cNvCxnSpPr>
                      <p:nvPr/>
                    </p:nvCxnSpPr>
                    <p:spPr>
                      <a:xfrm flipH="1" flipV="1">
                        <a:off x="6483815" y="4730601"/>
                        <a:ext cx="400825" cy="56154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7" name="Oval 63">
                      <a:extLst>
                        <a:ext uri="{FF2B5EF4-FFF2-40B4-BE49-F238E27FC236}">
                          <a16:creationId xmlns:a16="http://schemas.microsoft.com/office/drawing/2014/main" id="{D82C37A6-6E59-D340-8505-07401323DA0F}"/>
                        </a:ext>
                      </a:extLst>
                    </p:cNvPr>
                    <p:cNvSpPr>
                      <a:spLocks noChangeArrowheads="1"/>
                    </p:cNvSpPr>
                    <p:nvPr>
                      <p:custDataLst>
                        <p:tags r:id="rId6"/>
                      </p:custDataLst>
                    </p:nvPr>
                  </p:nvSpPr>
                  <p:spPr bwMode="auto">
                    <a:xfrm>
                      <a:off x="5828440" y="3990898"/>
                      <a:ext cx="304800" cy="304800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TW" altLang="en-US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48" name="文字方塊 147">
                      <a:extLst>
                        <a:ext uri="{FF2B5EF4-FFF2-40B4-BE49-F238E27FC236}">
                          <a16:creationId xmlns:a16="http://schemas.microsoft.com/office/drawing/2014/main" id="{F921A89B-3F6B-F242-974B-63B69A880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00765" y="3894547"/>
                      <a:ext cx="35618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kumimoji="1" lang="zh-TW" altLang="en-US" dirty="0">
                        <a:latin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149" name="直線接點 148">
                      <a:extLst>
                        <a:ext uri="{FF2B5EF4-FFF2-40B4-BE49-F238E27FC236}">
                          <a16:creationId xmlns:a16="http://schemas.microsoft.com/office/drawing/2014/main" id="{5C1B0871-A2BC-8A40-ABC8-A4EA10A2AA60}"/>
                        </a:ext>
                      </a:extLst>
                    </p:cNvPr>
                    <p:cNvCxnSpPr>
                      <a:cxnSpLocks/>
                      <a:stCxn id="154" idx="0"/>
                      <a:endCxn id="147" idx="3"/>
                    </p:cNvCxnSpPr>
                    <p:nvPr/>
                  </p:nvCxnSpPr>
                  <p:spPr>
                    <a:xfrm flipV="1">
                      <a:off x="5550069" y="4251061"/>
                      <a:ext cx="323008" cy="760301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38" name="Oval 63">
                  <a:extLst>
                    <a:ext uri="{FF2B5EF4-FFF2-40B4-BE49-F238E27FC236}">
                      <a16:creationId xmlns:a16="http://schemas.microsoft.com/office/drawing/2014/main" id="{34D357C3-8B04-194D-80C5-EDC22158936A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5801456" y="51465"/>
                  <a:ext cx="304800" cy="304800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TW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39" name="文字方塊 138">
                  <a:extLst>
                    <a:ext uri="{FF2B5EF4-FFF2-40B4-BE49-F238E27FC236}">
                      <a16:creationId xmlns:a16="http://schemas.microsoft.com/office/drawing/2014/main" id="{B4425142-9ED0-BD43-B9DD-5039BDD5819E}"/>
                    </a:ext>
                  </a:extLst>
                </p:cNvPr>
                <p:cNvSpPr txBox="1"/>
                <p:nvPr/>
              </p:nvSpPr>
              <p:spPr>
                <a:xfrm>
                  <a:off x="5311550" y="23260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8</a:t>
                  </a:r>
                  <a:endParaRPr kumimoji="1" lang="zh-TW" altLang="en-US" dirty="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40" name="直線接點 139">
                  <a:extLst>
                    <a:ext uri="{FF2B5EF4-FFF2-40B4-BE49-F238E27FC236}">
                      <a16:creationId xmlns:a16="http://schemas.microsoft.com/office/drawing/2014/main" id="{DBA9AB13-2E84-D94E-8BBC-3A8D929274CD}"/>
                    </a:ext>
                  </a:extLst>
                </p:cNvPr>
                <p:cNvCxnSpPr>
                  <a:cxnSpLocks/>
                  <a:stCxn id="159" idx="1"/>
                  <a:endCxn id="138" idx="5"/>
                </p:cNvCxnSpPr>
                <p:nvPr/>
              </p:nvCxnSpPr>
              <p:spPr>
                <a:xfrm flipH="1" flipV="1">
                  <a:off x="6061619" y="311628"/>
                  <a:ext cx="1227311" cy="57428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接點 140">
                  <a:extLst>
                    <a:ext uri="{FF2B5EF4-FFF2-40B4-BE49-F238E27FC236}">
                      <a16:creationId xmlns:a16="http://schemas.microsoft.com/office/drawing/2014/main" id="{7E5A47C4-A03B-2D40-898E-56D6A17BD1F6}"/>
                    </a:ext>
                  </a:extLst>
                </p:cNvPr>
                <p:cNvCxnSpPr>
                  <a:cxnSpLocks/>
                  <a:stCxn id="147" idx="7"/>
                  <a:endCxn id="138" idx="3"/>
                </p:cNvCxnSpPr>
                <p:nvPr/>
              </p:nvCxnSpPr>
              <p:spPr>
                <a:xfrm flipV="1">
                  <a:off x="4936040" y="311628"/>
                  <a:ext cx="910053" cy="5529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Oval 63">
                <a:extLst>
                  <a:ext uri="{FF2B5EF4-FFF2-40B4-BE49-F238E27FC236}">
                    <a16:creationId xmlns:a16="http://schemas.microsoft.com/office/drawing/2014/main" id="{638A1016-4AFA-524A-A079-15A42AD65180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3849759" y="838991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e</a:t>
                </a:r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75011F33-48F3-AC42-A11B-852CAF971422}"/>
                  </a:ext>
                </a:extLst>
              </p:cNvPr>
              <p:cNvSpPr txBox="1"/>
              <p:nvPr/>
            </p:nvSpPr>
            <p:spPr>
              <a:xfrm>
                <a:off x="3315216" y="788764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2" name="Oval 63">
                <a:extLst>
                  <a:ext uri="{FF2B5EF4-FFF2-40B4-BE49-F238E27FC236}">
                    <a16:creationId xmlns:a16="http://schemas.microsoft.com/office/drawing/2014/main" id="{044B519B-5CF1-5548-830F-36335E015FF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793318" y="89017"/>
                <a:ext cx="304800" cy="304800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1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33" name="直線接點 132">
                <a:extLst>
                  <a:ext uri="{FF2B5EF4-FFF2-40B4-BE49-F238E27FC236}">
                    <a16:creationId xmlns:a16="http://schemas.microsoft.com/office/drawing/2014/main" id="{3F380479-4511-4D44-9152-7490B4AD30DF}"/>
                  </a:ext>
                </a:extLst>
              </p:cNvPr>
              <p:cNvCxnSpPr>
                <a:cxnSpLocks/>
                <a:stCxn id="130" idx="7"/>
                <a:endCxn id="132" idx="3"/>
              </p:cNvCxnSpPr>
              <p:nvPr/>
            </p:nvCxnSpPr>
            <p:spPr>
              <a:xfrm flipV="1">
                <a:off x="4109922" y="349180"/>
                <a:ext cx="728033" cy="53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>
                <a:extLst>
                  <a:ext uri="{FF2B5EF4-FFF2-40B4-BE49-F238E27FC236}">
                    <a16:creationId xmlns:a16="http://schemas.microsoft.com/office/drawing/2014/main" id="{A01C8FFB-98AD-6F47-8089-182F2BEB35BC}"/>
                  </a:ext>
                </a:extLst>
              </p:cNvPr>
              <p:cNvCxnSpPr>
                <a:cxnSpLocks/>
                <a:stCxn id="138" idx="0"/>
                <a:endCxn id="132" idx="5"/>
              </p:cNvCxnSpPr>
              <p:nvPr/>
            </p:nvCxnSpPr>
            <p:spPr>
              <a:xfrm flipH="1" flipV="1">
                <a:off x="5053481" y="349180"/>
                <a:ext cx="1149168" cy="4395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0D91F301-1868-F84C-8722-B2999BC4CF1D}"/>
                  </a:ext>
                </a:extLst>
              </p:cNvPr>
              <p:cNvSpPr txBox="1"/>
              <p:nvPr/>
            </p:nvSpPr>
            <p:spPr>
              <a:xfrm>
                <a:off x="4139952" y="15007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16</a:t>
                </a:r>
                <a:endParaRPr kumimoji="1" lang="zh-TW" altLang="en-US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125" name="Oval 63">
              <a:extLst>
                <a:ext uri="{FF2B5EF4-FFF2-40B4-BE49-F238E27FC236}">
                  <a16:creationId xmlns:a16="http://schemas.microsoft.com/office/drawing/2014/main" id="{CCD824A3-59C8-C042-AF08-7388C6AF0E3A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707140" y="1700808"/>
              <a:ext cx="304800" cy="3048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60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C207876E-AA5D-F748-963B-E100DC4FB228}"/>
                </a:ext>
              </a:extLst>
            </p:cNvPr>
            <p:cNvSpPr txBox="1"/>
            <p:nvPr/>
          </p:nvSpPr>
          <p:spPr>
            <a:xfrm>
              <a:off x="2069671" y="1622375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26</a:t>
              </a:r>
              <a:endParaRPr kumimoji="1" lang="zh-TW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2DA0CE45-890B-D440-B619-C1509C664AE3}"/>
                </a:ext>
              </a:extLst>
            </p:cNvPr>
            <p:cNvCxnSpPr>
              <a:cxnSpLocks/>
              <a:stCxn id="132" idx="0"/>
              <a:endCxn id="125" idx="5"/>
            </p:cNvCxnSpPr>
            <p:nvPr/>
          </p:nvCxnSpPr>
          <p:spPr>
            <a:xfrm flipH="1" flipV="1">
              <a:off x="2967303" y="1960971"/>
              <a:ext cx="2064916" cy="707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3D4706DE-7FF2-C149-BD48-87518713B855}"/>
                </a:ext>
              </a:extLst>
            </p:cNvPr>
            <p:cNvCxnSpPr>
              <a:cxnSpLocks/>
              <a:stCxn id="176" idx="7"/>
              <a:endCxn id="125" idx="3"/>
            </p:cNvCxnSpPr>
            <p:nvPr/>
          </p:nvCxnSpPr>
          <p:spPr>
            <a:xfrm flipV="1">
              <a:off x="1269549" y="1960971"/>
              <a:ext cx="1482228" cy="8328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文字方塊 201">
            <a:extLst>
              <a:ext uri="{FF2B5EF4-FFF2-40B4-BE49-F238E27FC236}">
                <a16:creationId xmlns:a16="http://schemas.microsoft.com/office/drawing/2014/main" id="{51C802EF-0C42-A842-9A5E-85E85DF8D5E2}"/>
              </a:ext>
            </a:extLst>
          </p:cNvPr>
          <p:cNvSpPr txBox="1"/>
          <p:nvPr/>
        </p:nvSpPr>
        <p:spPr>
          <a:xfrm>
            <a:off x="5495303" y="2890955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584119"/>
      </p:ext>
    </p:extLst>
  </p:cSld>
  <p:clrMapOvr>
    <a:masterClrMapping/>
  </p:clrMapOvr>
  <p:transition advClick="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73622"/>
            <a:ext cx="7886700" cy="1325563"/>
          </a:xfrm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484784"/>
            <a:ext cx="8263830" cy="52565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Your code must be able to: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read the text from a file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 the code book and encrypted text to a file</a:t>
            </a:r>
            <a:endParaRPr lang="en-US" altLang="zh-TW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Deadline: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11/22 Thu (</a:t>
            </a:r>
            <a:r>
              <a:rPr lang="zh-CN" altLang="en-US" dirty="0">
                <a:ea typeface="Cambria Math" panose="02040503050406030204" pitchFamily="18" charset="0"/>
              </a:rPr>
              <a:t>有問題可以再調整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  <a:endParaRPr lang="en-US" altLang="zh-TW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E-course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ea typeface="Cambria Math" panose="02040503050406030204" pitchFamily="18" charset="0"/>
              </a:rPr>
              <a:t>C Source code</a:t>
            </a:r>
          </a:p>
        </p:txBody>
      </p:sp>
    </p:spTree>
    <p:extLst>
      <p:ext uri="{BB962C8B-B14F-4D97-AF65-F5344CB8AC3E}">
        <p14:creationId xmlns:p14="http://schemas.microsoft.com/office/powerpoint/2010/main" val="1502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-243408"/>
            <a:ext cx="7886700" cy="1325563"/>
          </a:xfrm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Huffman Coding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8" y="836712"/>
            <a:ext cx="8264681" cy="6048672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Based on lengths of assigned codes based on frequencies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Variable length codes</a:t>
            </a:r>
          </a:p>
          <a:p>
            <a:pPr lvl="1"/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char with a higher frequency</a:t>
            </a:r>
            <a:b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  <a:sym typeface="Wingdings" pitchFamily="2" charset="2"/>
              </a:rPr>
              <a:t> Shorter length coding</a:t>
            </a:r>
            <a:endParaRPr lang="en-US" altLang="zh-TW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endParaRPr lang="en-US" altLang="zh-TW" sz="3200" dirty="0"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001205-1324-AF4D-9E36-F73FED0A0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85049"/>
              </p:ext>
            </p:extLst>
          </p:nvPr>
        </p:nvGraphicFramePr>
        <p:xfrm>
          <a:off x="35492" y="3861048"/>
          <a:ext cx="907301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924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59268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803166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2275168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58336195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970535832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02177606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69191883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14434982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Freq.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8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4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66A1FEDB-A548-1840-BA48-A55635DA032A}"/>
              </a:ext>
            </a:extLst>
          </p:cNvPr>
          <p:cNvSpPr/>
          <p:nvPr/>
        </p:nvSpPr>
        <p:spPr>
          <a:xfrm>
            <a:off x="1691680" y="1464806"/>
            <a:ext cx="7308811" cy="20882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Before: 26 * 4 = 104 bits</a:t>
            </a:r>
          </a:p>
          <a:p>
            <a:endParaRPr kumimoji="1" lang="en-US" altLang="zh-TW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After:</a:t>
            </a:r>
          </a:p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 * 5 + 2 * 8 + 2 * 4 + 1 * 4 + 4 * 2 + 1 * 5 +</a:t>
            </a:r>
          </a:p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 * 4 + 2 * 4 + 2 * 4 + 1 * 4 + 1 * 5 + 1 * 5 = </a:t>
            </a:r>
            <a:r>
              <a:rPr kumimoji="1" lang="en-US" altLang="zh-TW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84 bits</a:t>
            </a:r>
            <a:endParaRPr kumimoji="1" lang="zh-TW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8C44D7D-D5C0-C644-B776-257F949CE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30017"/>
              </p:ext>
            </p:extLst>
          </p:nvPr>
        </p:nvGraphicFramePr>
        <p:xfrm>
          <a:off x="47459" y="4980837"/>
          <a:ext cx="773259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57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112212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1087190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code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11000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0111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11001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11110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19FF0E9-5C87-4749-8492-1CBA9C5B8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22306"/>
              </p:ext>
            </p:extLst>
          </p:nvPr>
        </p:nvGraphicFramePr>
        <p:xfrm>
          <a:off x="47459" y="5784894"/>
          <a:ext cx="773259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57">
                  <a:extLst>
                    <a:ext uri="{9D8B030D-6E8A-4147-A177-3AD203B41FA5}">
                      <a16:colId xmlns:a16="http://schemas.microsoft.com/office/drawing/2014/main" val="346823675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3161668719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191760751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2071051889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3697839264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2232228117"/>
                    </a:ext>
                  </a:extLst>
                </a:gridCol>
                <a:gridCol w="1104657">
                  <a:extLst>
                    <a:ext uri="{9D8B030D-6E8A-4147-A177-3AD203B41FA5}">
                      <a16:colId xmlns:a16="http://schemas.microsoft.com/office/drawing/2014/main" val="4205489349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9464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code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1101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1110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0100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0101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11111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2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156457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-243408"/>
            <a:ext cx="7886700" cy="1325563"/>
          </a:xfrm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Huffman Coding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8" y="836712"/>
            <a:ext cx="8264681" cy="6048672"/>
          </a:xfrm>
          <a:noFill/>
        </p:spPr>
        <p:txBody>
          <a:bodyPr>
            <a:normAutofit lnSpcReduction="10000"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Construct a priority queue in which:</a:t>
            </a:r>
          </a:p>
          <a:p>
            <a:pPr lvl="1"/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keys in nodes are the frequencies</a:t>
            </a:r>
          </a:p>
          <a:p>
            <a:pPr lvl="1"/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data in nodes are the characters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Add all the characters with their frequencies into the priority queue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Pop two nodes u and v in order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Create a node w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The left child and right child of w are set to u and v, respectively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Push node w back to the priority queue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Repeat the above pop and push until no node in the queue</a:t>
            </a:r>
          </a:p>
        </p:txBody>
      </p:sp>
    </p:spTree>
    <p:extLst>
      <p:ext uri="{BB962C8B-B14F-4D97-AF65-F5344CB8AC3E}">
        <p14:creationId xmlns:p14="http://schemas.microsoft.com/office/powerpoint/2010/main" val="1265892309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63">
            <a:extLst>
              <a:ext uri="{FF2B5EF4-FFF2-40B4-BE49-F238E27FC236}">
                <a16:creationId xmlns:a16="http://schemas.microsoft.com/office/drawing/2014/main" id="{79D10F2B-CA4D-0849-B9E2-246B4C00F94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67744" y="4869160"/>
            <a:ext cx="3048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TW" altLang="en-US" sz="16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8CF1313B-14EF-844D-826F-24D08E48E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75158"/>
              </p:ext>
            </p:extLst>
          </p:nvPr>
        </p:nvGraphicFramePr>
        <p:xfrm>
          <a:off x="111584" y="120470"/>
          <a:ext cx="907301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924">
                  <a:extLst>
                    <a:ext uri="{9D8B030D-6E8A-4147-A177-3AD203B41FA5}">
                      <a16:colId xmlns:a16="http://schemas.microsoft.com/office/drawing/2014/main" val="191398581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4196072143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385217117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66723317"/>
                    </a:ext>
                  </a:extLst>
                </a:gridCol>
                <a:gridCol w="592682">
                  <a:extLst>
                    <a:ext uri="{9D8B030D-6E8A-4147-A177-3AD203B41FA5}">
                      <a16:colId xmlns:a16="http://schemas.microsoft.com/office/drawing/2014/main" val="4193082140"/>
                    </a:ext>
                  </a:extLst>
                </a:gridCol>
                <a:gridCol w="803166">
                  <a:extLst>
                    <a:ext uri="{9D8B030D-6E8A-4147-A177-3AD203B41FA5}">
                      <a16:colId xmlns:a16="http://schemas.microsoft.com/office/drawing/2014/main" val="317245866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545381198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622751681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58336195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970535832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02177606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2691918836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314434982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char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r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space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y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s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n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a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l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k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363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Freq.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8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4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2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mbria Math" panose="02040503050406030204" pitchFamily="18" charset="0"/>
                        </a:rPr>
                        <a:t>1</a:t>
                      </a:r>
                      <a:endParaRPr lang="zh-TW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0839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ACF9D736-2004-5D41-A23D-DE76998BD091}"/>
              </a:ext>
            </a:extLst>
          </p:cNvPr>
          <p:cNvSpPr/>
          <p:nvPr/>
        </p:nvSpPr>
        <p:spPr>
          <a:xfrm>
            <a:off x="827584" y="120470"/>
            <a:ext cx="648072" cy="792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987ECC4-B8FD-854E-BE68-22300E82E37C}"/>
              </a:ext>
            </a:extLst>
          </p:cNvPr>
          <p:cNvSpPr txBox="1"/>
          <p:nvPr/>
        </p:nvSpPr>
        <p:spPr>
          <a:xfrm>
            <a:off x="1906363" y="47907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01008"/>
      </p:ext>
    </p:ext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8413</TotalTime>
  <Words>2467</Words>
  <Application>Microsoft Macintosh PowerPoint</Application>
  <PresentationFormat>如螢幕大小 (4:3)</PresentationFormat>
  <Paragraphs>2117</Paragraphs>
  <Slides>60</Slides>
  <Notes>59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72" baseType="lpstr">
      <vt:lpstr>微軟正黑體</vt:lpstr>
      <vt:lpstr>新細明體</vt:lpstr>
      <vt:lpstr>LingWai SC Medium</vt:lpstr>
      <vt:lpstr>Arial</vt:lpstr>
      <vt:lpstr>Cambria Math</vt:lpstr>
      <vt:lpstr>Candara</vt:lpstr>
      <vt:lpstr>Courier</vt:lpstr>
      <vt:lpstr>Monotype Sorts</vt:lpstr>
      <vt:lpstr>Plantagenet Cherokee</vt:lpstr>
      <vt:lpstr>Times New Roman</vt:lpstr>
      <vt:lpstr>Wingdings</vt:lpstr>
      <vt:lpstr>Office 佈景主題</vt:lpstr>
      <vt:lpstr>PowerPoint 簡報</vt:lpstr>
      <vt:lpstr>Huffman Coding</vt:lpstr>
      <vt:lpstr>PowerPoint 簡報</vt:lpstr>
      <vt:lpstr>Huffman Coding</vt:lpstr>
      <vt:lpstr>Huffman Coding</vt:lpstr>
      <vt:lpstr>PowerPoint 簡報</vt:lpstr>
      <vt:lpstr>Huffman Coding</vt:lpstr>
      <vt:lpstr>Huffman Coding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Input Sample: text.txt</vt:lpstr>
      <vt:lpstr>Output Sample: code.txt</vt:lpstr>
      <vt:lpstr>Note</vt:lpstr>
      <vt:lpstr>Note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Agam</dc:creator>
  <cp:lastModifiedBy>Microsoft Office User</cp:lastModifiedBy>
  <cp:revision>548</cp:revision>
  <dcterms:created xsi:type="dcterms:W3CDTF">1995-06-02T22:16:36Z</dcterms:created>
  <dcterms:modified xsi:type="dcterms:W3CDTF">2018-11-15T06:48:27Z</dcterms:modified>
</cp:coreProperties>
</file>