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9144000" cy="5143500" type="screen16x9"/>
  <p:notesSz cx="6858000" cy="9144000"/>
  <p:embeddedFontLst>
    <p:embeddedFont>
      <p:font typeface="Roboto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010" autoAdjust="0"/>
  </p:normalViewPr>
  <p:slideViewPr>
    <p:cSldViewPr snapToGrid="0">
      <p:cViewPr varScale="1">
        <p:scale>
          <a:sx n="142" d="100"/>
          <a:sy n="142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20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2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6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92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5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19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5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9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92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129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51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35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69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3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docs/blob/master/site/en/tutorials/keras/basic_classification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functions.asp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iki.python.org/moin/IntroductoryBoo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tutorial/index.html" TargetMode="External"/><Relationship Id="rId5" Type="http://schemas.openxmlformats.org/officeDocument/2006/relationships/hyperlink" Target="https://www.python.org/about/gettingstarted/" TargetMode="External"/><Relationship Id="rId10" Type="http://schemas.openxmlformats.org/officeDocument/2006/relationships/hyperlink" Target="http://jupyter.org/try" TargetMode="External"/><Relationship Id="rId4" Type="http://schemas.openxmlformats.org/officeDocument/2006/relationships/hyperlink" Target="https://www.python.org/downloads/release/python-370/" TargetMode="External"/><Relationship Id="rId9" Type="http://schemas.openxmlformats.org/officeDocument/2006/relationships/hyperlink" Target="https://hourofpython.trinket.io/a-visual-introduction-to-python#/turtles/saying-hell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ub.mybinder.org/user/jupyterlab-jupyterlab-demo-yqivt6ba/lab#Integration-(scipy.integrate)" TargetMode="External"/><Relationship Id="rId4" Type="http://schemas.openxmlformats.org/officeDocument/2006/relationships/hyperlink" Target="http://jupyter.org/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5253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人工智慧系統</a:t>
            </a:r>
            <a:br>
              <a:rPr lang="en-US" altLang="zh-TW" dirty="0"/>
            </a:br>
            <a:r>
              <a:rPr lang="en-US" dirty="0"/>
              <a:t>Artificial</a:t>
            </a:r>
            <a:r>
              <a:rPr lang="zh-TW" altLang="en-US" dirty="0"/>
              <a:t> </a:t>
            </a:r>
            <a:r>
              <a:rPr lang="en-US" dirty="0"/>
              <a:t>Intelligence</a:t>
            </a:r>
            <a:r>
              <a:rPr lang="zh-TW" altLang="en-US" dirty="0"/>
              <a:t> </a:t>
            </a:r>
            <a:r>
              <a:rPr lang="en-US" dirty="0"/>
              <a:t>System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00075" y="2693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許志宇</a:t>
            </a:r>
            <a:r>
              <a:rPr lang="en" dirty="0"/>
              <a:t>Chin-Yu Hsu</a:t>
            </a:r>
            <a:endParaRPr dirty="0"/>
          </a:p>
          <a:p>
            <a:pPr marL="0" lvl="0" indent="0"/>
            <a:r>
              <a:rPr lang="en-US" dirty="0"/>
              <a:t>October 4,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#factor function</a:t>
            </a:r>
          </a:p>
          <a:p>
            <a:pPr marL="0" lv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(number):</a:t>
            </a:r>
          </a:p>
          <a:p>
            <a:pPr marL="0" lvl="0" indent="0">
              <a:buNone/>
            </a:pPr>
            <a:r>
              <a:rPr lang="en-US" dirty="0"/>
              <a:t>    result=1</a:t>
            </a:r>
          </a:p>
          <a:p>
            <a:pPr marL="0" lvl="0" indent="0">
              <a:buNone/>
            </a:pPr>
            <a:r>
              <a:rPr lang="en-US" dirty="0"/>
              <a:t>    for x in range(1,number+1):</a:t>
            </a:r>
          </a:p>
          <a:p>
            <a:pPr marL="0" lvl="0" indent="0">
              <a:buNone/>
            </a:pPr>
            <a:r>
              <a:rPr lang="en-US" dirty="0"/>
              <a:t>        result=x*result</a:t>
            </a:r>
          </a:p>
          <a:p>
            <a:pPr marL="0" lvl="0" indent="0">
              <a:buNone/>
            </a:pPr>
            <a:r>
              <a:rPr lang="en-US" dirty="0"/>
              <a:t>    print ('result of a:'+str(result))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functiona</a:t>
            </a:r>
            <a:r>
              <a:rPr lang="en-US" dirty="0"/>
              <a:t>(36)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0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  #</a:t>
            </a:r>
            <a:r>
              <a:rPr lang="en-US" dirty="0" err="1"/>
              <a:t>suming</a:t>
            </a:r>
            <a:r>
              <a:rPr lang="en-US" dirty="0"/>
              <a:t> function</a:t>
            </a:r>
          </a:p>
          <a:p>
            <a:pPr marL="0" lv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functionb</a:t>
            </a:r>
            <a:r>
              <a:rPr lang="en-US" dirty="0"/>
              <a:t>(number):</a:t>
            </a:r>
          </a:p>
          <a:p>
            <a:pPr marL="0" lvl="0" indent="0">
              <a:buNone/>
            </a:pPr>
            <a:r>
              <a:rPr lang="en-US" dirty="0"/>
              <a:t>    result=0</a:t>
            </a:r>
          </a:p>
          <a:p>
            <a:pPr marL="0" lvl="0" indent="0">
              <a:buNone/>
            </a:pPr>
            <a:r>
              <a:rPr lang="en-US" dirty="0"/>
              <a:t>    for x in range(0,number+1,1):</a:t>
            </a:r>
          </a:p>
          <a:p>
            <a:pPr marL="0" lvl="0" indent="0">
              <a:buNone/>
            </a:pPr>
            <a:r>
              <a:rPr lang="en-US" dirty="0"/>
              <a:t>        result=</a:t>
            </a:r>
            <a:r>
              <a:rPr lang="en-US" dirty="0" err="1"/>
              <a:t>x+result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print ('result of b:'+str(result))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functionb</a:t>
            </a:r>
            <a:r>
              <a:rPr lang="en-US" dirty="0"/>
              <a:t>(36)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49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lvl="0" indent="0">
              <a:buNone/>
            </a:pPr>
            <a:r>
              <a:rPr lang="en-US" dirty="0"/>
              <a:t>    if(a&lt;b):</a:t>
            </a:r>
          </a:p>
          <a:p>
            <a:pPr marL="0" lvl="0" indent="0">
              <a:buNone/>
            </a:pPr>
            <a:r>
              <a:rPr lang="en-US" dirty="0"/>
              <a:t>        print("a smaller b")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(a==b):</a:t>
            </a:r>
          </a:p>
          <a:p>
            <a:pPr marL="0" lvl="0" indent="0">
              <a:buNone/>
            </a:pPr>
            <a:r>
              <a:rPr lang="en-US" dirty="0"/>
              <a:t>        print("a equals b")</a:t>
            </a:r>
          </a:p>
          <a:p>
            <a:pPr marL="0" lvl="0" indent="0">
              <a:buNone/>
            </a:pPr>
            <a:r>
              <a:rPr lang="en-US" dirty="0"/>
              <a:t>    else:</a:t>
            </a:r>
          </a:p>
          <a:p>
            <a:pPr marL="0" lvl="0" indent="0">
              <a:buNone/>
            </a:pPr>
            <a:r>
              <a:rPr lang="en-US" dirty="0"/>
              <a:t>        print("a bigger b")</a:t>
            </a:r>
          </a:p>
          <a:p>
            <a:pPr marL="0" lvl="0" indent="0">
              <a:buNone/>
            </a:pPr>
            <a:r>
              <a:rPr lang="en-US" dirty="0"/>
              <a:t>    return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(29,3)</a:t>
            </a:r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(3,29)</a:t>
            </a:r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(3,3)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98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%load sin_graph.py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data</a:t>
            </a:r>
          </a:p>
          <a:p>
            <a:pPr marL="0" lv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(0, 6, 0.1)</a:t>
            </a:r>
          </a:p>
          <a:p>
            <a:pPr marL="0" lvl="0" indent="0">
              <a:buNone/>
            </a:pPr>
            <a:r>
              <a:rPr lang="en-US" dirty="0"/>
              <a:t>y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plot graph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y)</a:t>
            </a:r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779" y="2249828"/>
            <a:ext cx="6074021" cy="27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coding: utf-8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en-US" dirty="0" err="1"/>
              <a:t>datas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6, 0.1) # 0</a:t>
            </a:r>
            <a:r>
              <a:rPr lang="ja-JP" altLang="en-US" dirty="0"/>
              <a:t>から</a:t>
            </a:r>
            <a:r>
              <a:rPr lang="en-US" altLang="ja-JP" dirty="0"/>
              <a:t>6</a:t>
            </a:r>
            <a:r>
              <a:rPr lang="ja-JP" altLang="en-US" dirty="0"/>
              <a:t>まで</a:t>
            </a:r>
            <a:r>
              <a:rPr lang="en-US" altLang="ja-JP" dirty="0"/>
              <a:t>0.1</a:t>
            </a:r>
            <a:r>
              <a:rPr lang="zh-TW" altLang="en-US" dirty="0"/>
              <a:t>刻</a:t>
            </a:r>
            <a:r>
              <a:rPr lang="ja-JP" altLang="en-US" dirty="0"/>
              <a:t>みで</a:t>
            </a:r>
            <a:r>
              <a:rPr lang="zh-TW" altLang="en-US" dirty="0"/>
              <a:t>生成</a:t>
            </a:r>
          </a:p>
          <a:p>
            <a:pPr marL="0" lvl="0" indent="0">
              <a:buNone/>
            </a:pPr>
            <a:r>
              <a:rPr lang="en-US" dirty="0"/>
              <a:t>y1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lvl="0" indent="0">
              <a:buNone/>
            </a:pPr>
            <a:r>
              <a:rPr lang="en-US" dirty="0"/>
              <a:t>y2 = </a:t>
            </a:r>
            <a:r>
              <a:rPr lang="en-US" dirty="0" err="1"/>
              <a:t>np.cos</a:t>
            </a:r>
            <a:r>
              <a:rPr lang="en-US" dirty="0"/>
              <a:t>(x)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067032"/>
            <a:ext cx="4572000" cy="2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plot graphs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y1, label="sin")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y2, </a:t>
            </a:r>
            <a:r>
              <a:rPr lang="en-US" dirty="0" err="1"/>
              <a:t>linestyle</a:t>
            </a:r>
            <a:r>
              <a:rPr lang="en-US" dirty="0"/>
              <a:t> = "--", label="cos")</a:t>
            </a:r>
          </a:p>
          <a:p>
            <a:pPr marL="0" lvl="0" indent="0">
              <a:buNone/>
            </a:pPr>
            <a:r>
              <a:rPr lang="en-US" dirty="0" err="1"/>
              <a:t>plt.xlabel</a:t>
            </a:r>
            <a:r>
              <a:rPr lang="en-US" dirty="0"/>
              <a:t>("x") # x</a:t>
            </a:r>
            <a:r>
              <a:rPr lang="zh-TW" altLang="en-US" dirty="0"/>
              <a:t>軸</a:t>
            </a:r>
          </a:p>
          <a:p>
            <a:pPr marL="0" lvl="0" indent="0">
              <a:buNone/>
            </a:pPr>
            <a:r>
              <a:rPr lang="en-US" dirty="0" err="1"/>
              <a:t>plt.ylabel</a:t>
            </a:r>
            <a:r>
              <a:rPr lang="en-US" dirty="0"/>
              <a:t>("y") # y</a:t>
            </a:r>
            <a:r>
              <a:rPr lang="zh-TW" altLang="en-US" dirty="0"/>
              <a:t>軸</a:t>
            </a:r>
          </a:p>
          <a:p>
            <a:pPr marL="0" lvl="0" indent="0">
              <a:buNone/>
            </a:pPr>
            <a:r>
              <a:rPr lang="en-US" dirty="0" err="1"/>
              <a:t>plt.title</a:t>
            </a:r>
            <a:r>
              <a:rPr lang="en-US" dirty="0"/>
              <a:t>('sin &amp; </a:t>
            </a:r>
            <a:r>
              <a:rPr lang="en-US" dirty="0" err="1"/>
              <a:t>cos'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067032"/>
            <a:ext cx="4572000" cy="2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class Man:</a:t>
            </a:r>
          </a:p>
          <a:p>
            <a:pPr marL="0" lvl="0" indent="0">
              <a:buNone/>
            </a:pPr>
            <a:r>
              <a:rPr lang="en-US" dirty="0"/>
              <a:t>    """functions of class """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lvl="0" indent="0">
              <a:buNone/>
            </a:pPr>
            <a:r>
              <a:rPr lang="en-US" dirty="0"/>
              <a:t>        self.name = name</a:t>
            </a:r>
          </a:p>
          <a:p>
            <a:pPr marL="0" lvl="0" indent="0">
              <a:buNone/>
            </a:pPr>
            <a:r>
              <a:rPr lang="en-US" dirty="0"/>
              <a:t>        print("</a:t>
            </a:r>
            <a:r>
              <a:rPr lang="en-US" dirty="0" err="1"/>
              <a:t>Initilized</a:t>
            </a:r>
            <a:r>
              <a:rPr lang="en-US" dirty="0"/>
              <a:t>!")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hello(self):</a:t>
            </a:r>
          </a:p>
          <a:p>
            <a:pPr marL="0" lvl="0" indent="0">
              <a:buNone/>
            </a:pPr>
            <a:r>
              <a:rPr lang="en-US" dirty="0"/>
              <a:t>        print("Hello " + self.name + "!")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goodbye(self):</a:t>
            </a:r>
          </a:p>
          <a:p>
            <a:pPr marL="0" lvl="0" indent="0">
              <a:buNone/>
            </a:pPr>
            <a:r>
              <a:rPr lang="en-US" dirty="0"/>
              <a:t>        print("Good-bye " + self.name + "!")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30" y="2279775"/>
            <a:ext cx="4572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m = Man("David")</a:t>
            </a:r>
          </a:p>
          <a:p>
            <a:pPr marL="0" lvl="0" indent="0">
              <a:buNone/>
            </a:pPr>
            <a:r>
              <a:rPr lang="en-US" dirty="0" err="1"/>
              <a:t>m.hello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m.goodbye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30" y="2279775"/>
            <a:ext cx="4572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plot image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from </a:t>
            </a:r>
            <a:r>
              <a:rPr lang="en-US" dirty="0" err="1"/>
              <a:t>matplotlib.image</a:t>
            </a:r>
            <a:r>
              <a:rPr lang="en-US" dirty="0"/>
              <a:t> import </a:t>
            </a:r>
            <a:r>
              <a:rPr lang="en-US" dirty="0" err="1"/>
              <a:t>imread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('../dataset/lena.png') # </a:t>
            </a:r>
            <a:r>
              <a:rPr lang="zh-TW" altLang="en-US" dirty="0"/>
              <a:t>画像</a:t>
            </a:r>
            <a:r>
              <a:rPr lang="ja-JP" altLang="en-US" dirty="0"/>
              <a:t>の</a:t>
            </a:r>
            <a:r>
              <a:rPr lang="zh-TW" altLang="en-US" dirty="0"/>
              <a:t>読</a:t>
            </a:r>
            <a:r>
              <a:rPr lang="ja-JP" altLang="en-US" dirty="0"/>
              <a:t>み</a:t>
            </a:r>
            <a:r>
              <a:rPr lang="zh-TW" altLang="en-US" dirty="0"/>
              <a:t>込</a:t>
            </a:r>
            <a:r>
              <a:rPr lang="ja-JP" altLang="en-US" dirty="0"/>
              <a:t>み</a:t>
            </a:r>
          </a:p>
          <a:p>
            <a:pPr marL="0" lvl="0" indent="0">
              <a:buNone/>
            </a:pP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479682"/>
            <a:ext cx="4572000" cy="22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Question:</a:t>
            </a:r>
          </a:p>
          <a:p>
            <a:pPr marL="0" lvl="0" indent="0">
              <a:buNone/>
            </a:pPr>
            <a:r>
              <a:rPr lang="en-US" dirty="0"/>
              <a:t>Design a Class</a:t>
            </a:r>
          </a:p>
          <a:p>
            <a:pPr marL="0" lvl="0" indent="0">
              <a:buNone/>
            </a:pPr>
            <a:r>
              <a:rPr lang="en-US" dirty="0"/>
              <a:t>With functions</a:t>
            </a:r>
          </a:p>
          <a:p>
            <a:pPr marL="0" lvl="0" indent="0">
              <a:buNone/>
            </a:pPr>
            <a:r>
              <a:rPr lang="en-US" dirty="0" err="1"/>
              <a:t>plotsin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plotsincos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Plotimage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8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聽眾</a:t>
            </a:r>
            <a:r>
              <a:rPr lang="en" dirty="0"/>
              <a:t>Audience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768050" y="724200"/>
            <a:ext cx="43759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大三 </a:t>
            </a:r>
            <a:r>
              <a:rPr lang="en-US" altLang="zh-TW" dirty="0"/>
              <a:t>third </a:t>
            </a:r>
            <a:r>
              <a:rPr lang="en-US" dirty="0"/>
              <a:t>year </a:t>
            </a:r>
            <a:r>
              <a:rPr lang="en-US" dirty="0" err="1"/>
              <a:t>ungraduate</a:t>
            </a:r>
            <a:r>
              <a:rPr lang="en-US" dirty="0"/>
              <a:t> </a:t>
            </a:r>
          </a:p>
          <a:p>
            <a:pPr lvl="0"/>
            <a:r>
              <a:rPr lang="zh-TW" altLang="en-US" dirty="0"/>
              <a:t>基礎課程 </a:t>
            </a:r>
            <a:r>
              <a:rPr lang="en" dirty="0"/>
              <a:t>Basic curriculum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61 students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Train your first neural network:</a:t>
            </a:r>
          </a:p>
          <a:p>
            <a:pPr marL="0" lvl="0" indent="0">
              <a:buNone/>
            </a:pPr>
            <a:r>
              <a:rPr lang="en-US" dirty="0"/>
              <a:t>basic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Run in Google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481317"/>
            <a:ext cx="399990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https://www.tensorflow.org/tutorials/keras/basic_classification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00" y="1761310"/>
            <a:ext cx="5486400" cy="26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 err="1"/>
              <a:t>TensorFlow+Keras</a:t>
            </a:r>
            <a:endParaRPr lang="en-US" altLang="zh-TW" b="1" dirty="0"/>
          </a:p>
          <a:p>
            <a:pPr marL="0" lvl="0" indent="0">
              <a:buNone/>
            </a:pPr>
            <a:r>
              <a:rPr lang="zh-TW" altLang="en-US" b="1" dirty="0"/>
              <a:t>深度學習人工智慧實務應用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19075"/>
            <a:ext cx="5486400" cy="26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/>
              <a:t>Upload</a:t>
            </a:r>
          </a:p>
          <a:p>
            <a:pPr marL="0" lvl="0" indent="0">
              <a:buNone/>
            </a:pPr>
            <a:r>
              <a:rPr lang="en-US" altLang="zh-TW" b="1" dirty="0" err="1"/>
              <a:t>Keras_Mnist_Introduce.ipynb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46600"/>
            <a:ext cx="5486400" cy="25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9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/>
              <a:t>Upload</a:t>
            </a:r>
          </a:p>
          <a:p>
            <a:pPr marL="0" lvl="0" indent="0">
              <a:buNone/>
            </a:pPr>
            <a:r>
              <a:rPr lang="en-US" altLang="zh-TW" b="1" dirty="0"/>
              <a:t>Keras_Mnist_MLP_h256.ipynb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46600"/>
            <a:ext cx="5486400" cy="25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predictive models with </a:t>
            </a:r>
            <a:r>
              <a:rPr lang="en-US" dirty="0" err="1"/>
              <a:t>sklearn</a:t>
            </a:r>
            <a:r>
              <a:rPr lang="en-US" dirty="0"/>
              <a:t> pipelines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dirty="0"/>
              <a:t>https://www.kaggle.com/gautham11/building-predictive-models-with-sklearn-pipelines</a:t>
            </a: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00" y="1715832"/>
            <a:ext cx="4572000" cy="26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40300" y="20016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引導您了解如何自學。</a:t>
            </a:r>
            <a:r>
              <a:rPr lang="en" dirty="0"/>
              <a:t>Guide you to know how to learn by yourself.</a:t>
            </a:r>
          </a:p>
          <a:p>
            <a:pPr lvl="0"/>
            <a:r>
              <a:rPr lang="zh-TW" altLang="en-US" dirty="0"/>
              <a:t>人工智慧系統（</a:t>
            </a:r>
            <a:r>
              <a:rPr lang="en-US" altLang="zh-TW" dirty="0"/>
              <a:t>Artificial Intelligence System</a:t>
            </a:r>
            <a:r>
              <a:rPr lang="zh-TW" altLang="en-US" dirty="0"/>
              <a:t>）的歷史是什麼？</a:t>
            </a:r>
            <a:endParaRPr dirty="0"/>
          </a:p>
          <a:p>
            <a:pPr lvl="0"/>
            <a:r>
              <a:rPr lang="en" dirty="0"/>
              <a:t>What is the history of the</a:t>
            </a:r>
            <a:r>
              <a:rPr lang="zh-TW" altLang="en-US" dirty="0"/>
              <a:t>人工智慧系統</a:t>
            </a:r>
            <a:r>
              <a:rPr lang="en" dirty="0"/>
              <a:t>(AIS)?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Who are the important people </a:t>
            </a:r>
            <a:r>
              <a:rPr lang="en" altLang="zh-TW" dirty="0"/>
              <a:t>AIS</a:t>
            </a:r>
            <a:r>
              <a:rPr lang="en" dirty="0"/>
              <a:t>? </a:t>
            </a:r>
            <a:r>
              <a:rPr lang="en-US" dirty="0"/>
              <a:t>Newton, Lagrange, Gauss and Euler.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What are the important events of </a:t>
            </a:r>
            <a:r>
              <a:rPr lang="en" altLang="zh-TW" dirty="0"/>
              <a:t>AIS</a:t>
            </a:r>
            <a:r>
              <a:rPr lang="en" dirty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the location of </a:t>
            </a:r>
            <a:r>
              <a:rPr lang="en" altLang="zh-TW" dirty="0"/>
              <a:t>AIS</a:t>
            </a:r>
            <a:r>
              <a:rPr lang="en" dirty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Which objects are related to </a:t>
            </a:r>
            <a:r>
              <a:rPr lang="en" altLang="zh-TW" dirty="0"/>
              <a:t>AIS</a:t>
            </a:r>
            <a:r>
              <a:rPr lang="en" dirty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When is </a:t>
            </a:r>
            <a:r>
              <a:rPr lang="en" altLang="zh-TW" dirty="0"/>
              <a:t>AIS</a:t>
            </a:r>
            <a:r>
              <a:rPr lang="en" dirty="0"/>
              <a:t> popular?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材料</a:t>
            </a:r>
            <a:r>
              <a:rPr lang="en" dirty="0"/>
              <a:t>Materials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What is </a:t>
            </a:r>
            <a:r>
              <a:rPr lang="en" altLang="zh-TW" dirty="0"/>
              <a:t>AIS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Language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Tensor flow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Project and report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程序</a:t>
            </a:r>
            <a:r>
              <a:rPr lang="en" dirty="0"/>
              <a:t>Procedure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34092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Demo:How to solve problem?</a:t>
            </a:r>
            <a:endParaRPr sz="160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Step by step to learn small concepts by doing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Conclusions</a:t>
            </a:r>
            <a:endParaRPr sz="160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664785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project and report should  be done by yourself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家庭作業</a:t>
            </a:r>
            <a:r>
              <a:rPr lang="en-US" altLang="zh-TW" dirty="0"/>
              <a:t>1/</a:t>
            </a:r>
            <a:r>
              <a:rPr lang="en" dirty="0"/>
              <a:t>Homework1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efficiency depends on motivation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Why do  you choose this course?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for AIS?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you want?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learn knowledge of AIS efficiently?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Tensorflow, scikit learn and, karas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Using Python as a Calculator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Arithmetic operations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if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The range() Function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Executing modules as scripts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Functions - W3Schools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Welcome to Python.org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Download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Python For Beginners</a:t>
            </a:r>
            <a:endParaRPr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50"/>
              <a:buFont typeface="Arial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The Python Tutorial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IntroductoryBooks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Python Functions - W3Schools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9"/>
              </a:rPr>
              <a:t>A Visual Introduction to Python</a:t>
            </a:r>
            <a:endParaRPr lang="en-US" dirty="0"/>
          </a:p>
          <a:p>
            <a:pPr lvl="0">
              <a:buAutoNum type="arabicPeriod"/>
            </a:pPr>
            <a:r>
              <a:rPr lang="en-US" dirty="0">
                <a:hlinkClick r:id="rId10"/>
              </a:rPr>
              <a:t>Try </a:t>
            </a:r>
            <a:r>
              <a:rPr lang="en-US" dirty="0" err="1">
                <a:hlinkClick r:id="rId10"/>
              </a:rPr>
              <a:t>Jupyter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Functions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139700" lvl="0" indent="0">
              <a:buNone/>
            </a:pP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Python Functions - W3Schools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</a:rPr>
              <a:t>Run web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python</a:t>
            </a:r>
            <a:r>
              <a:rPr lang="en" u="sng" dirty="0">
                <a:solidFill>
                  <a:schemeClr val="hlink"/>
                </a:solidFill>
              </a:rPr>
              <a:t> or Anaconda</a:t>
            </a:r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5"/>
              </a:rPr>
              <a:t>https://hub.mybinder.org/user/jupyterlab-jupyterlab-demo-yqivt6ba/lab#Integration-(scipy.integrate)</a:t>
            </a:r>
            <a:endParaRPr lang="en-US" dirty="0"/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7097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957</Words>
  <Application>Microsoft Office PowerPoint</Application>
  <PresentationFormat>如螢幕大小 (16:9)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Arial</vt:lpstr>
      <vt:lpstr>Roboto</vt:lpstr>
      <vt:lpstr>Material</vt:lpstr>
      <vt:lpstr>人工智慧系統 Artificial Intelligence System</vt:lpstr>
      <vt:lpstr>聽眾Audience</vt:lpstr>
      <vt:lpstr>Objective</vt:lpstr>
      <vt:lpstr>材料Materials</vt:lpstr>
      <vt:lpstr>程序Procedure</vt:lpstr>
      <vt:lpstr>PowerPoint 簡報</vt:lpstr>
      <vt:lpstr>家庭作業1/Homework1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System</dc:title>
  <dc:creator>許志宇</dc:creator>
  <cp:lastModifiedBy>scieorgtw</cp:lastModifiedBy>
  <cp:revision>33</cp:revision>
  <dcterms:modified xsi:type="dcterms:W3CDTF">2018-11-01T02:58:28Z</dcterms:modified>
</cp:coreProperties>
</file>