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56D-E908-40D7-A81D-9471623F4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E0093-D7F2-4CF5-9EA5-3B09D349B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B71BF-9E78-445E-8E82-406E626E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781-0285-4D7C-BCCB-E7A2075593A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B0FAC-2FA2-4A26-8620-2266E86E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8B4F5-CC22-448A-900A-46E5832B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E786-E2D5-4549-BDA4-8614ACD2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F1CB-3C21-4961-8578-99C328EC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C31AA-236A-4961-B18A-B93B31741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3EFC-2197-4BCF-A911-DE083371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781-0285-4D7C-BCCB-E7A2075593A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BA077-A4F0-4D33-B0E0-77C4C778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ED0B-D7AA-42C7-B5A1-8514FEA3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E786-E2D5-4549-BDA4-8614ACD2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6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3976F-EC18-485A-B67E-243476291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1D708-F036-4985-B76E-D3A9A98FE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F6002-D2C6-47F5-8237-07FCABE7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781-0285-4D7C-BCCB-E7A2075593A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8C16E-60EE-4C77-ACE3-D0633B5E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92DEB-5C8C-4A59-93F9-DD622C21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E786-E2D5-4549-BDA4-8614ACD2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5609-65D6-4622-B245-6EF6A0A1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4439-DC66-40E5-8A86-FFD431BE1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13733-534F-4DB9-87D3-E136EA71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781-0285-4D7C-BCCB-E7A2075593A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5E0F7-20D5-440E-A4F7-6ACBF85B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1E22-9B52-4038-8DBE-3F5B388A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E786-E2D5-4549-BDA4-8614ACD2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0924-6359-4A5E-A590-0D71C6A3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40C8E-A3D4-41A3-BC7A-F04A04E4F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801B-A046-48A1-9B9E-537DA302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781-0285-4D7C-BCCB-E7A2075593A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989D-3504-40F2-8B1B-33320BC7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8BA8-0CFA-492D-A81D-5F318713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E786-E2D5-4549-BDA4-8614ACD2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17AE-F864-4890-AFC3-0EC3C358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DE54-08BA-456A-8FFE-33822AA08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A9472-A614-4B29-B488-B65BA39A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66F54-F6D3-4457-B8FC-56E64624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781-0285-4D7C-BCCB-E7A2075593A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D2F5E-D3F0-4904-8498-DBC85105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EA288-760C-433C-9581-2166C44D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E786-E2D5-4549-BDA4-8614ACD2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48B5-977A-4277-8EB7-A321D5C9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6D3C4-C62C-4CCB-857F-994D70739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B9033-24E5-46B2-A208-4CCA39379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60870-F44D-423A-8B9E-CEC17FD9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DC378-F2C7-440B-BF6E-B81AF5B5E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20C0C-F13A-453A-A995-701A4C91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781-0285-4D7C-BCCB-E7A2075593A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C01B6-B9EB-4C8E-9A2A-FE37E5F9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1792F-C8CC-4F8F-A25B-1F1A1B51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E786-E2D5-4549-BDA4-8614ACD2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DC1-8014-45BE-A192-DC233DC5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CEBA8-F0C3-4D88-8517-B0364678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781-0285-4D7C-BCCB-E7A2075593A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FA2A3-E77C-4318-8865-C1429FEF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2E78F-774F-44BE-8FF7-155BC7A9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E786-E2D5-4549-BDA4-8614ACD2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1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140B1-6E54-42D2-B2CA-9E4112AC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781-0285-4D7C-BCCB-E7A2075593A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B45C0-9094-44D7-9534-25BC0441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8CA13-BD7D-4799-96F3-2D7C59BE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E786-E2D5-4549-BDA4-8614ACD2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0D13-36B6-4995-9EBA-6BF84F13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CCC4-88EC-4BFA-BE57-899FE188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F9F29-0EF5-445B-BAB6-D009EDB3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E8CE7-E421-43AE-A412-29CE958C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781-0285-4D7C-BCCB-E7A2075593A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257B1-69ED-4BA4-8880-25E8210A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3C382-E14F-4EEC-B1EE-1C980CFB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E786-E2D5-4549-BDA4-8614ACD2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1A6F-55CE-4DC7-B30D-D9070B1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4A24A-CF5F-4E3C-851C-FA579FC7B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2E47B-F6FB-4D21-96C0-6AF8F5B4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1F49C-75F1-45AF-90DF-A05A31B0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781-0285-4D7C-BCCB-E7A2075593A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7D376-62FB-444C-ACAD-F5629CAE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BF5A5-2E0A-4246-A525-0DCF55C7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E786-E2D5-4549-BDA4-8614ACD2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FF3E8-23FB-454A-957B-D9F995CA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333D4-2FCA-4A2A-9839-F89320739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42874-EA52-4BCD-B4CC-9C6025D04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3781-0285-4D7C-BCCB-E7A2075593A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B29A-9644-48A6-9180-2EC81AFE4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E892-D348-4D61-8D9A-AECF563B0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E786-E2D5-4549-BDA4-8614ACD2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82518-DFF8-4BC5-BEA6-8FA870837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75" y="816529"/>
            <a:ext cx="5737252" cy="4460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795DE4-7A1C-4605-8201-0BC56B0C8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4" y="816529"/>
            <a:ext cx="4750143" cy="446014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80B2D77-6DAD-41CF-859F-77BF2B4965B4}"/>
              </a:ext>
            </a:extLst>
          </p:cNvPr>
          <p:cNvSpPr/>
          <p:nvPr/>
        </p:nvSpPr>
        <p:spPr>
          <a:xfrm>
            <a:off x="5525549" y="2535572"/>
            <a:ext cx="524893" cy="17868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BCC02-4E70-4E9A-9D36-490EDF135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5803" y="1176031"/>
            <a:ext cx="5784209" cy="4338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FF7219-EAC6-482F-B1B0-BF841C9C9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36" y="1236000"/>
            <a:ext cx="5848000" cy="43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0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D8B47E-6280-4965-AAA2-073E2AA01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22" y="558435"/>
            <a:ext cx="4600177" cy="2134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EE678-EA59-4A77-A686-EAFCC59D67C2}"/>
              </a:ext>
            </a:extLst>
          </p:cNvPr>
          <p:cNvSpPr txBox="1"/>
          <p:nvPr/>
        </p:nvSpPr>
        <p:spPr>
          <a:xfrm>
            <a:off x="2952594" y="2768367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9C1464-BD80-485D-A207-1C8081790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061" y="546787"/>
            <a:ext cx="4667075" cy="21460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A2487F-CFF5-46FF-8C5A-285FA03C640C}"/>
              </a:ext>
            </a:extLst>
          </p:cNvPr>
          <p:cNvSpPr txBox="1"/>
          <p:nvPr/>
        </p:nvSpPr>
        <p:spPr>
          <a:xfrm>
            <a:off x="8197276" y="2768367"/>
            <a:ext cx="128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Pi 4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1EA6BD-99D1-4DC0-BE99-405B33E16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22" y="3353324"/>
            <a:ext cx="4691577" cy="22001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5A5698-3C07-4E6E-91A4-076C0A6F7F8A}"/>
              </a:ext>
            </a:extLst>
          </p:cNvPr>
          <p:cNvSpPr txBox="1"/>
          <p:nvPr/>
        </p:nvSpPr>
        <p:spPr>
          <a:xfrm>
            <a:off x="2663174" y="5769137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NAS + </a:t>
            </a:r>
            <a:r>
              <a:rPr lang="en-US" altLang="zh-CN" dirty="0"/>
              <a:t>Clash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0E658A-B3BE-4AD0-83A3-24EB24F9C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061" y="3353325"/>
            <a:ext cx="4667075" cy="21974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AF4B74-2446-4CAF-AF53-E071172C26D4}"/>
              </a:ext>
            </a:extLst>
          </p:cNvPr>
          <p:cNvSpPr txBox="1"/>
          <p:nvPr/>
        </p:nvSpPr>
        <p:spPr>
          <a:xfrm>
            <a:off x="8375342" y="5830988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Pi 4 </a:t>
            </a:r>
            <a:r>
              <a:rPr lang="en-US" dirty="0"/>
              <a:t>+ </a:t>
            </a:r>
            <a:r>
              <a:rPr lang="en-US" altLang="zh-CN" dirty="0"/>
              <a:t>Clash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8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Hoshino Touko</dc:creator>
  <cp:lastModifiedBy>Hoshino Touko</cp:lastModifiedBy>
  <cp:revision>4</cp:revision>
  <dcterms:created xsi:type="dcterms:W3CDTF">2020-07-19T06:34:29Z</dcterms:created>
  <dcterms:modified xsi:type="dcterms:W3CDTF">2020-07-19T09:13:09Z</dcterms:modified>
</cp:coreProperties>
</file>