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9F62-F5BD-4A88-9134-AF8D3DDFE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AC9F0-794D-4E79-8E3B-D13C7C0B8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26788-FAC5-420E-B44D-2E21284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074F-3889-46AE-911E-E7C10C25B76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301B-B374-402D-9ABF-7227C964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A2E18-FB36-464E-8409-2C920424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D73-6603-4382-BE0A-F02F30CE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8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03E3-812C-4B70-BF5D-23C5DB28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38422-31EE-4626-AADF-C18A1983D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14A36-421B-43DE-966D-265121E8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074F-3889-46AE-911E-E7C10C25B76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5CDFC-FDEF-4E54-8772-60DE83CE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F1E8-A633-4392-9486-950A778B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D73-6603-4382-BE0A-F02F30CE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5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D4196-60D1-48E0-B650-5303D3637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38E44-5D04-473B-859D-23B25FD1F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4FE3-F85C-427B-B396-D3DA25B4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074F-3889-46AE-911E-E7C10C25B76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C0D9-1E84-4618-853D-B276FE1D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992E8-ABF0-4EF4-B78F-67D14C7F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D73-6603-4382-BE0A-F02F30CE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1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89ED-F45B-4637-85B7-2F93775A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7846A-3BB5-4912-BF0F-D412E44B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94A3-81F6-4B3D-A008-2AC5BB6A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074F-3889-46AE-911E-E7C10C25B76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7BD79-1E03-4A3B-AD4B-9BDF57A8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3BAD-6D55-4E1A-BCD0-E53E3D83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D73-6603-4382-BE0A-F02F30CE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A7FE-8F80-483F-B486-E04661DB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7050F-D058-405D-94D8-A6B4C5AE3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80D34-2E1A-44D5-9918-98CE6D8C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074F-3889-46AE-911E-E7C10C25B76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187D-96AE-4B10-A3EC-050D3AC9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D083C-8273-4A88-8666-5A2363EE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D73-6603-4382-BE0A-F02F30CE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5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7BB3-8F06-45B3-962B-5070CBC3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9F0F-AC57-4F01-9F0F-D0EF0587A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7CEFF-3B6E-426C-AF20-E960D06C8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E3DE1-824A-457E-9CFF-AD2E6EDC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074F-3889-46AE-911E-E7C10C25B76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E351-6168-4CB3-9487-6AB34D2C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A7D3B-4807-4AC2-B463-238C46FF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D73-6603-4382-BE0A-F02F30CE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6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E415-C558-45DC-933A-BE3D8CDD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6194E-BE59-4D5E-8048-D26355781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A6B91-E644-40C1-9212-E353DA3F1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E563F-AEF6-4DA4-A4B8-74202A164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22895-B904-4DC6-A7CB-BF84596DD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61E32-12F0-4945-8649-7DC89815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074F-3889-46AE-911E-E7C10C25B76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E69E52-3BE2-493E-B8A7-B77B1CB1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8F53A-0850-4752-8BA4-FB900498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D73-6603-4382-BE0A-F02F30CE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7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15A1-2276-4B59-8E4D-350B9B84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2780A-480F-4A6F-9AD4-BA37A06E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074F-3889-46AE-911E-E7C10C25B76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D9272-C4E3-48BB-B813-DD3F82DF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3E96B-4BA0-442B-BD25-65C3D1ED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D73-6603-4382-BE0A-F02F30CE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4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866E0-F082-47EE-B4F9-60960FBC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074F-3889-46AE-911E-E7C10C25B76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5883A-2AEB-44DC-956B-96B9F3F6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4C640-3945-41BA-A21A-846831AB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D73-6603-4382-BE0A-F02F30CE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4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C8F9-2FA3-4A74-B1E2-76F4BC57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389E-E00C-496F-A268-097176A7C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4F03A-2696-4DAC-B7FC-6F74AEDA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36271-39FD-4029-BA2B-E44BD647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074F-3889-46AE-911E-E7C10C25B76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CA913-5FD8-4939-B031-4C8F39E4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A3A7E-A362-4234-88C6-820437CC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D73-6603-4382-BE0A-F02F30CE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5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0D01-1955-4B74-91B9-1F31CB6E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961B6-CD36-46EB-A22B-47D962DB6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3B62E-2898-457F-81D6-88DEC8700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F77EE-DE9F-4441-8DBF-D53EDD42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074F-3889-46AE-911E-E7C10C25B76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80FFE-5AA6-4F9A-BAE6-E8602649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250CA-BB1C-4AEF-B778-BEF2DF4C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FD73-6603-4382-BE0A-F02F30CE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7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4E567-1889-4C85-8941-0F1547B3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8AA5B-3119-4E6B-A5EA-2B21622D0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0242A-AE8E-4992-8BCA-8841D9A99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0074F-3889-46AE-911E-E7C10C25B76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48973-0ABF-4653-A751-328CB9169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DC74D-CB3C-4444-8542-6A4401423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FD73-6603-4382-BE0A-F02F30CE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7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29794B26-5232-44E0-9398-27FA8058168D}"/>
              </a:ext>
            </a:extLst>
          </p:cNvPr>
          <p:cNvSpPr txBox="1"/>
          <p:nvPr/>
        </p:nvSpPr>
        <p:spPr>
          <a:xfrm>
            <a:off x="3644971" y="4119413"/>
            <a:ext cx="94664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AB2DA5-81A6-4302-80FE-31DB30D7F38A}"/>
              </a:ext>
            </a:extLst>
          </p:cNvPr>
          <p:cNvSpPr txBox="1"/>
          <p:nvPr/>
        </p:nvSpPr>
        <p:spPr>
          <a:xfrm>
            <a:off x="1907014" y="4114094"/>
            <a:ext cx="94664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8AB259-1167-4EE8-B842-3228344FF645}"/>
              </a:ext>
            </a:extLst>
          </p:cNvPr>
          <p:cNvSpPr/>
          <p:nvPr/>
        </p:nvSpPr>
        <p:spPr>
          <a:xfrm>
            <a:off x="726870" y="2223706"/>
            <a:ext cx="4678532" cy="16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2C2A01-0452-4397-8077-D033EECB1FC0}"/>
              </a:ext>
            </a:extLst>
          </p:cNvPr>
          <p:cNvSpPr/>
          <p:nvPr/>
        </p:nvSpPr>
        <p:spPr>
          <a:xfrm>
            <a:off x="7594847" y="4150006"/>
            <a:ext cx="3515557" cy="1976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1D648-CBB9-4ACF-9952-282264562830}"/>
              </a:ext>
            </a:extLst>
          </p:cNvPr>
          <p:cNvSpPr/>
          <p:nvPr/>
        </p:nvSpPr>
        <p:spPr>
          <a:xfrm>
            <a:off x="7013360" y="2223706"/>
            <a:ext cx="4678532" cy="16278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6C0A95-D8B7-4503-ACFD-58AE13386864}"/>
              </a:ext>
            </a:extLst>
          </p:cNvPr>
          <p:cNvSpPr/>
          <p:nvPr/>
        </p:nvSpPr>
        <p:spPr>
          <a:xfrm>
            <a:off x="7248615" y="3093717"/>
            <a:ext cx="1922018" cy="6214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outbound (tunnel)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EBCAE-356C-4391-A84F-6743A8637EFA}"/>
              </a:ext>
            </a:extLst>
          </p:cNvPr>
          <p:cNvSpPr txBox="1"/>
          <p:nvPr/>
        </p:nvSpPr>
        <p:spPr>
          <a:xfrm>
            <a:off x="10306974" y="2223706"/>
            <a:ext cx="160685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(NAT)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0BE239-FB14-4C2D-8BAA-6788A66E8F76}"/>
              </a:ext>
            </a:extLst>
          </p:cNvPr>
          <p:cNvSpPr/>
          <p:nvPr/>
        </p:nvSpPr>
        <p:spPr>
          <a:xfrm>
            <a:off x="9903042" y="3089124"/>
            <a:ext cx="1606860" cy="6214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outbound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(freedom)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3505D8-B6E6-4196-8911-7F6761D494B6}"/>
              </a:ext>
            </a:extLst>
          </p:cNvPr>
          <p:cNvSpPr/>
          <p:nvPr/>
        </p:nvSpPr>
        <p:spPr>
          <a:xfrm>
            <a:off x="7918881" y="2477027"/>
            <a:ext cx="1606860" cy="3633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</a:p>
        </p:txBody>
      </p:sp>
      <p:sp>
        <p:nvSpPr>
          <p:cNvPr id="8" name="Arrow: Left-Up 7">
            <a:extLst>
              <a:ext uri="{FF2B5EF4-FFF2-40B4-BE49-F238E27FC236}">
                <a16:creationId xmlns:a16="http://schemas.microsoft.com/office/drawing/2014/main" id="{D1D67AD0-5AFF-4E82-BAB1-2237A3B9CBD2}"/>
              </a:ext>
            </a:extLst>
          </p:cNvPr>
          <p:cNvSpPr/>
          <p:nvPr/>
        </p:nvSpPr>
        <p:spPr>
          <a:xfrm rot="10800000">
            <a:off x="7319642" y="2533667"/>
            <a:ext cx="514905" cy="513674"/>
          </a:xfrm>
          <a:prstGeom prst="left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Left-Up 8">
            <a:extLst>
              <a:ext uri="{FF2B5EF4-FFF2-40B4-BE49-F238E27FC236}">
                <a16:creationId xmlns:a16="http://schemas.microsoft.com/office/drawing/2014/main" id="{F45008C4-9EA4-4DD5-A1C6-6E89A355D720}"/>
              </a:ext>
            </a:extLst>
          </p:cNvPr>
          <p:cNvSpPr/>
          <p:nvPr/>
        </p:nvSpPr>
        <p:spPr>
          <a:xfrm rot="16200000">
            <a:off x="9908097" y="2235646"/>
            <a:ext cx="513674" cy="1109714"/>
          </a:xfrm>
          <a:prstGeom prst="leftUpArrow">
            <a:avLst>
              <a:gd name="adj1" fmla="val 25000"/>
              <a:gd name="adj2" fmla="val 26729"/>
              <a:gd name="adj3" fmla="val 25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1BEAB76-78F5-4178-BB8C-5A34B8E628E0}"/>
              </a:ext>
            </a:extLst>
          </p:cNvPr>
          <p:cNvSpPr/>
          <p:nvPr/>
        </p:nvSpPr>
        <p:spPr>
          <a:xfrm rot="5400000">
            <a:off x="10454372" y="3727510"/>
            <a:ext cx="530837" cy="64363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D3EEDA-2BC3-48A6-8EA6-1BFDEA52B4B4}"/>
              </a:ext>
            </a:extLst>
          </p:cNvPr>
          <p:cNvSpPr txBox="1"/>
          <p:nvPr/>
        </p:nvSpPr>
        <p:spPr>
          <a:xfrm>
            <a:off x="7577094" y="4540611"/>
            <a:ext cx="1513633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(NAT)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B2898-C37F-490D-80C8-71B06A9C23DD}"/>
              </a:ext>
            </a:extLst>
          </p:cNvPr>
          <p:cNvSpPr txBox="1"/>
          <p:nvPr/>
        </p:nvSpPr>
        <p:spPr>
          <a:xfrm>
            <a:off x="9596770" y="4540611"/>
            <a:ext cx="1513633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(NAT)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9D4A23-F426-4D70-9D14-E3CA4BEAF0F8}"/>
              </a:ext>
            </a:extLst>
          </p:cNvPr>
          <p:cNvSpPr/>
          <p:nvPr/>
        </p:nvSpPr>
        <p:spPr>
          <a:xfrm rot="5400000">
            <a:off x="8214967" y="4176136"/>
            <a:ext cx="247881" cy="41391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41BF992-EBF1-4E50-8B02-F580FEDC8D5B}"/>
              </a:ext>
            </a:extLst>
          </p:cNvPr>
          <p:cNvSpPr/>
          <p:nvPr/>
        </p:nvSpPr>
        <p:spPr>
          <a:xfrm rot="5400000">
            <a:off x="10229645" y="4176137"/>
            <a:ext cx="247881" cy="41391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20E104B-D80E-4456-8E14-3F38222C478F}"/>
              </a:ext>
            </a:extLst>
          </p:cNvPr>
          <p:cNvSpPr/>
          <p:nvPr/>
        </p:nvSpPr>
        <p:spPr>
          <a:xfrm flipH="1">
            <a:off x="5291090" y="3482266"/>
            <a:ext cx="1775533" cy="4353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1F8DA6-74DB-4A7B-AF83-F6DAF241CA15}"/>
              </a:ext>
            </a:extLst>
          </p:cNvPr>
          <p:cNvSpPr/>
          <p:nvPr/>
        </p:nvSpPr>
        <p:spPr>
          <a:xfrm>
            <a:off x="878888" y="3093717"/>
            <a:ext cx="1855433" cy="6214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inbound (web)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dokodemo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-door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265FEA-E1F6-4512-8E9B-9BC6E1B7CECE}"/>
              </a:ext>
            </a:extLst>
          </p:cNvPr>
          <p:cNvSpPr txBox="1"/>
          <p:nvPr/>
        </p:nvSpPr>
        <p:spPr>
          <a:xfrm>
            <a:off x="3868080" y="2213098"/>
            <a:ext cx="160685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(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94E515-7C14-4C4F-A98F-424C8453A866}"/>
              </a:ext>
            </a:extLst>
          </p:cNvPr>
          <p:cNvSpPr/>
          <p:nvPr/>
        </p:nvSpPr>
        <p:spPr>
          <a:xfrm>
            <a:off x="3447878" y="3089124"/>
            <a:ext cx="1775534" cy="6214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inbound (tunnel)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405BC6-9DE4-49E9-A951-2112D53BCC56}"/>
              </a:ext>
            </a:extLst>
          </p:cNvPr>
          <p:cNvSpPr/>
          <p:nvPr/>
        </p:nvSpPr>
        <p:spPr>
          <a:xfrm>
            <a:off x="1632391" y="2477027"/>
            <a:ext cx="1606860" cy="3633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</a:t>
            </a:r>
          </a:p>
        </p:txBody>
      </p:sp>
      <p:sp>
        <p:nvSpPr>
          <p:cNvPr id="26" name="Arrow: Left-Up 25">
            <a:extLst>
              <a:ext uri="{FF2B5EF4-FFF2-40B4-BE49-F238E27FC236}">
                <a16:creationId xmlns:a16="http://schemas.microsoft.com/office/drawing/2014/main" id="{EACF27DC-CC79-4B40-968D-0E8229FE53B9}"/>
              </a:ext>
            </a:extLst>
          </p:cNvPr>
          <p:cNvSpPr/>
          <p:nvPr/>
        </p:nvSpPr>
        <p:spPr>
          <a:xfrm rot="10800000">
            <a:off x="1033152" y="2533667"/>
            <a:ext cx="514905" cy="513674"/>
          </a:xfrm>
          <a:prstGeom prst="left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rrow: Left-Up 26">
            <a:extLst>
              <a:ext uri="{FF2B5EF4-FFF2-40B4-BE49-F238E27FC236}">
                <a16:creationId xmlns:a16="http://schemas.microsoft.com/office/drawing/2014/main" id="{5537DEC3-7E9F-4B9E-BE1F-B1151E78007A}"/>
              </a:ext>
            </a:extLst>
          </p:cNvPr>
          <p:cNvSpPr/>
          <p:nvPr/>
        </p:nvSpPr>
        <p:spPr>
          <a:xfrm rot="16200000">
            <a:off x="3621607" y="2235646"/>
            <a:ext cx="513674" cy="1109714"/>
          </a:xfrm>
          <a:prstGeom prst="leftUpArrow">
            <a:avLst>
              <a:gd name="adj1" fmla="val 25000"/>
              <a:gd name="adj2" fmla="val 26729"/>
              <a:gd name="adj3" fmla="val 25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ACC1638-9AFA-41E8-8EAD-27F08BF107C3}"/>
              </a:ext>
            </a:extLst>
          </p:cNvPr>
          <p:cNvSpPr/>
          <p:nvPr/>
        </p:nvSpPr>
        <p:spPr>
          <a:xfrm>
            <a:off x="5382086" y="3102410"/>
            <a:ext cx="1775534" cy="4353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62B5955-0A2A-4EB3-A6F1-B53F9527B02E}"/>
              </a:ext>
            </a:extLst>
          </p:cNvPr>
          <p:cNvSpPr/>
          <p:nvPr/>
        </p:nvSpPr>
        <p:spPr>
          <a:xfrm rot="16200000">
            <a:off x="2018772" y="3792279"/>
            <a:ext cx="723130" cy="643630"/>
          </a:xfrm>
          <a:prstGeom prst="rightArrow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4C637-6733-4897-8197-2C8E34602F25}"/>
              </a:ext>
            </a:extLst>
          </p:cNvPr>
          <p:cNvSpPr txBox="1"/>
          <p:nvPr/>
        </p:nvSpPr>
        <p:spPr>
          <a:xfrm>
            <a:off x="2202788" y="4536944"/>
            <a:ext cx="2072925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4DCEBE5-4956-461E-91DF-CE95FE59D76C}"/>
              </a:ext>
            </a:extLst>
          </p:cNvPr>
          <p:cNvSpPr/>
          <p:nvPr/>
        </p:nvSpPr>
        <p:spPr>
          <a:xfrm rot="16200000">
            <a:off x="3758797" y="3788720"/>
            <a:ext cx="723130" cy="643630"/>
          </a:xfrm>
          <a:prstGeom prst="rightArrow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3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54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Hoshino Touko</dc:creator>
  <cp:lastModifiedBy>Hoshino Touko</cp:lastModifiedBy>
  <cp:revision>11</cp:revision>
  <dcterms:created xsi:type="dcterms:W3CDTF">2020-06-09T13:16:53Z</dcterms:created>
  <dcterms:modified xsi:type="dcterms:W3CDTF">2020-06-10T04:00:15Z</dcterms:modified>
</cp:coreProperties>
</file>