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2" r:id="rId7"/>
    <p:sldId id="273" r:id="rId8"/>
    <p:sldId id="274" r:id="rId9"/>
    <p:sldId id="275" r:id="rId10"/>
    <p:sldId id="277"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D4165D1-F056-0BD8-4973-E4275F7F574A}" name="Deepa Balagopalan" initials="DB" userId="S::deepab@tataclassedge.com::c817fef3-ed38-4934-bca6-a5efbe5140a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7D623C-6D39-4FD1-9017-6CF470A1D807}" v="72" dt="2025-01-30T07:03:34.945"/>
    <p1510:client id="{35BE17A9-8C37-4D78-A272-170F6797FB63}" v="76" dt="2025-01-29T07:13:34.4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 Balagopalan" userId="c817fef3-ed38-4934-bca6-a5efbe5140aa" providerId="ADAL" clId="{257D623C-6D39-4FD1-9017-6CF470A1D807}"/>
    <pc:docChg chg="undo custSel addSld delSld modSld">
      <pc:chgData name="Deepa Balagopalan" userId="c817fef3-ed38-4934-bca6-a5efbe5140aa" providerId="ADAL" clId="{257D623C-6D39-4FD1-9017-6CF470A1D807}" dt="2025-01-30T07:03:34.943" v="1236" actId="14100"/>
      <pc:docMkLst>
        <pc:docMk/>
      </pc:docMkLst>
      <pc:sldChg chg="del">
        <pc:chgData name="Deepa Balagopalan" userId="c817fef3-ed38-4934-bca6-a5efbe5140aa" providerId="ADAL" clId="{257D623C-6D39-4FD1-9017-6CF470A1D807}" dt="2025-01-30T06:33:34.465" v="0" actId="47"/>
        <pc:sldMkLst>
          <pc:docMk/>
          <pc:sldMk cId="2184790170" sldId="257"/>
        </pc:sldMkLst>
      </pc:sldChg>
      <pc:sldChg chg="del">
        <pc:chgData name="Deepa Balagopalan" userId="c817fef3-ed38-4934-bca6-a5efbe5140aa" providerId="ADAL" clId="{257D623C-6D39-4FD1-9017-6CF470A1D807}" dt="2025-01-30T06:33:35.610" v="2" actId="47"/>
        <pc:sldMkLst>
          <pc:docMk/>
          <pc:sldMk cId="2100699875" sldId="258"/>
        </pc:sldMkLst>
      </pc:sldChg>
      <pc:sldChg chg="del">
        <pc:chgData name="Deepa Balagopalan" userId="c817fef3-ed38-4934-bca6-a5efbe5140aa" providerId="ADAL" clId="{257D623C-6D39-4FD1-9017-6CF470A1D807}" dt="2025-01-30T06:33:35.916" v="3" actId="47"/>
        <pc:sldMkLst>
          <pc:docMk/>
          <pc:sldMk cId="1790703501" sldId="259"/>
        </pc:sldMkLst>
      </pc:sldChg>
      <pc:sldChg chg="del">
        <pc:chgData name="Deepa Balagopalan" userId="c817fef3-ed38-4934-bca6-a5efbe5140aa" providerId="ADAL" clId="{257D623C-6D39-4FD1-9017-6CF470A1D807}" dt="2025-01-30T06:33:36.359" v="4" actId="47"/>
        <pc:sldMkLst>
          <pc:docMk/>
          <pc:sldMk cId="2011281413" sldId="260"/>
        </pc:sldMkLst>
      </pc:sldChg>
      <pc:sldChg chg="del">
        <pc:chgData name="Deepa Balagopalan" userId="c817fef3-ed38-4934-bca6-a5efbe5140aa" providerId="ADAL" clId="{257D623C-6D39-4FD1-9017-6CF470A1D807}" dt="2025-01-30T06:33:35.076" v="1" actId="47"/>
        <pc:sldMkLst>
          <pc:docMk/>
          <pc:sldMk cId="4166171746" sldId="261"/>
        </pc:sldMkLst>
      </pc:sldChg>
      <pc:sldChg chg="del">
        <pc:chgData name="Deepa Balagopalan" userId="c817fef3-ed38-4934-bca6-a5efbe5140aa" providerId="ADAL" clId="{257D623C-6D39-4FD1-9017-6CF470A1D807}" dt="2025-01-30T06:33:37.073" v="5" actId="47"/>
        <pc:sldMkLst>
          <pc:docMk/>
          <pc:sldMk cId="1679524019" sldId="262"/>
        </pc:sldMkLst>
      </pc:sldChg>
      <pc:sldChg chg="add del">
        <pc:chgData name="Deepa Balagopalan" userId="c817fef3-ed38-4934-bca6-a5efbe5140aa" providerId="ADAL" clId="{257D623C-6D39-4FD1-9017-6CF470A1D807}" dt="2025-01-30T06:45:19.489" v="622" actId="47"/>
        <pc:sldMkLst>
          <pc:docMk/>
          <pc:sldMk cId="1178111828" sldId="263"/>
        </pc:sldMkLst>
      </pc:sldChg>
      <pc:sldChg chg="add del">
        <pc:chgData name="Deepa Balagopalan" userId="c817fef3-ed38-4934-bca6-a5efbe5140aa" providerId="ADAL" clId="{257D623C-6D39-4FD1-9017-6CF470A1D807}" dt="2025-01-30T06:54:49.636" v="994" actId="47"/>
        <pc:sldMkLst>
          <pc:docMk/>
          <pc:sldMk cId="2397812760" sldId="264"/>
        </pc:sldMkLst>
      </pc:sldChg>
      <pc:sldChg chg="del">
        <pc:chgData name="Deepa Balagopalan" userId="c817fef3-ed38-4934-bca6-a5efbe5140aa" providerId="ADAL" clId="{257D623C-6D39-4FD1-9017-6CF470A1D807}" dt="2025-01-30T06:54:50.162" v="995" actId="47"/>
        <pc:sldMkLst>
          <pc:docMk/>
          <pc:sldMk cId="860493188" sldId="265"/>
        </pc:sldMkLst>
      </pc:sldChg>
      <pc:sldChg chg="del">
        <pc:chgData name="Deepa Balagopalan" userId="c817fef3-ed38-4934-bca6-a5efbe5140aa" providerId="ADAL" clId="{257D623C-6D39-4FD1-9017-6CF470A1D807}" dt="2025-01-30T06:54:50.967" v="996" actId="47"/>
        <pc:sldMkLst>
          <pc:docMk/>
          <pc:sldMk cId="4176716684" sldId="266"/>
        </pc:sldMkLst>
      </pc:sldChg>
      <pc:sldChg chg="del">
        <pc:chgData name="Deepa Balagopalan" userId="c817fef3-ed38-4934-bca6-a5efbe5140aa" providerId="ADAL" clId="{257D623C-6D39-4FD1-9017-6CF470A1D807}" dt="2025-01-30T06:54:52.102" v="997" actId="47"/>
        <pc:sldMkLst>
          <pc:docMk/>
          <pc:sldMk cId="3867003612" sldId="267"/>
        </pc:sldMkLst>
      </pc:sldChg>
      <pc:sldChg chg="addSp delSp modSp new mod">
        <pc:chgData name="Deepa Balagopalan" userId="c817fef3-ed38-4934-bca6-a5efbe5140aa" providerId="ADAL" clId="{257D623C-6D39-4FD1-9017-6CF470A1D807}" dt="2025-01-30T07:01:01.250" v="1234" actId="20577"/>
        <pc:sldMkLst>
          <pc:docMk/>
          <pc:sldMk cId="2627464507" sldId="268"/>
        </pc:sldMkLst>
        <pc:spChg chg="mod">
          <ac:chgData name="Deepa Balagopalan" userId="c817fef3-ed38-4934-bca6-a5efbe5140aa" providerId="ADAL" clId="{257D623C-6D39-4FD1-9017-6CF470A1D807}" dt="2025-01-30T06:35:21.689" v="216" actId="20577"/>
          <ac:spMkLst>
            <pc:docMk/>
            <pc:sldMk cId="2627464507" sldId="268"/>
            <ac:spMk id="2" creationId="{FD9C49E5-3293-EF9E-3AD8-809204AB24CA}"/>
          </ac:spMkLst>
        </pc:spChg>
        <pc:spChg chg="del">
          <ac:chgData name="Deepa Balagopalan" userId="c817fef3-ed38-4934-bca6-a5efbe5140aa" providerId="ADAL" clId="{257D623C-6D39-4FD1-9017-6CF470A1D807}" dt="2025-01-30T06:34:02.849" v="34" actId="478"/>
          <ac:spMkLst>
            <pc:docMk/>
            <pc:sldMk cId="2627464507" sldId="268"/>
            <ac:spMk id="3" creationId="{8EBB7364-8AE4-E8BD-4494-69AA83B951D6}"/>
          </ac:spMkLst>
        </pc:spChg>
        <pc:spChg chg="add mod">
          <ac:chgData name="Deepa Balagopalan" userId="c817fef3-ed38-4934-bca6-a5efbe5140aa" providerId="ADAL" clId="{257D623C-6D39-4FD1-9017-6CF470A1D807}" dt="2025-01-30T06:42:15.055" v="423" actId="207"/>
          <ac:spMkLst>
            <pc:docMk/>
            <pc:sldMk cId="2627464507" sldId="268"/>
            <ac:spMk id="4" creationId="{16F32C6A-EEB8-682F-A0E1-1D62115C6825}"/>
          </ac:spMkLst>
        </pc:spChg>
        <pc:spChg chg="add mod">
          <ac:chgData name="Deepa Balagopalan" userId="c817fef3-ed38-4934-bca6-a5efbe5140aa" providerId="ADAL" clId="{257D623C-6D39-4FD1-9017-6CF470A1D807}" dt="2025-01-30T07:01:01.250" v="1234" actId="20577"/>
          <ac:spMkLst>
            <pc:docMk/>
            <pc:sldMk cId="2627464507" sldId="268"/>
            <ac:spMk id="7" creationId="{ADB72B0E-7343-550E-30BD-FD18F0E3F6B2}"/>
          </ac:spMkLst>
        </pc:spChg>
        <pc:graphicFrameChg chg="add del mod modGraphic">
          <ac:chgData name="Deepa Balagopalan" userId="c817fef3-ed38-4934-bca6-a5efbe5140aa" providerId="ADAL" clId="{257D623C-6D39-4FD1-9017-6CF470A1D807}" dt="2025-01-30T06:37:28.402" v="268" actId="478"/>
          <ac:graphicFrameMkLst>
            <pc:docMk/>
            <pc:sldMk cId="2627464507" sldId="268"/>
            <ac:graphicFrameMk id="5" creationId="{F556AAE2-6576-8275-D7C8-E5A90AE31DE8}"/>
          </ac:graphicFrameMkLst>
        </pc:graphicFrameChg>
        <pc:picChg chg="add del mod">
          <ac:chgData name="Deepa Balagopalan" userId="c817fef3-ed38-4934-bca6-a5efbe5140aa" providerId="ADAL" clId="{257D623C-6D39-4FD1-9017-6CF470A1D807}" dt="2025-01-30T06:37:08.080" v="261" actId="478"/>
          <ac:picMkLst>
            <pc:docMk/>
            <pc:sldMk cId="2627464507" sldId="268"/>
            <ac:picMk id="1026" creationId="{A0D9C05E-7AA1-1239-D923-933AAE0234A6}"/>
          </ac:picMkLst>
        </pc:picChg>
      </pc:sldChg>
      <pc:sldChg chg="addSp delSp modSp new mod modClrScheme chgLayout">
        <pc:chgData name="Deepa Balagopalan" userId="c817fef3-ed38-4934-bca6-a5efbe5140aa" providerId="ADAL" clId="{257D623C-6D39-4FD1-9017-6CF470A1D807}" dt="2025-01-30T06:41:24.758" v="411" actId="208"/>
        <pc:sldMkLst>
          <pc:docMk/>
          <pc:sldMk cId="3582956777" sldId="269"/>
        </pc:sldMkLst>
        <pc:spChg chg="del">
          <ac:chgData name="Deepa Balagopalan" userId="c817fef3-ed38-4934-bca6-a5efbe5140aa" providerId="ADAL" clId="{257D623C-6D39-4FD1-9017-6CF470A1D807}" dt="2025-01-30T06:40:28.004" v="394" actId="478"/>
          <ac:spMkLst>
            <pc:docMk/>
            <pc:sldMk cId="3582956777" sldId="269"/>
            <ac:spMk id="2" creationId="{10E4A59E-C0A1-2108-84EF-8E2B17E899A9}"/>
          </ac:spMkLst>
        </pc:spChg>
        <pc:spChg chg="del">
          <ac:chgData name="Deepa Balagopalan" userId="c817fef3-ed38-4934-bca6-a5efbe5140aa" providerId="ADAL" clId="{257D623C-6D39-4FD1-9017-6CF470A1D807}" dt="2025-01-30T06:40:30.034" v="395" actId="478"/>
          <ac:spMkLst>
            <pc:docMk/>
            <pc:sldMk cId="3582956777" sldId="269"/>
            <ac:spMk id="3" creationId="{42FBF3C9-7890-B33F-FE47-7A1E9E5AFE31}"/>
          </ac:spMkLst>
        </pc:spChg>
        <pc:spChg chg="add mod ord">
          <ac:chgData name="Deepa Balagopalan" userId="c817fef3-ed38-4934-bca6-a5efbe5140aa" providerId="ADAL" clId="{257D623C-6D39-4FD1-9017-6CF470A1D807}" dt="2025-01-30T06:41:05.994" v="410" actId="14100"/>
          <ac:spMkLst>
            <pc:docMk/>
            <pc:sldMk cId="3582956777" sldId="269"/>
            <ac:spMk id="4" creationId="{FCD33D5B-1C80-5F8A-EB7B-ABBCCAE85083}"/>
          </ac:spMkLst>
        </pc:spChg>
        <pc:picChg chg="add mod">
          <ac:chgData name="Deepa Balagopalan" userId="c817fef3-ed38-4934-bca6-a5efbe5140aa" providerId="ADAL" clId="{257D623C-6D39-4FD1-9017-6CF470A1D807}" dt="2025-01-30T06:41:24.758" v="411" actId="208"/>
          <ac:picMkLst>
            <pc:docMk/>
            <pc:sldMk cId="3582956777" sldId="269"/>
            <ac:picMk id="2050" creationId="{CDD2E910-1E29-4790-ADFE-6200A728695F}"/>
          </ac:picMkLst>
        </pc:picChg>
      </pc:sldChg>
      <pc:sldChg chg="addSp delSp modSp add mod">
        <pc:chgData name="Deepa Balagopalan" userId="c817fef3-ed38-4934-bca6-a5efbe5140aa" providerId="ADAL" clId="{257D623C-6D39-4FD1-9017-6CF470A1D807}" dt="2025-01-30T06:42:06.777" v="422" actId="1076"/>
        <pc:sldMkLst>
          <pc:docMk/>
          <pc:sldMk cId="1475811311" sldId="270"/>
        </pc:sldMkLst>
        <pc:spChg chg="mod">
          <ac:chgData name="Deepa Balagopalan" userId="c817fef3-ed38-4934-bca6-a5efbe5140aa" providerId="ADAL" clId="{257D623C-6D39-4FD1-9017-6CF470A1D807}" dt="2025-01-30T06:41:36.275" v="414" actId="20577"/>
          <ac:spMkLst>
            <pc:docMk/>
            <pc:sldMk cId="1475811311" sldId="270"/>
            <ac:spMk id="4" creationId="{F52E8566-E237-96EA-3DB9-A31726D7CF2A}"/>
          </ac:spMkLst>
        </pc:spChg>
        <pc:picChg chg="del">
          <ac:chgData name="Deepa Balagopalan" userId="c817fef3-ed38-4934-bca6-a5efbe5140aa" providerId="ADAL" clId="{257D623C-6D39-4FD1-9017-6CF470A1D807}" dt="2025-01-30T06:41:38.744" v="415" actId="478"/>
          <ac:picMkLst>
            <pc:docMk/>
            <pc:sldMk cId="1475811311" sldId="270"/>
            <ac:picMk id="2050" creationId="{58F745A3-1CEC-502E-6485-AD92ACE40559}"/>
          </ac:picMkLst>
        </pc:picChg>
        <pc:picChg chg="add mod">
          <ac:chgData name="Deepa Balagopalan" userId="c817fef3-ed38-4934-bca6-a5efbe5140aa" providerId="ADAL" clId="{257D623C-6D39-4FD1-9017-6CF470A1D807}" dt="2025-01-30T06:42:06.777" v="422" actId="1076"/>
          <ac:picMkLst>
            <pc:docMk/>
            <pc:sldMk cId="1475811311" sldId="270"/>
            <ac:picMk id="3074" creationId="{A5053657-8E9C-1F00-74BC-F85A670FD4BA}"/>
          </ac:picMkLst>
        </pc:picChg>
      </pc:sldChg>
      <pc:sldChg chg="addSp delSp modSp add mod setBg">
        <pc:chgData name="Deepa Balagopalan" userId="c817fef3-ed38-4934-bca6-a5efbe5140aa" providerId="ADAL" clId="{257D623C-6D39-4FD1-9017-6CF470A1D807}" dt="2025-01-30T06:45:14.813" v="621" actId="1076"/>
        <pc:sldMkLst>
          <pc:docMk/>
          <pc:sldMk cId="874469386" sldId="271"/>
        </pc:sldMkLst>
        <pc:spChg chg="mod">
          <ac:chgData name="Deepa Balagopalan" userId="c817fef3-ed38-4934-bca6-a5efbe5140aa" providerId="ADAL" clId="{257D623C-6D39-4FD1-9017-6CF470A1D807}" dt="2025-01-30T06:44:08.764" v="614" actId="26606"/>
          <ac:spMkLst>
            <pc:docMk/>
            <pc:sldMk cId="874469386" sldId="271"/>
            <ac:spMk id="2" creationId="{DEFDAFA4-8D32-89CD-AB02-17BEED9880ED}"/>
          </ac:spMkLst>
        </pc:spChg>
        <pc:spChg chg="add mod">
          <ac:chgData name="Deepa Balagopalan" userId="c817fef3-ed38-4934-bca6-a5efbe5140aa" providerId="ADAL" clId="{257D623C-6D39-4FD1-9017-6CF470A1D807}" dt="2025-01-30T06:45:14.813" v="621" actId="1076"/>
          <ac:spMkLst>
            <pc:docMk/>
            <pc:sldMk cId="874469386" sldId="271"/>
            <ac:spMk id="3" creationId="{5D90C748-78BD-BFD8-B4E7-D8A38D7FFFCE}"/>
          </ac:spMkLst>
        </pc:spChg>
        <pc:spChg chg="mod">
          <ac:chgData name="Deepa Balagopalan" userId="c817fef3-ed38-4934-bca6-a5efbe5140aa" providerId="ADAL" clId="{257D623C-6D39-4FD1-9017-6CF470A1D807}" dt="2025-01-30T06:44:08.764" v="614" actId="26606"/>
          <ac:spMkLst>
            <pc:docMk/>
            <pc:sldMk cId="874469386" sldId="271"/>
            <ac:spMk id="4" creationId="{57C311C9-2D41-61C0-8998-4538E7AD49D6}"/>
          </ac:spMkLst>
        </pc:spChg>
        <pc:spChg chg="del">
          <ac:chgData name="Deepa Balagopalan" userId="c817fef3-ed38-4934-bca6-a5efbe5140aa" providerId="ADAL" clId="{257D623C-6D39-4FD1-9017-6CF470A1D807}" dt="2025-01-30T06:43:53.111" v="610" actId="478"/>
          <ac:spMkLst>
            <pc:docMk/>
            <pc:sldMk cId="874469386" sldId="271"/>
            <ac:spMk id="7" creationId="{1FE1BF0B-775B-8810-1116-6F00B9ECDCAD}"/>
          </ac:spMkLst>
        </pc:spChg>
        <pc:grpChg chg="add">
          <ac:chgData name="Deepa Balagopalan" userId="c817fef3-ed38-4934-bca6-a5efbe5140aa" providerId="ADAL" clId="{257D623C-6D39-4FD1-9017-6CF470A1D807}" dt="2025-01-30T06:44:08.764" v="614" actId="26606"/>
          <ac:grpSpMkLst>
            <pc:docMk/>
            <pc:sldMk cId="874469386" sldId="271"/>
            <ac:grpSpMk id="4103" creationId="{6258F736-B256-8039-9DC6-F4E49A5C5AD5}"/>
          </ac:grpSpMkLst>
        </pc:grpChg>
        <pc:picChg chg="add mod">
          <ac:chgData name="Deepa Balagopalan" userId="c817fef3-ed38-4934-bca6-a5efbe5140aa" providerId="ADAL" clId="{257D623C-6D39-4FD1-9017-6CF470A1D807}" dt="2025-01-30T06:44:38.379" v="620" actId="208"/>
          <ac:picMkLst>
            <pc:docMk/>
            <pc:sldMk cId="874469386" sldId="271"/>
            <ac:picMk id="4098" creationId="{01510B53-5C6D-B4AF-886E-87BD12C9E151}"/>
          </ac:picMkLst>
        </pc:picChg>
      </pc:sldChg>
      <pc:sldChg chg="addSp delSp modSp add mod">
        <pc:chgData name="Deepa Balagopalan" userId="c817fef3-ed38-4934-bca6-a5efbe5140aa" providerId="ADAL" clId="{257D623C-6D39-4FD1-9017-6CF470A1D807}" dt="2025-01-30T06:48:33.045" v="836" actId="12"/>
        <pc:sldMkLst>
          <pc:docMk/>
          <pc:sldMk cId="105866676" sldId="272"/>
        </pc:sldMkLst>
        <pc:spChg chg="mod">
          <ac:chgData name="Deepa Balagopalan" userId="c817fef3-ed38-4934-bca6-a5efbe5140aa" providerId="ADAL" clId="{257D623C-6D39-4FD1-9017-6CF470A1D807}" dt="2025-01-30T06:47:13.904" v="677" actId="20577"/>
          <ac:spMkLst>
            <pc:docMk/>
            <pc:sldMk cId="105866676" sldId="272"/>
            <ac:spMk id="2" creationId="{8C4D2DA5-28BA-7021-758E-114332117EC4}"/>
          </ac:spMkLst>
        </pc:spChg>
        <pc:spChg chg="del">
          <ac:chgData name="Deepa Balagopalan" userId="c817fef3-ed38-4934-bca6-a5efbe5140aa" providerId="ADAL" clId="{257D623C-6D39-4FD1-9017-6CF470A1D807}" dt="2025-01-30T06:46:00.151" v="634" actId="478"/>
          <ac:spMkLst>
            <pc:docMk/>
            <pc:sldMk cId="105866676" sldId="272"/>
            <ac:spMk id="4" creationId="{CCB590B6-C7BD-9F47-C73F-EA39C2914A3B}"/>
          </ac:spMkLst>
        </pc:spChg>
        <pc:spChg chg="add mod">
          <ac:chgData name="Deepa Balagopalan" userId="c817fef3-ed38-4934-bca6-a5efbe5140aa" providerId="ADAL" clId="{257D623C-6D39-4FD1-9017-6CF470A1D807}" dt="2025-01-30T06:48:33.045" v="836" actId="12"/>
          <ac:spMkLst>
            <pc:docMk/>
            <pc:sldMk cId="105866676" sldId="272"/>
            <ac:spMk id="6" creationId="{8E8AC807-1202-A4A1-4221-50E590B32CF2}"/>
          </ac:spMkLst>
        </pc:spChg>
        <pc:spChg chg="del">
          <ac:chgData name="Deepa Balagopalan" userId="c817fef3-ed38-4934-bca6-a5efbe5140aa" providerId="ADAL" clId="{257D623C-6D39-4FD1-9017-6CF470A1D807}" dt="2025-01-30T06:45:56.679" v="633" actId="478"/>
          <ac:spMkLst>
            <pc:docMk/>
            <pc:sldMk cId="105866676" sldId="272"/>
            <ac:spMk id="7" creationId="{E80F4AD7-1CFD-D898-415A-93D797BD524C}"/>
          </ac:spMkLst>
        </pc:spChg>
        <pc:graphicFrameChg chg="add mod">
          <ac:chgData name="Deepa Balagopalan" userId="c817fef3-ed38-4934-bca6-a5efbe5140aa" providerId="ADAL" clId="{257D623C-6D39-4FD1-9017-6CF470A1D807}" dt="2025-01-30T06:46:07.548" v="635"/>
          <ac:graphicFrameMkLst>
            <pc:docMk/>
            <pc:sldMk cId="105866676" sldId="272"/>
            <ac:graphicFrameMk id="3" creationId="{7318E0AF-4C53-19A9-2F79-D9009205C7FF}"/>
          </ac:graphicFrameMkLst>
        </pc:graphicFrameChg>
      </pc:sldChg>
      <pc:sldChg chg="new del">
        <pc:chgData name="Deepa Balagopalan" userId="c817fef3-ed38-4934-bca6-a5efbe5140aa" providerId="ADAL" clId="{257D623C-6D39-4FD1-9017-6CF470A1D807}" dt="2025-01-30T06:49:50.511" v="838" actId="47"/>
        <pc:sldMkLst>
          <pc:docMk/>
          <pc:sldMk cId="1261994988" sldId="273"/>
        </pc:sldMkLst>
      </pc:sldChg>
      <pc:sldChg chg="addSp delSp modSp add mod">
        <pc:chgData name="Deepa Balagopalan" userId="c817fef3-ed38-4934-bca6-a5efbe5140aa" providerId="ADAL" clId="{257D623C-6D39-4FD1-9017-6CF470A1D807}" dt="2025-01-30T06:52:32.826" v="944" actId="113"/>
        <pc:sldMkLst>
          <pc:docMk/>
          <pc:sldMk cId="3651957745" sldId="273"/>
        </pc:sldMkLst>
        <pc:spChg chg="add mod">
          <ac:chgData name="Deepa Balagopalan" userId="c817fef3-ed38-4934-bca6-a5efbe5140aa" providerId="ADAL" clId="{257D623C-6D39-4FD1-9017-6CF470A1D807}" dt="2025-01-30T06:52:32.826" v="944" actId="113"/>
          <ac:spMkLst>
            <pc:docMk/>
            <pc:sldMk cId="3651957745" sldId="273"/>
            <ac:spMk id="2" creationId="{432A91C4-00DC-1A5F-9448-C6272E32B317}"/>
          </ac:spMkLst>
        </pc:spChg>
        <pc:picChg chg="del">
          <ac:chgData name="Deepa Balagopalan" userId="c817fef3-ed38-4934-bca6-a5efbe5140aa" providerId="ADAL" clId="{257D623C-6D39-4FD1-9017-6CF470A1D807}" dt="2025-01-30T06:49:58.960" v="840" actId="478"/>
          <ac:picMkLst>
            <pc:docMk/>
            <pc:sldMk cId="3651957745" sldId="273"/>
            <ac:picMk id="2050" creationId="{51B574A5-B84B-275C-A38A-899038E2A28E}"/>
          </ac:picMkLst>
        </pc:picChg>
        <pc:picChg chg="add mod">
          <ac:chgData name="Deepa Balagopalan" userId="c817fef3-ed38-4934-bca6-a5efbe5140aa" providerId="ADAL" clId="{257D623C-6D39-4FD1-9017-6CF470A1D807}" dt="2025-01-30T06:51:57.767" v="851" actId="1076"/>
          <ac:picMkLst>
            <pc:docMk/>
            <pc:sldMk cId="3651957745" sldId="273"/>
            <ac:picMk id="6146" creationId="{7BE0E16F-32D7-1694-DCAC-2F8973A2085E}"/>
          </ac:picMkLst>
        </pc:picChg>
      </pc:sldChg>
      <pc:sldChg chg="addSp delSp modSp add mod">
        <pc:chgData name="Deepa Balagopalan" userId="c817fef3-ed38-4934-bca6-a5efbe5140aa" providerId="ADAL" clId="{257D623C-6D39-4FD1-9017-6CF470A1D807}" dt="2025-01-30T06:53:31.078" v="973" actId="208"/>
        <pc:sldMkLst>
          <pc:docMk/>
          <pc:sldMk cId="3185103119" sldId="274"/>
        </pc:sldMkLst>
        <pc:spChg chg="mod">
          <ac:chgData name="Deepa Balagopalan" userId="c817fef3-ed38-4934-bca6-a5efbe5140aa" providerId="ADAL" clId="{257D623C-6D39-4FD1-9017-6CF470A1D807}" dt="2025-01-30T06:53:24.983" v="972" actId="20577"/>
          <ac:spMkLst>
            <pc:docMk/>
            <pc:sldMk cId="3185103119" sldId="274"/>
            <ac:spMk id="4" creationId="{D735274E-0CD7-5F70-69B2-774F326E7BEC}"/>
          </ac:spMkLst>
        </pc:spChg>
        <pc:picChg chg="add del mod">
          <ac:chgData name="Deepa Balagopalan" userId="c817fef3-ed38-4934-bca6-a5efbe5140aa" providerId="ADAL" clId="{257D623C-6D39-4FD1-9017-6CF470A1D807}" dt="2025-01-30T06:53:08.174" v="950" actId="478"/>
          <ac:picMkLst>
            <pc:docMk/>
            <pc:sldMk cId="3185103119" sldId="274"/>
            <ac:picMk id="2" creationId="{64DFEC4B-7926-5654-C85C-BCC3DB82FE94}"/>
          </ac:picMkLst>
        </pc:picChg>
        <pc:picChg chg="del">
          <ac:chgData name="Deepa Balagopalan" userId="c817fef3-ed38-4934-bca6-a5efbe5140aa" providerId="ADAL" clId="{257D623C-6D39-4FD1-9017-6CF470A1D807}" dt="2025-01-30T06:52:47.795" v="946" actId="478"/>
          <ac:picMkLst>
            <pc:docMk/>
            <pc:sldMk cId="3185103119" sldId="274"/>
            <ac:picMk id="3074" creationId="{795E8ACF-6D72-DBC1-0E8C-C600D75D869D}"/>
          </ac:picMkLst>
        </pc:picChg>
        <pc:picChg chg="add mod">
          <ac:chgData name="Deepa Balagopalan" userId="c817fef3-ed38-4934-bca6-a5efbe5140aa" providerId="ADAL" clId="{257D623C-6D39-4FD1-9017-6CF470A1D807}" dt="2025-01-30T06:53:31.078" v="973" actId="208"/>
          <ac:picMkLst>
            <pc:docMk/>
            <pc:sldMk cId="3185103119" sldId="274"/>
            <ac:picMk id="7170" creationId="{E487BCE8-0EB8-1969-47AC-2D4772F03EFE}"/>
          </ac:picMkLst>
        </pc:picChg>
      </pc:sldChg>
      <pc:sldChg chg="addSp delSp modSp new mod">
        <pc:chgData name="Deepa Balagopalan" userId="c817fef3-ed38-4934-bca6-a5efbe5140aa" providerId="ADAL" clId="{257D623C-6D39-4FD1-9017-6CF470A1D807}" dt="2025-01-30T07:01:54.861" v="1235" actId="20577"/>
        <pc:sldMkLst>
          <pc:docMk/>
          <pc:sldMk cId="3524372967" sldId="275"/>
        </pc:sldMkLst>
        <pc:spChg chg="mod">
          <ac:chgData name="Deepa Balagopalan" userId="c817fef3-ed38-4934-bca6-a5efbe5140aa" providerId="ADAL" clId="{257D623C-6D39-4FD1-9017-6CF470A1D807}" dt="2025-01-30T06:56:45.799" v="1093" actId="20577"/>
          <ac:spMkLst>
            <pc:docMk/>
            <pc:sldMk cId="3524372967" sldId="275"/>
            <ac:spMk id="2" creationId="{C7A99F24-FCD1-DC73-49B8-DC3F884A0808}"/>
          </ac:spMkLst>
        </pc:spChg>
        <pc:spChg chg="add mod">
          <ac:chgData name="Deepa Balagopalan" userId="c817fef3-ed38-4934-bca6-a5efbe5140aa" providerId="ADAL" clId="{257D623C-6D39-4FD1-9017-6CF470A1D807}" dt="2025-01-30T07:01:54.861" v="1235" actId="20577"/>
          <ac:spMkLst>
            <pc:docMk/>
            <pc:sldMk cId="3524372967" sldId="275"/>
            <ac:spMk id="4" creationId="{F5BA1E33-466F-231C-3D69-74484FCC24DD}"/>
          </ac:spMkLst>
        </pc:spChg>
        <pc:picChg chg="add del mod">
          <ac:chgData name="Deepa Balagopalan" userId="c817fef3-ed38-4934-bca6-a5efbe5140aa" providerId="ADAL" clId="{257D623C-6D39-4FD1-9017-6CF470A1D807}" dt="2025-01-30T06:55:04.496" v="999" actId="21"/>
          <ac:picMkLst>
            <pc:docMk/>
            <pc:sldMk cId="3524372967" sldId="275"/>
            <ac:picMk id="8194" creationId="{DA86920E-481B-B8BE-E3B3-6CA401E84255}"/>
          </ac:picMkLst>
        </pc:picChg>
      </pc:sldChg>
      <pc:sldChg chg="addSp delSp modSp new mod">
        <pc:chgData name="Deepa Balagopalan" userId="c817fef3-ed38-4934-bca6-a5efbe5140aa" providerId="ADAL" clId="{257D623C-6D39-4FD1-9017-6CF470A1D807}" dt="2025-01-30T06:57:46.377" v="1111" actId="208"/>
        <pc:sldMkLst>
          <pc:docMk/>
          <pc:sldMk cId="485482662" sldId="276"/>
        </pc:sldMkLst>
        <pc:spChg chg="del">
          <ac:chgData name="Deepa Balagopalan" userId="c817fef3-ed38-4934-bca6-a5efbe5140aa" providerId="ADAL" clId="{257D623C-6D39-4FD1-9017-6CF470A1D807}" dt="2025-01-30T06:57:36.422" v="1107" actId="478"/>
          <ac:spMkLst>
            <pc:docMk/>
            <pc:sldMk cId="485482662" sldId="276"/>
            <ac:spMk id="2" creationId="{4814271D-448D-36F1-FE81-56255DC40262}"/>
          </ac:spMkLst>
        </pc:spChg>
        <pc:spChg chg="add mod">
          <ac:chgData name="Deepa Balagopalan" userId="c817fef3-ed38-4934-bca6-a5efbe5140aa" providerId="ADAL" clId="{257D623C-6D39-4FD1-9017-6CF470A1D807}" dt="2025-01-30T06:57:40.259" v="1109" actId="20577"/>
          <ac:spMkLst>
            <pc:docMk/>
            <pc:sldMk cId="485482662" sldId="276"/>
            <ac:spMk id="3" creationId="{94DE9654-BF3B-FCAD-C0FD-259BAC9043C2}"/>
          </ac:spMkLst>
        </pc:spChg>
        <pc:picChg chg="add mod">
          <ac:chgData name="Deepa Balagopalan" userId="c817fef3-ed38-4934-bca6-a5efbe5140aa" providerId="ADAL" clId="{257D623C-6D39-4FD1-9017-6CF470A1D807}" dt="2025-01-30T06:57:46.377" v="1111" actId="208"/>
          <ac:picMkLst>
            <pc:docMk/>
            <pc:sldMk cId="485482662" sldId="276"/>
            <ac:picMk id="9218" creationId="{E25CF413-DB1B-EEA7-F76A-4433AE37408B}"/>
          </ac:picMkLst>
        </pc:picChg>
      </pc:sldChg>
      <pc:sldChg chg="addSp modSp new mod">
        <pc:chgData name="Deepa Balagopalan" userId="c817fef3-ed38-4934-bca6-a5efbe5140aa" providerId="ADAL" clId="{257D623C-6D39-4FD1-9017-6CF470A1D807}" dt="2025-01-30T07:03:34.943" v="1236" actId="14100"/>
        <pc:sldMkLst>
          <pc:docMk/>
          <pc:sldMk cId="1556609680" sldId="277"/>
        </pc:sldMkLst>
        <pc:spChg chg="mod">
          <ac:chgData name="Deepa Balagopalan" userId="c817fef3-ed38-4934-bca6-a5efbe5140aa" providerId="ADAL" clId="{257D623C-6D39-4FD1-9017-6CF470A1D807}" dt="2025-01-30T06:57:19.115" v="1104" actId="14100"/>
          <ac:spMkLst>
            <pc:docMk/>
            <pc:sldMk cId="1556609680" sldId="277"/>
            <ac:spMk id="2" creationId="{8A058BD6-9B5C-DB0B-B4A7-43FDF471107A}"/>
          </ac:spMkLst>
        </pc:spChg>
        <pc:picChg chg="add mod">
          <ac:chgData name="Deepa Balagopalan" userId="c817fef3-ed38-4934-bca6-a5efbe5140aa" providerId="ADAL" clId="{257D623C-6D39-4FD1-9017-6CF470A1D807}" dt="2025-01-30T07:03:34.943" v="1236" actId="14100"/>
          <ac:picMkLst>
            <pc:docMk/>
            <pc:sldMk cId="1556609680" sldId="277"/>
            <ac:picMk id="8194" creationId="{DA86920E-481B-B8BE-E3B3-6CA401E84255}"/>
          </ac:picMkLst>
        </pc:picChg>
      </pc:sldChg>
    </pc:docChg>
  </pc:docChgLst>
  <pc:docChgLst>
    <pc:chgData name="Deepa Balagopalan" userId="c817fef3-ed38-4934-bca6-a5efbe5140aa" providerId="ADAL" clId="{35BE17A9-8C37-4D78-A272-170F6797FB63}"/>
    <pc:docChg chg="undo custSel addSld delSld modSld">
      <pc:chgData name="Deepa Balagopalan" userId="c817fef3-ed38-4934-bca6-a5efbe5140aa" providerId="ADAL" clId="{35BE17A9-8C37-4D78-A272-170F6797FB63}" dt="2025-01-29T07:13:34.434" v="1509" actId="1076"/>
      <pc:docMkLst>
        <pc:docMk/>
      </pc:docMkLst>
      <pc:sldChg chg="modSp new mod">
        <pc:chgData name="Deepa Balagopalan" userId="c817fef3-ed38-4934-bca6-a5efbe5140aa" providerId="ADAL" clId="{35BE17A9-8C37-4D78-A272-170F6797FB63}" dt="2025-01-10T17:34:17.943" v="50" actId="20577"/>
        <pc:sldMkLst>
          <pc:docMk/>
          <pc:sldMk cId="753235000" sldId="256"/>
        </pc:sldMkLst>
        <pc:spChg chg="mod">
          <ac:chgData name="Deepa Balagopalan" userId="c817fef3-ed38-4934-bca6-a5efbe5140aa" providerId="ADAL" clId="{35BE17A9-8C37-4D78-A272-170F6797FB63}" dt="2025-01-10T17:34:08.644" v="19" actId="20577"/>
          <ac:spMkLst>
            <pc:docMk/>
            <pc:sldMk cId="753235000" sldId="256"/>
            <ac:spMk id="2" creationId="{05D194DA-DAEF-8221-34D7-B9C72295BF92}"/>
          </ac:spMkLst>
        </pc:spChg>
        <pc:spChg chg="mod">
          <ac:chgData name="Deepa Balagopalan" userId="c817fef3-ed38-4934-bca6-a5efbe5140aa" providerId="ADAL" clId="{35BE17A9-8C37-4D78-A272-170F6797FB63}" dt="2025-01-10T17:34:17.943" v="50" actId="20577"/>
          <ac:spMkLst>
            <pc:docMk/>
            <pc:sldMk cId="753235000" sldId="256"/>
            <ac:spMk id="3" creationId="{479B636B-4A12-F2B9-C632-C9C96DB73A6F}"/>
          </ac:spMkLst>
        </pc:spChg>
      </pc:sldChg>
      <pc:sldChg chg="addSp delSp modSp new mod setBg">
        <pc:chgData name="Deepa Balagopalan" userId="c817fef3-ed38-4934-bca6-a5efbe5140aa" providerId="ADAL" clId="{35BE17A9-8C37-4D78-A272-170F6797FB63}" dt="2025-01-24T10:48:55.351" v="1333" actId="1076"/>
        <pc:sldMkLst>
          <pc:docMk/>
          <pc:sldMk cId="2184790170" sldId="257"/>
        </pc:sldMkLst>
      </pc:sldChg>
      <pc:sldChg chg="addSp delSp modSp add mod setBg delDesignElem chgLayout">
        <pc:chgData name="Deepa Balagopalan" userId="c817fef3-ed38-4934-bca6-a5efbe5140aa" providerId="ADAL" clId="{35BE17A9-8C37-4D78-A272-170F6797FB63}" dt="2025-01-16T12:13:42.121" v="1332" actId="1036"/>
        <pc:sldMkLst>
          <pc:docMk/>
          <pc:sldMk cId="2100699875" sldId="258"/>
        </pc:sldMkLst>
      </pc:sldChg>
      <pc:sldChg chg="addSp delSp modSp new mod setBg">
        <pc:chgData name="Deepa Balagopalan" userId="c817fef3-ed38-4934-bca6-a5efbe5140aa" providerId="ADAL" clId="{35BE17A9-8C37-4D78-A272-170F6797FB63}" dt="2025-01-10T17:50:20.964" v="961" actId="20577"/>
        <pc:sldMkLst>
          <pc:docMk/>
          <pc:sldMk cId="1790703501" sldId="259"/>
        </pc:sldMkLst>
      </pc:sldChg>
      <pc:sldChg chg="addSp delSp modSp new mod setBg">
        <pc:chgData name="Deepa Balagopalan" userId="c817fef3-ed38-4934-bca6-a5efbe5140aa" providerId="ADAL" clId="{35BE17A9-8C37-4D78-A272-170F6797FB63}" dt="2025-01-10T17:53:50.680" v="1197" actId="20577"/>
        <pc:sldMkLst>
          <pc:docMk/>
          <pc:sldMk cId="2011281413" sldId="260"/>
        </pc:sldMkLst>
      </pc:sldChg>
      <pc:sldChg chg="addSp delSp modSp add mod setBg delDesignElem">
        <pc:chgData name="Deepa Balagopalan" userId="c817fef3-ed38-4934-bca6-a5efbe5140aa" providerId="ADAL" clId="{35BE17A9-8C37-4D78-A272-170F6797FB63}" dt="2025-01-11T06:09:15.329" v="1331" actId="1076"/>
        <pc:sldMkLst>
          <pc:docMk/>
          <pc:sldMk cId="4166171746" sldId="261"/>
        </pc:sldMkLst>
      </pc:sldChg>
      <pc:sldChg chg="delSp add del setBg delDesignElem">
        <pc:chgData name="Deepa Balagopalan" userId="c817fef3-ed38-4934-bca6-a5efbe5140aa" providerId="ADAL" clId="{35BE17A9-8C37-4D78-A272-170F6797FB63}" dt="2025-01-10T17:53:15.825" v="1172" actId="47"/>
        <pc:sldMkLst>
          <pc:docMk/>
          <pc:sldMk cId="279680980" sldId="262"/>
        </pc:sldMkLst>
      </pc:sldChg>
      <pc:sldChg chg="addSp delSp modSp add mod setBg delDesignElem">
        <pc:chgData name="Deepa Balagopalan" userId="c817fef3-ed38-4934-bca6-a5efbe5140aa" providerId="ADAL" clId="{35BE17A9-8C37-4D78-A272-170F6797FB63}" dt="2025-01-10T17:55:15.711" v="1327" actId="20577"/>
        <pc:sldMkLst>
          <pc:docMk/>
          <pc:sldMk cId="1679524019" sldId="262"/>
        </pc:sldMkLst>
      </pc:sldChg>
      <pc:sldChg chg="addSp delSp add del setBg delDesignElem">
        <pc:chgData name="Deepa Balagopalan" userId="c817fef3-ed38-4934-bca6-a5efbe5140aa" providerId="ADAL" clId="{35BE17A9-8C37-4D78-A272-170F6797FB63}" dt="2025-01-10T17:53:06.945" v="1170"/>
        <pc:sldMkLst>
          <pc:docMk/>
          <pc:sldMk cId="3081900215" sldId="262"/>
        </pc:sldMkLst>
      </pc:sldChg>
      <pc:sldChg chg="delSp add del setBg delDesignElem">
        <pc:chgData name="Deepa Balagopalan" userId="c817fef3-ed38-4934-bca6-a5efbe5140aa" providerId="ADAL" clId="{35BE17A9-8C37-4D78-A272-170F6797FB63}" dt="2025-01-10T17:52:28.114" v="1164" actId="47"/>
        <pc:sldMkLst>
          <pc:docMk/>
          <pc:sldMk cId="3484738401" sldId="262"/>
        </pc:sldMkLst>
      </pc:sldChg>
      <pc:sldChg chg="addSp delSp modSp new mod setBg modClrScheme delDesignElem chgLayout">
        <pc:chgData name="Deepa Balagopalan" userId="c817fef3-ed38-4934-bca6-a5efbe5140aa" providerId="ADAL" clId="{35BE17A9-8C37-4D78-A272-170F6797FB63}" dt="2025-01-24T10:49:50.962" v="1359" actId="20577"/>
        <pc:sldMkLst>
          <pc:docMk/>
          <pc:sldMk cId="1178111828" sldId="263"/>
        </pc:sldMkLst>
      </pc:sldChg>
      <pc:sldChg chg="addSp delSp modSp add mod setBg delDesignElem">
        <pc:chgData name="Deepa Balagopalan" userId="c817fef3-ed38-4934-bca6-a5efbe5140aa" providerId="ADAL" clId="{35BE17A9-8C37-4D78-A272-170F6797FB63}" dt="2025-01-24T10:50:40.483" v="1367" actId="1076"/>
        <pc:sldMkLst>
          <pc:docMk/>
          <pc:sldMk cId="2397812760" sldId="264"/>
        </pc:sldMkLst>
      </pc:sldChg>
      <pc:sldChg chg="addSp delSp modSp new mod">
        <pc:chgData name="Deepa Balagopalan" userId="c817fef3-ed38-4934-bca6-a5efbe5140aa" providerId="ADAL" clId="{35BE17A9-8C37-4D78-A272-170F6797FB63}" dt="2025-01-24T10:53:40.716" v="1477" actId="478"/>
        <pc:sldMkLst>
          <pc:docMk/>
          <pc:sldMk cId="860493188" sldId="265"/>
        </pc:sldMkLst>
      </pc:sldChg>
      <pc:sldChg chg="addSp delSp modSp new mod">
        <pc:chgData name="Deepa Balagopalan" userId="c817fef3-ed38-4934-bca6-a5efbe5140aa" providerId="ADAL" clId="{35BE17A9-8C37-4D78-A272-170F6797FB63}" dt="2025-01-24T10:52:44.234" v="1463" actId="20577"/>
        <pc:sldMkLst>
          <pc:docMk/>
          <pc:sldMk cId="4176716684" sldId="266"/>
        </pc:sldMkLst>
      </pc:sldChg>
      <pc:sldChg chg="addSp modSp new">
        <pc:chgData name="Deepa Balagopalan" userId="c817fef3-ed38-4934-bca6-a5efbe5140aa" providerId="ADAL" clId="{35BE17A9-8C37-4D78-A272-170F6797FB63}" dt="2025-01-29T07:13:34.434" v="1509" actId="1076"/>
        <pc:sldMkLst>
          <pc:docMk/>
          <pc:sldMk cId="3867003612" sldId="267"/>
        </pc:sldMkLst>
        <pc:picChg chg="add mod">
          <ac:chgData name="Deepa Balagopalan" userId="c817fef3-ed38-4934-bca6-a5efbe5140aa" providerId="ADAL" clId="{35BE17A9-8C37-4D78-A272-170F6797FB63}" dt="2025-01-29T07:08:53.258" v="1504" actId="14100"/>
          <ac:picMkLst>
            <pc:docMk/>
            <pc:sldMk cId="3867003612" sldId="267"/>
            <ac:picMk id="4098" creationId="{2DFC8E77-F55E-322A-E1CE-7D9A9648ACE9}"/>
          </ac:picMkLst>
        </pc:picChg>
        <pc:picChg chg="add mod">
          <ac:chgData name="Deepa Balagopalan" userId="c817fef3-ed38-4934-bca6-a5efbe5140aa" providerId="ADAL" clId="{35BE17A9-8C37-4D78-A272-170F6797FB63}" dt="2025-01-29T07:13:34.434" v="1509" actId="1076"/>
          <ac:picMkLst>
            <pc:docMk/>
            <pc:sldMk cId="3867003612" sldId="267"/>
            <ac:picMk id="4100" creationId="{42BB6E69-BC57-FEFD-F662-AC4DEBF5CCE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736D9-F84A-0F27-668A-EFD946EF65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88FDEA-FA22-7209-5AB8-047A4DE3F1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73EC1C-8A1E-5C3D-B5C8-BCDD266D722B}"/>
              </a:ext>
            </a:extLst>
          </p:cNvPr>
          <p:cNvSpPr>
            <a:spLocks noGrp="1"/>
          </p:cNvSpPr>
          <p:nvPr>
            <p:ph type="dt" sz="half" idx="10"/>
          </p:nvPr>
        </p:nvSpPr>
        <p:spPr/>
        <p:txBody>
          <a:bodyPr/>
          <a:lstStyle/>
          <a:p>
            <a:fld id="{795146FB-1FAD-4DCC-8D84-8FF7FE90FFF6}" type="datetimeFigureOut">
              <a:rPr lang="en-IN" smtClean="0"/>
              <a:t>30-01-2025</a:t>
            </a:fld>
            <a:endParaRPr lang="en-IN"/>
          </a:p>
        </p:txBody>
      </p:sp>
      <p:sp>
        <p:nvSpPr>
          <p:cNvPr id="5" name="Footer Placeholder 4">
            <a:extLst>
              <a:ext uri="{FF2B5EF4-FFF2-40B4-BE49-F238E27FC236}">
                <a16:creationId xmlns:a16="http://schemas.microsoft.com/office/drawing/2014/main" id="{B97B9C68-4C34-A4E5-8F7F-9E6A6C0DEB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46EB4B-713E-C148-2F10-FDA7B2D04758}"/>
              </a:ext>
            </a:extLst>
          </p:cNvPr>
          <p:cNvSpPr>
            <a:spLocks noGrp="1"/>
          </p:cNvSpPr>
          <p:nvPr>
            <p:ph type="sldNum" sz="quarter" idx="12"/>
          </p:nvPr>
        </p:nvSpPr>
        <p:spPr/>
        <p:txBody>
          <a:bodyPr/>
          <a:lstStyle/>
          <a:p>
            <a:fld id="{07766119-6304-4FEE-B2C1-DABF617A78C3}" type="slidenum">
              <a:rPr lang="en-IN" smtClean="0"/>
              <a:t>‹#›</a:t>
            </a:fld>
            <a:endParaRPr lang="en-IN"/>
          </a:p>
        </p:txBody>
      </p:sp>
    </p:spTree>
    <p:extLst>
      <p:ext uri="{BB962C8B-B14F-4D97-AF65-F5344CB8AC3E}">
        <p14:creationId xmlns:p14="http://schemas.microsoft.com/office/powerpoint/2010/main" val="32458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C090-AB24-0FCF-44D6-BC4D4C3EE2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3F104E-7023-972A-92F4-757EB5B357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C08256-187D-DDCA-68FA-7ACB4E6F4124}"/>
              </a:ext>
            </a:extLst>
          </p:cNvPr>
          <p:cNvSpPr>
            <a:spLocks noGrp="1"/>
          </p:cNvSpPr>
          <p:nvPr>
            <p:ph type="dt" sz="half" idx="10"/>
          </p:nvPr>
        </p:nvSpPr>
        <p:spPr/>
        <p:txBody>
          <a:bodyPr/>
          <a:lstStyle/>
          <a:p>
            <a:fld id="{795146FB-1FAD-4DCC-8D84-8FF7FE90FFF6}" type="datetimeFigureOut">
              <a:rPr lang="en-IN" smtClean="0"/>
              <a:t>30-01-2025</a:t>
            </a:fld>
            <a:endParaRPr lang="en-IN"/>
          </a:p>
        </p:txBody>
      </p:sp>
      <p:sp>
        <p:nvSpPr>
          <p:cNvPr id="5" name="Footer Placeholder 4">
            <a:extLst>
              <a:ext uri="{FF2B5EF4-FFF2-40B4-BE49-F238E27FC236}">
                <a16:creationId xmlns:a16="http://schemas.microsoft.com/office/drawing/2014/main" id="{615CF4F5-9799-E5D5-F688-3A18353BFA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2FE93-F53F-7481-B0D8-5A1DB8CA2B93}"/>
              </a:ext>
            </a:extLst>
          </p:cNvPr>
          <p:cNvSpPr>
            <a:spLocks noGrp="1"/>
          </p:cNvSpPr>
          <p:nvPr>
            <p:ph type="sldNum" sz="quarter" idx="12"/>
          </p:nvPr>
        </p:nvSpPr>
        <p:spPr/>
        <p:txBody>
          <a:bodyPr/>
          <a:lstStyle/>
          <a:p>
            <a:fld id="{07766119-6304-4FEE-B2C1-DABF617A78C3}" type="slidenum">
              <a:rPr lang="en-IN" smtClean="0"/>
              <a:t>‹#›</a:t>
            </a:fld>
            <a:endParaRPr lang="en-IN"/>
          </a:p>
        </p:txBody>
      </p:sp>
    </p:spTree>
    <p:extLst>
      <p:ext uri="{BB962C8B-B14F-4D97-AF65-F5344CB8AC3E}">
        <p14:creationId xmlns:p14="http://schemas.microsoft.com/office/powerpoint/2010/main" val="2437291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826337-45D3-5B72-4F8E-D4F0C81994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F60480-6B72-4493-CC43-837C4E4FF7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2DEDA-1562-5D47-295B-85118FE0F676}"/>
              </a:ext>
            </a:extLst>
          </p:cNvPr>
          <p:cNvSpPr>
            <a:spLocks noGrp="1"/>
          </p:cNvSpPr>
          <p:nvPr>
            <p:ph type="dt" sz="half" idx="10"/>
          </p:nvPr>
        </p:nvSpPr>
        <p:spPr/>
        <p:txBody>
          <a:bodyPr/>
          <a:lstStyle/>
          <a:p>
            <a:fld id="{795146FB-1FAD-4DCC-8D84-8FF7FE90FFF6}" type="datetimeFigureOut">
              <a:rPr lang="en-IN" smtClean="0"/>
              <a:t>30-01-2025</a:t>
            </a:fld>
            <a:endParaRPr lang="en-IN"/>
          </a:p>
        </p:txBody>
      </p:sp>
      <p:sp>
        <p:nvSpPr>
          <p:cNvPr id="5" name="Footer Placeholder 4">
            <a:extLst>
              <a:ext uri="{FF2B5EF4-FFF2-40B4-BE49-F238E27FC236}">
                <a16:creationId xmlns:a16="http://schemas.microsoft.com/office/drawing/2014/main" id="{753D52A3-37DD-F094-6852-C5188A98A9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D9A87A-DEE6-4E27-2955-B421DA67F07B}"/>
              </a:ext>
            </a:extLst>
          </p:cNvPr>
          <p:cNvSpPr>
            <a:spLocks noGrp="1"/>
          </p:cNvSpPr>
          <p:nvPr>
            <p:ph type="sldNum" sz="quarter" idx="12"/>
          </p:nvPr>
        </p:nvSpPr>
        <p:spPr/>
        <p:txBody>
          <a:bodyPr/>
          <a:lstStyle/>
          <a:p>
            <a:fld id="{07766119-6304-4FEE-B2C1-DABF617A78C3}" type="slidenum">
              <a:rPr lang="en-IN" smtClean="0"/>
              <a:t>‹#›</a:t>
            </a:fld>
            <a:endParaRPr lang="en-IN"/>
          </a:p>
        </p:txBody>
      </p:sp>
    </p:spTree>
    <p:extLst>
      <p:ext uri="{BB962C8B-B14F-4D97-AF65-F5344CB8AC3E}">
        <p14:creationId xmlns:p14="http://schemas.microsoft.com/office/powerpoint/2010/main" val="253265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C4925-97D1-4941-EC74-2D20CBA4CD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5DE871-3178-D6AE-A482-691ABB2E48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85E5B3-AB07-7DD9-240D-EB13FE118FEE}"/>
              </a:ext>
            </a:extLst>
          </p:cNvPr>
          <p:cNvSpPr>
            <a:spLocks noGrp="1"/>
          </p:cNvSpPr>
          <p:nvPr>
            <p:ph type="dt" sz="half" idx="10"/>
          </p:nvPr>
        </p:nvSpPr>
        <p:spPr/>
        <p:txBody>
          <a:bodyPr/>
          <a:lstStyle/>
          <a:p>
            <a:fld id="{795146FB-1FAD-4DCC-8D84-8FF7FE90FFF6}" type="datetimeFigureOut">
              <a:rPr lang="en-IN" smtClean="0"/>
              <a:t>30-01-2025</a:t>
            </a:fld>
            <a:endParaRPr lang="en-IN"/>
          </a:p>
        </p:txBody>
      </p:sp>
      <p:sp>
        <p:nvSpPr>
          <p:cNvPr id="5" name="Footer Placeholder 4">
            <a:extLst>
              <a:ext uri="{FF2B5EF4-FFF2-40B4-BE49-F238E27FC236}">
                <a16:creationId xmlns:a16="http://schemas.microsoft.com/office/drawing/2014/main" id="{5F6960A1-C207-BDF7-655F-BF1A1B98C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58494E-2A21-ED01-5563-1D81B4617D6F}"/>
              </a:ext>
            </a:extLst>
          </p:cNvPr>
          <p:cNvSpPr>
            <a:spLocks noGrp="1"/>
          </p:cNvSpPr>
          <p:nvPr>
            <p:ph type="sldNum" sz="quarter" idx="12"/>
          </p:nvPr>
        </p:nvSpPr>
        <p:spPr/>
        <p:txBody>
          <a:bodyPr/>
          <a:lstStyle/>
          <a:p>
            <a:fld id="{07766119-6304-4FEE-B2C1-DABF617A78C3}" type="slidenum">
              <a:rPr lang="en-IN" smtClean="0"/>
              <a:t>‹#›</a:t>
            </a:fld>
            <a:endParaRPr lang="en-IN"/>
          </a:p>
        </p:txBody>
      </p:sp>
    </p:spTree>
    <p:extLst>
      <p:ext uri="{BB962C8B-B14F-4D97-AF65-F5344CB8AC3E}">
        <p14:creationId xmlns:p14="http://schemas.microsoft.com/office/powerpoint/2010/main" val="1144331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25E87-FD56-FC47-3837-69B926D0F7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20CF66-E947-B262-DCE1-A75E808967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410B10-4709-B17E-E5A7-D90FA1FECFF8}"/>
              </a:ext>
            </a:extLst>
          </p:cNvPr>
          <p:cNvSpPr>
            <a:spLocks noGrp="1"/>
          </p:cNvSpPr>
          <p:nvPr>
            <p:ph type="dt" sz="half" idx="10"/>
          </p:nvPr>
        </p:nvSpPr>
        <p:spPr/>
        <p:txBody>
          <a:bodyPr/>
          <a:lstStyle/>
          <a:p>
            <a:fld id="{795146FB-1FAD-4DCC-8D84-8FF7FE90FFF6}" type="datetimeFigureOut">
              <a:rPr lang="en-IN" smtClean="0"/>
              <a:t>30-01-2025</a:t>
            </a:fld>
            <a:endParaRPr lang="en-IN"/>
          </a:p>
        </p:txBody>
      </p:sp>
      <p:sp>
        <p:nvSpPr>
          <p:cNvPr id="5" name="Footer Placeholder 4">
            <a:extLst>
              <a:ext uri="{FF2B5EF4-FFF2-40B4-BE49-F238E27FC236}">
                <a16:creationId xmlns:a16="http://schemas.microsoft.com/office/drawing/2014/main" id="{AECF1108-3B60-1719-7B96-3013212B3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7CBBA-E7E9-C90E-C118-12D9D7C2AE91}"/>
              </a:ext>
            </a:extLst>
          </p:cNvPr>
          <p:cNvSpPr>
            <a:spLocks noGrp="1"/>
          </p:cNvSpPr>
          <p:nvPr>
            <p:ph type="sldNum" sz="quarter" idx="12"/>
          </p:nvPr>
        </p:nvSpPr>
        <p:spPr/>
        <p:txBody>
          <a:bodyPr/>
          <a:lstStyle/>
          <a:p>
            <a:fld id="{07766119-6304-4FEE-B2C1-DABF617A78C3}" type="slidenum">
              <a:rPr lang="en-IN" smtClean="0"/>
              <a:t>‹#›</a:t>
            </a:fld>
            <a:endParaRPr lang="en-IN"/>
          </a:p>
        </p:txBody>
      </p:sp>
    </p:spTree>
    <p:extLst>
      <p:ext uri="{BB962C8B-B14F-4D97-AF65-F5344CB8AC3E}">
        <p14:creationId xmlns:p14="http://schemas.microsoft.com/office/powerpoint/2010/main" val="89597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EA44-127B-CAF7-78E8-76D8FA9DFA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068815-64A6-A6FD-9644-FA60C23465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C87E1D-908F-AD9E-F841-C87030F930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ED1554-5416-D219-8C98-32639A45AF6C}"/>
              </a:ext>
            </a:extLst>
          </p:cNvPr>
          <p:cNvSpPr>
            <a:spLocks noGrp="1"/>
          </p:cNvSpPr>
          <p:nvPr>
            <p:ph type="dt" sz="half" idx="10"/>
          </p:nvPr>
        </p:nvSpPr>
        <p:spPr/>
        <p:txBody>
          <a:bodyPr/>
          <a:lstStyle/>
          <a:p>
            <a:fld id="{795146FB-1FAD-4DCC-8D84-8FF7FE90FFF6}" type="datetimeFigureOut">
              <a:rPr lang="en-IN" smtClean="0"/>
              <a:t>30-01-2025</a:t>
            </a:fld>
            <a:endParaRPr lang="en-IN"/>
          </a:p>
        </p:txBody>
      </p:sp>
      <p:sp>
        <p:nvSpPr>
          <p:cNvPr id="6" name="Footer Placeholder 5">
            <a:extLst>
              <a:ext uri="{FF2B5EF4-FFF2-40B4-BE49-F238E27FC236}">
                <a16:creationId xmlns:a16="http://schemas.microsoft.com/office/drawing/2014/main" id="{FB463459-A3AF-6044-4587-DA011BE5BC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3BF30E-8BD2-3266-A3B5-7DE58701CDB7}"/>
              </a:ext>
            </a:extLst>
          </p:cNvPr>
          <p:cNvSpPr>
            <a:spLocks noGrp="1"/>
          </p:cNvSpPr>
          <p:nvPr>
            <p:ph type="sldNum" sz="quarter" idx="12"/>
          </p:nvPr>
        </p:nvSpPr>
        <p:spPr/>
        <p:txBody>
          <a:bodyPr/>
          <a:lstStyle/>
          <a:p>
            <a:fld id="{07766119-6304-4FEE-B2C1-DABF617A78C3}" type="slidenum">
              <a:rPr lang="en-IN" smtClean="0"/>
              <a:t>‹#›</a:t>
            </a:fld>
            <a:endParaRPr lang="en-IN"/>
          </a:p>
        </p:txBody>
      </p:sp>
    </p:spTree>
    <p:extLst>
      <p:ext uri="{BB962C8B-B14F-4D97-AF65-F5344CB8AC3E}">
        <p14:creationId xmlns:p14="http://schemas.microsoft.com/office/powerpoint/2010/main" val="1320772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7B81-54E6-6E2D-EC0A-61FE3A9BE8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336135-A434-E747-248B-C4A0C19FB7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7EEBE8-D96A-AFF8-C27D-67E25CD05A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43C76F-B27D-A84F-7F57-BACF45612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FF3983-EDA7-72DD-8BC4-7F433AD645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F63DCB-6A18-E44F-9D6B-7DEFD2FADB46}"/>
              </a:ext>
            </a:extLst>
          </p:cNvPr>
          <p:cNvSpPr>
            <a:spLocks noGrp="1"/>
          </p:cNvSpPr>
          <p:nvPr>
            <p:ph type="dt" sz="half" idx="10"/>
          </p:nvPr>
        </p:nvSpPr>
        <p:spPr/>
        <p:txBody>
          <a:bodyPr/>
          <a:lstStyle/>
          <a:p>
            <a:fld id="{795146FB-1FAD-4DCC-8D84-8FF7FE90FFF6}" type="datetimeFigureOut">
              <a:rPr lang="en-IN" smtClean="0"/>
              <a:t>30-01-2025</a:t>
            </a:fld>
            <a:endParaRPr lang="en-IN"/>
          </a:p>
        </p:txBody>
      </p:sp>
      <p:sp>
        <p:nvSpPr>
          <p:cNvPr id="8" name="Footer Placeholder 7">
            <a:extLst>
              <a:ext uri="{FF2B5EF4-FFF2-40B4-BE49-F238E27FC236}">
                <a16:creationId xmlns:a16="http://schemas.microsoft.com/office/drawing/2014/main" id="{ACEE4A39-2FD2-9626-8C62-0DE4D117C4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A76C06-441E-A311-0E87-F8E205ED9E9A}"/>
              </a:ext>
            </a:extLst>
          </p:cNvPr>
          <p:cNvSpPr>
            <a:spLocks noGrp="1"/>
          </p:cNvSpPr>
          <p:nvPr>
            <p:ph type="sldNum" sz="quarter" idx="12"/>
          </p:nvPr>
        </p:nvSpPr>
        <p:spPr/>
        <p:txBody>
          <a:bodyPr/>
          <a:lstStyle/>
          <a:p>
            <a:fld id="{07766119-6304-4FEE-B2C1-DABF617A78C3}" type="slidenum">
              <a:rPr lang="en-IN" smtClean="0"/>
              <a:t>‹#›</a:t>
            </a:fld>
            <a:endParaRPr lang="en-IN"/>
          </a:p>
        </p:txBody>
      </p:sp>
    </p:spTree>
    <p:extLst>
      <p:ext uri="{BB962C8B-B14F-4D97-AF65-F5344CB8AC3E}">
        <p14:creationId xmlns:p14="http://schemas.microsoft.com/office/powerpoint/2010/main" val="89467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CC19-E2F5-56B4-B094-ED197191F9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D4ADC8-6F58-7B96-FBF5-B6A8966B0203}"/>
              </a:ext>
            </a:extLst>
          </p:cNvPr>
          <p:cNvSpPr>
            <a:spLocks noGrp="1"/>
          </p:cNvSpPr>
          <p:nvPr>
            <p:ph type="dt" sz="half" idx="10"/>
          </p:nvPr>
        </p:nvSpPr>
        <p:spPr/>
        <p:txBody>
          <a:bodyPr/>
          <a:lstStyle/>
          <a:p>
            <a:fld id="{795146FB-1FAD-4DCC-8D84-8FF7FE90FFF6}" type="datetimeFigureOut">
              <a:rPr lang="en-IN" smtClean="0"/>
              <a:t>30-01-2025</a:t>
            </a:fld>
            <a:endParaRPr lang="en-IN"/>
          </a:p>
        </p:txBody>
      </p:sp>
      <p:sp>
        <p:nvSpPr>
          <p:cNvPr id="4" name="Footer Placeholder 3">
            <a:extLst>
              <a:ext uri="{FF2B5EF4-FFF2-40B4-BE49-F238E27FC236}">
                <a16:creationId xmlns:a16="http://schemas.microsoft.com/office/drawing/2014/main" id="{0530DBC2-7619-7B57-FF12-2CC2BC1C1C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E1DB0A-CCD2-A159-7333-9DB410CF99CD}"/>
              </a:ext>
            </a:extLst>
          </p:cNvPr>
          <p:cNvSpPr>
            <a:spLocks noGrp="1"/>
          </p:cNvSpPr>
          <p:nvPr>
            <p:ph type="sldNum" sz="quarter" idx="12"/>
          </p:nvPr>
        </p:nvSpPr>
        <p:spPr/>
        <p:txBody>
          <a:bodyPr/>
          <a:lstStyle/>
          <a:p>
            <a:fld id="{07766119-6304-4FEE-B2C1-DABF617A78C3}" type="slidenum">
              <a:rPr lang="en-IN" smtClean="0"/>
              <a:t>‹#›</a:t>
            </a:fld>
            <a:endParaRPr lang="en-IN"/>
          </a:p>
        </p:txBody>
      </p:sp>
    </p:spTree>
    <p:extLst>
      <p:ext uri="{BB962C8B-B14F-4D97-AF65-F5344CB8AC3E}">
        <p14:creationId xmlns:p14="http://schemas.microsoft.com/office/powerpoint/2010/main" val="310863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8996B3-98C2-7519-9029-7B4191DFFBF2}"/>
              </a:ext>
            </a:extLst>
          </p:cNvPr>
          <p:cNvSpPr>
            <a:spLocks noGrp="1"/>
          </p:cNvSpPr>
          <p:nvPr>
            <p:ph type="dt" sz="half" idx="10"/>
          </p:nvPr>
        </p:nvSpPr>
        <p:spPr/>
        <p:txBody>
          <a:bodyPr/>
          <a:lstStyle/>
          <a:p>
            <a:fld id="{795146FB-1FAD-4DCC-8D84-8FF7FE90FFF6}" type="datetimeFigureOut">
              <a:rPr lang="en-IN" smtClean="0"/>
              <a:t>30-01-2025</a:t>
            </a:fld>
            <a:endParaRPr lang="en-IN"/>
          </a:p>
        </p:txBody>
      </p:sp>
      <p:sp>
        <p:nvSpPr>
          <p:cNvPr id="3" name="Footer Placeholder 2">
            <a:extLst>
              <a:ext uri="{FF2B5EF4-FFF2-40B4-BE49-F238E27FC236}">
                <a16:creationId xmlns:a16="http://schemas.microsoft.com/office/drawing/2014/main" id="{11E51393-6167-4F41-6DE3-6EB20ABEB4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BA4C7A-3593-6AC1-FBE3-24E084B9B615}"/>
              </a:ext>
            </a:extLst>
          </p:cNvPr>
          <p:cNvSpPr>
            <a:spLocks noGrp="1"/>
          </p:cNvSpPr>
          <p:nvPr>
            <p:ph type="sldNum" sz="quarter" idx="12"/>
          </p:nvPr>
        </p:nvSpPr>
        <p:spPr/>
        <p:txBody>
          <a:bodyPr/>
          <a:lstStyle/>
          <a:p>
            <a:fld id="{07766119-6304-4FEE-B2C1-DABF617A78C3}" type="slidenum">
              <a:rPr lang="en-IN" smtClean="0"/>
              <a:t>‹#›</a:t>
            </a:fld>
            <a:endParaRPr lang="en-IN"/>
          </a:p>
        </p:txBody>
      </p:sp>
    </p:spTree>
    <p:extLst>
      <p:ext uri="{BB962C8B-B14F-4D97-AF65-F5344CB8AC3E}">
        <p14:creationId xmlns:p14="http://schemas.microsoft.com/office/powerpoint/2010/main" val="3521948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8AF4-E55C-6589-ED66-F069DC49EF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C21928-63B7-E878-FCC4-E5C58ACCA0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BBA7F3-FD07-13E3-B59B-665FFDAC7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96342D-5724-F0FF-56E9-E804C6DDA24C}"/>
              </a:ext>
            </a:extLst>
          </p:cNvPr>
          <p:cNvSpPr>
            <a:spLocks noGrp="1"/>
          </p:cNvSpPr>
          <p:nvPr>
            <p:ph type="dt" sz="half" idx="10"/>
          </p:nvPr>
        </p:nvSpPr>
        <p:spPr/>
        <p:txBody>
          <a:bodyPr/>
          <a:lstStyle/>
          <a:p>
            <a:fld id="{795146FB-1FAD-4DCC-8D84-8FF7FE90FFF6}" type="datetimeFigureOut">
              <a:rPr lang="en-IN" smtClean="0"/>
              <a:t>30-01-2025</a:t>
            </a:fld>
            <a:endParaRPr lang="en-IN"/>
          </a:p>
        </p:txBody>
      </p:sp>
      <p:sp>
        <p:nvSpPr>
          <p:cNvPr id="6" name="Footer Placeholder 5">
            <a:extLst>
              <a:ext uri="{FF2B5EF4-FFF2-40B4-BE49-F238E27FC236}">
                <a16:creationId xmlns:a16="http://schemas.microsoft.com/office/drawing/2014/main" id="{14389AA6-2FCB-3105-AA61-9B5FB1C586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1646E9-6643-DA53-77A0-778464149CB7}"/>
              </a:ext>
            </a:extLst>
          </p:cNvPr>
          <p:cNvSpPr>
            <a:spLocks noGrp="1"/>
          </p:cNvSpPr>
          <p:nvPr>
            <p:ph type="sldNum" sz="quarter" idx="12"/>
          </p:nvPr>
        </p:nvSpPr>
        <p:spPr/>
        <p:txBody>
          <a:bodyPr/>
          <a:lstStyle/>
          <a:p>
            <a:fld id="{07766119-6304-4FEE-B2C1-DABF617A78C3}" type="slidenum">
              <a:rPr lang="en-IN" smtClean="0"/>
              <a:t>‹#›</a:t>
            </a:fld>
            <a:endParaRPr lang="en-IN"/>
          </a:p>
        </p:txBody>
      </p:sp>
    </p:spTree>
    <p:extLst>
      <p:ext uri="{BB962C8B-B14F-4D97-AF65-F5344CB8AC3E}">
        <p14:creationId xmlns:p14="http://schemas.microsoft.com/office/powerpoint/2010/main" val="378816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9A75-27C0-A11D-DE9D-D9B2DF37A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E60B92-5230-2BFC-E441-035DD94C4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A59EFD-FF4B-9234-2A75-FCCF30F21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B3EF8-C968-C4A3-92F6-7AB5DA8398C8}"/>
              </a:ext>
            </a:extLst>
          </p:cNvPr>
          <p:cNvSpPr>
            <a:spLocks noGrp="1"/>
          </p:cNvSpPr>
          <p:nvPr>
            <p:ph type="dt" sz="half" idx="10"/>
          </p:nvPr>
        </p:nvSpPr>
        <p:spPr/>
        <p:txBody>
          <a:bodyPr/>
          <a:lstStyle/>
          <a:p>
            <a:fld id="{795146FB-1FAD-4DCC-8D84-8FF7FE90FFF6}" type="datetimeFigureOut">
              <a:rPr lang="en-IN" smtClean="0"/>
              <a:t>30-01-2025</a:t>
            </a:fld>
            <a:endParaRPr lang="en-IN"/>
          </a:p>
        </p:txBody>
      </p:sp>
      <p:sp>
        <p:nvSpPr>
          <p:cNvPr id="6" name="Footer Placeholder 5">
            <a:extLst>
              <a:ext uri="{FF2B5EF4-FFF2-40B4-BE49-F238E27FC236}">
                <a16:creationId xmlns:a16="http://schemas.microsoft.com/office/drawing/2014/main" id="{C07CA674-B9FF-15BF-9906-3E12AF7E27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E31962-732A-E94A-BAF3-589606F86775}"/>
              </a:ext>
            </a:extLst>
          </p:cNvPr>
          <p:cNvSpPr>
            <a:spLocks noGrp="1"/>
          </p:cNvSpPr>
          <p:nvPr>
            <p:ph type="sldNum" sz="quarter" idx="12"/>
          </p:nvPr>
        </p:nvSpPr>
        <p:spPr/>
        <p:txBody>
          <a:bodyPr/>
          <a:lstStyle/>
          <a:p>
            <a:fld id="{07766119-6304-4FEE-B2C1-DABF617A78C3}" type="slidenum">
              <a:rPr lang="en-IN" smtClean="0"/>
              <a:t>‹#›</a:t>
            </a:fld>
            <a:endParaRPr lang="en-IN"/>
          </a:p>
        </p:txBody>
      </p:sp>
    </p:spTree>
    <p:extLst>
      <p:ext uri="{BB962C8B-B14F-4D97-AF65-F5344CB8AC3E}">
        <p14:creationId xmlns:p14="http://schemas.microsoft.com/office/powerpoint/2010/main" val="2390901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64564-27DF-B173-6C73-DCBF116A6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391BBC-A5F1-9D55-4F1E-5D78F7D0A2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9AF1F9-7DA7-376E-8EF2-00312F575E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5146FB-1FAD-4DCC-8D84-8FF7FE90FFF6}" type="datetimeFigureOut">
              <a:rPr lang="en-IN" smtClean="0"/>
              <a:t>30-01-2025</a:t>
            </a:fld>
            <a:endParaRPr lang="en-IN"/>
          </a:p>
        </p:txBody>
      </p:sp>
      <p:sp>
        <p:nvSpPr>
          <p:cNvPr id="5" name="Footer Placeholder 4">
            <a:extLst>
              <a:ext uri="{FF2B5EF4-FFF2-40B4-BE49-F238E27FC236}">
                <a16:creationId xmlns:a16="http://schemas.microsoft.com/office/drawing/2014/main" id="{AAA19613-DD40-6382-6A21-14ABC5E468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F5F599E-80ED-B5D9-A633-28B234707A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766119-6304-4FEE-B2C1-DABF617A78C3}" type="slidenum">
              <a:rPr lang="en-IN" smtClean="0"/>
              <a:t>‹#›</a:t>
            </a:fld>
            <a:endParaRPr lang="en-IN"/>
          </a:p>
        </p:txBody>
      </p:sp>
      <p:sp>
        <p:nvSpPr>
          <p:cNvPr id="8" name="TextBox 7">
            <a:extLst>
              <a:ext uri="{FF2B5EF4-FFF2-40B4-BE49-F238E27FC236}">
                <a16:creationId xmlns:a16="http://schemas.microsoft.com/office/drawing/2014/main" id="{305B735B-8D85-B38C-2651-6D882E746571}"/>
              </a:ext>
            </a:extLst>
          </p:cNvPr>
          <p:cNvSpPr txBox="1"/>
          <p:nvPr userDrawn="1">
            <p:extLst>
              <p:ext uri="{1162E1C5-73C7-4A58-AE30-91384D911F3F}">
                <p184:classification xmlns:p184="http://schemas.microsoft.com/office/powerpoint/2018/4/main" val="ftr"/>
              </p:ext>
            </p:extLst>
          </p:nvPr>
        </p:nvSpPr>
        <p:spPr>
          <a:xfrm>
            <a:off x="5218113" y="6642100"/>
            <a:ext cx="1784350"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Tata ClassEdge only</a:t>
            </a:r>
          </a:p>
        </p:txBody>
      </p:sp>
    </p:spTree>
    <p:extLst>
      <p:ext uri="{BB962C8B-B14F-4D97-AF65-F5344CB8AC3E}">
        <p14:creationId xmlns:p14="http://schemas.microsoft.com/office/powerpoint/2010/main" val="3129337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94DA-DAEF-8221-34D7-B9C72295BF92}"/>
              </a:ext>
            </a:extLst>
          </p:cNvPr>
          <p:cNvSpPr>
            <a:spLocks noGrp="1"/>
          </p:cNvSpPr>
          <p:nvPr>
            <p:ph type="ctrTitle"/>
          </p:nvPr>
        </p:nvSpPr>
        <p:spPr/>
        <p:txBody>
          <a:bodyPr/>
          <a:lstStyle/>
          <a:p>
            <a:r>
              <a:rPr lang="en-IN" dirty="0"/>
              <a:t>Vocabulary Corner</a:t>
            </a:r>
          </a:p>
        </p:txBody>
      </p:sp>
      <p:sp>
        <p:nvSpPr>
          <p:cNvPr id="3" name="Subtitle 2">
            <a:extLst>
              <a:ext uri="{FF2B5EF4-FFF2-40B4-BE49-F238E27FC236}">
                <a16:creationId xmlns:a16="http://schemas.microsoft.com/office/drawing/2014/main" id="{479B636B-4A12-F2B9-C632-C9C96DB73A6F}"/>
              </a:ext>
            </a:extLst>
          </p:cNvPr>
          <p:cNvSpPr>
            <a:spLocks noGrp="1"/>
          </p:cNvSpPr>
          <p:nvPr>
            <p:ph type="subTitle" idx="1"/>
          </p:nvPr>
        </p:nvSpPr>
        <p:spPr/>
        <p:txBody>
          <a:bodyPr/>
          <a:lstStyle/>
          <a:p>
            <a:r>
              <a:rPr lang="en-IN" dirty="0"/>
              <a:t>Design of Interactive Templates</a:t>
            </a:r>
          </a:p>
        </p:txBody>
      </p:sp>
    </p:spTree>
    <p:extLst>
      <p:ext uri="{BB962C8B-B14F-4D97-AF65-F5344CB8AC3E}">
        <p14:creationId xmlns:p14="http://schemas.microsoft.com/office/powerpoint/2010/main" val="753235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58BD6-9B5C-DB0B-B4A7-43FDF471107A}"/>
              </a:ext>
            </a:extLst>
          </p:cNvPr>
          <p:cNvSpPr>
            <a:spLocks noGrp="1"/>
          </p:cNvSpPr>
          <p:nvPr>
            <p:ph type="title"/>
          </p:nvPr>
        </p:nvSpPr>
        <p:spPr>
          <a:xfrm>
            <a:off x="838200" y="365126"/>
            <a:ext cx="10515600" cy="592818"/>
          </a:xfrm>
        </p:spPr>
        <p:txBody>
          <a:bodyPr>
            <a:normAutofit/>
          </a:bodyPr>
          <a:lstStyle/>
          <a:p>
            <a:r>
              <a:rPr lang="en-US" sz="2200" b="1" dirty="0"/>
              <a:t>Screen 1</a:t>
            </a:r>
            <a:endParaRPr lang="en-IN" sz="2200" b="1" dirty="0"/>
          </a:p>
        </p:txBody>
      </p:sp>
      <p:pic>
        <p:nvPicPr>
          <p:cNvPr id="8194" name="Picture 2">
            <a:extLst>
              <a:ext uri="{FF2B5EF4-FFF2-40B4-BE49-F238E27FC236}">
                <a16:creationId xmlns:a16="http://schemas.microsoft.com/office/drawing/2014/main" id="{DA86920E-481B-B8BE-E3B3-6CA401E84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456" y="1153885"/>
            <a:ext cx="8806543" cy="4953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09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25CF413-DB1B-EEA7-F76A-4433AE374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657" y="1240971"/>
            <a:ext cx="8960153" cy="504008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94DE9654-BF3B-FCAD-C0FD-259BAC9043C2}"/>
              </a:ext>
            </a:extLst>
          </p:cNvPr>
          <p:cNvSpPr>
            <a:spLocks noGrp="1"/>
          </p:cNvSpPr>
          <p:nvPr>
            <p:ph type="title"/>
          </p:nvPr>
        </p:nvSpPr>
        <p:spPr>
          <a:xfrm>
            <a:off x="838200" y="365126"/>
            <a:ext cx="10515600" cy="592818"/>
          </a:xfrm>
        </p:spPr>
        <p:txBody>
          <a:bodyPr>
            <a:normAutofit/>
          </a:bodyPr>
          <a:lstStyle/>
          <a:p>
            <a:r>
              <a:rPr lang="en-US" sz="2200" b="1" dirty="0"/>
              <a:t>Screen 2</a:t>
            </a:r>
            <a:endParaRPr lang="en-IN" sz="2200" b="1" dirty="0"/>
          </a:p>
        </p:txBody>
      </p:sp>
    </p:spTree>
    <p:extLst>
      <p:ext uri="{BB962C8B-B14F-4D97-AF65-F5344CB8AC3E}">
        <p14:creationId xmlns:p14="http://schemas.microsoft.com/office/powerpoint/2010/main" val="485482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49E5-3293-EF9E-3AD8-809204AB24CA}"/>
              </a:ext>
            </a:extLst>
          </p:cNvPr>
          <p:cNvSpPr>
            <a:spLocks noGrp="1"/>
          </p:cNvSpPr>
          <p:nvPr>
            <p:ph type="title"/>
          </p:nvPr>
        </p:nvSpPr>
        <p:spPr/>
        <p:txBody>
          <a:bodyPr/>
          <a:lstStyle/>
          <a:p>
            <a:r>
              <a:rPr lang="en-US" dirty="0"/>
              <a:t>Template 1 – Dictionary (Only Text)</a:t>
            </a:r>
            <a:endParaRPr lang="en-IN" dirty="0"/>
          </a:p>
        </p:txBody>
      </p:sp>
      <p:sp>
        <p:nvSpPr>
          <p:cNvPr id="4" name="TextBox 3">
            <a:extLst>
              <a:ext uri="{FF2B5EF4-FFF2-40B4-BE49-F238E27FC236}">
                <a16:creationId xmlns:a16="http://schemas.microsoft.com/office/drawing/2014/main" id="{16F32C6A-EEB8-682F-A0E1-1D62115C6825}"/>
              </a:ext>
            </a:extLst>
          </p:cNvPr>
          <p:cNvSpPr txBox="1"/>
          <p:nvPr/>
        </p:nvSpPr>
        <p:spPr>
          <a:xfrm>
            <a:off x="781099" y="1589315"/>
            <a:ext cx="10257015" cy="430887"/>
          </a:xfrm>
          <a:prstGeom prst="rect">
            <a:avLst/>
          </a:prstGeom>
          <a:solidFill>
            <a:schemeClr val="bg2"/>
          </a:solidFill>
        </p:spPr>
        <p:txBody>
          <a:bodyPr wrap="square" rtlCol="0">
            <a:spAutoFit/>
          </a:bodyPr>
          <a:lstStyle/>
          <a:p>
            <a:r>
              <a:rPr lang="en-US" sz="2200" dirty="0"/>
              <a:t>Flow for this template is similar to the picture dictionary used in Early Edge. </a:t>
            </a:r>
            <a:endParaRPr lang="en-IN" sz="2200" dirty="0"/>
          </a:p>
        </p:txBody>
      </p:sp>
      <p:sp>
        <p:nvSpPr>
          <p:cNvPr id="7" name="TextBox 6">
            <a:extLst>
              <a:ext uri="{FF2B5EF4-FFF2-40B4-BE49-F238E27FC236}">
                <a16:creationId xmlns:a16="http://schemas.microsoft.com/office/drawing/2014/main" id="{ADB72B0E-7343-550E-30BD-FD18F0E3F6B2}"/>
              </a:ext>
            </a:extLst>
          </p:cNvPr>
          <p:cNvSpPr txBox="1"/>
          <p:nvPr/>
        </p:nvSpPr>
        <p:spPr>
          <a:xfrm>
            <a:off x="838199" y="2147224"/>
            <a:ext cx="9546771" cy="3057247"/>
          </a:xfrm>
          <a:prstGeom prst="rect">
            <a:avLst/>
          </a:prstGeom>
          <a:noFill/>
        </p:spPr>
        <p:txBody>
          <a:bodyPr wrap="square">
            <a:spAutoFit/>
          </a:bodyPr>
          <a:lstStyle/>
          <a:p>
            <a:pPr>
              <a:spcAft>
                <a:spcPts val="400"/>
              </a:spcAft>
            </a:pPr>
            <a:r>
              <a:rPr lang="en-US" sz="2200" b="1" dirty="0"/>
              <a:t>Expected steps:</a:t>
            </a:r>
            <a:br>
              <a:rPr lang="en-US" sz="2200" dirty="0"/>
            </a:br>
            <a:r>
              <a:rPr lang="en-US" sz="2200" dirty="0"/>
              <a:t>1) Teacher sees a list of words/phrases.</a:t>
            </a:r>
          </a:p>
          <a:p>
            <a:pPr>
              <a:spcAft>
                <a:spcPts val="400"/>
              </a:spcAft>
            </a:pPr>
            <a:r>
              <a:rPr lang="en-US" sz="2200" dirty="0"/>
              <a:t>2) Teacher chooses the words/phrases she wishes to discuss.</a:t>
            </a:r>
          </a:p>
          <a:p>
            <a:pPr>
              <a:spcAft>
                <a:spcPts val="400"/>
              </a:spcAft>
            </a:pPr>
            <a:r>
              <a:rPr lang="en-US" sz="2200" dirty="0"/>
              <a:t>3) Teacher submits selection.</a:t>
            </a:r>
          </a:p>
          <a:p>
            <a:pPr>
              <a:spcAft>
                <a:spcPts val="400"/>
              </a:spcAft>
            </a:pPr>
            <a:r>
              <a:rPr lang="en-US" sz="2200" dirty="0"/>
              <a:t> 4) Teacher goes through each slide using ‘Next’ button.</a:t>
            </a:r>
          </a:p>
          <a:p>
            <a:pPr>
              <a:spcAft>
                <a:spcPts val="400"/>
              </a:spcAft>
            </a:pPr>
            <a:r>
              <a:rPr lang="en-US" sz="2200" dirty="0"/>
              <a:t>	Each slide will have the word, its meaning and the example sentence. 	Voiceover will be available. </a:t>
            </a:r>
          </a:p>
          <a:p>
            <a:pPr>
              <a:spcAft>
                <a:spcPts val="400"/>
              </a:spcAft>
            </a:pPr>
            <a:r>
              <a:rPr lang="en-US" sz="2200" dirty="0"/>
              <a:t>5) Teacher can go back to the home page at any point.</a:t>
            </a:r>
          </a:p>
        </p:txBody>
      </p:sp>
    </p:spTree>
    <p:extLst>
      <p:ext uri="{BB962C8B-B14F-4D97-AF65-F5344CB8AC3E}">
        <p14:creationId xmlns:p14="http://schemas.microsoft.com/office/powerpoint/2010/main" val="262746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DD2E910-1E29-4790-ADFE-6200A7286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49086"/>
            <a:ext cx="9753600" cy="5486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FCD33D5B-1C80-5F8A-EB7B-ABBCCAE85083}"/>
              </a:ext>
            </a:extLst>
          </p:cNvPr>
          <p:cNvSpPr>
            <a:spLocks noGrp="1"/>
          </p:cNvSpPr>
          <p:nvPr>
            <p:ph type="title"/>
          </p:nvPr>
        </p:nvSpPr>
        <p:spPr>
          <a:xfrm>
            <a:off x="838200" y="365125"/>
            <a:ext cx="10515600" cy="483961"/>
          </a:xfrm>
        </p:spPr>
        <p:txBody>
          <a:bodyPr>
            <a:normAutofit/>
          </a:bodyPr>
          <a:lstStyle/>
          <a:p>
            <a:r>
              <a:rPr lang="en-US" sz="2200" b="1" dirty="0"/>
              <a:t>Screen 1</a:t>
            </a:r>
            <a:endParaRPr lang="en-IN" sz="2200" b="1" dirty="0"/>
          </a:p>
        </p:txBody>
      </p:sp>
    </p:spTree>
    <p:extLst>
      <p:ext uri="{BB962C8B-B14F-4D97-AF65-F5344CB8AC3E}">
        <p14:creationId xmlns:p14="http://schemas.microsoft.com/office/powerpoint/2010/main" val="358295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F74BC-2266-6792-7E04-13985EBBA23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2E8566-E237-96EA-3DB9-A31726D7CF2A}"/>
              </a:ext>
            </a:extLst>
          </p:cNvPr>
          <p:cNvSpPr>
            <a:spLocks noGrp="1"/>
          </p:cNvSpPr>
          <p:nvPr>
            <p:ph type="title"/>
          </p:nvPr>
        </p:nvSpPr>
        <p:spPr>
          <a:xfrm>
            <a:off x="838200" y="365125"/>
            <a:ext cx="10515600" cy="483961"/>
          </a:xfrm>
        </p:spPr>
        <p:txBody>
          <a:bodyPr>
            <a:normAutofit/>
          </a:bodyPr>
          <a:lstStyle/>
          <a:p>
            <a:r>
              <a:rPr lang="en-US" sz="2200" b="1" dirty="0"/>
              <a:t>Screen 2</a:t>
            </a:r>
            <a:endParaRPr lang="en-IN" sz="2200" b="1" dirty="0"/>
          </a:p>
        </p:txBody>
      </p:sp>
      <p:pic>
        <p:nvPicPr>
          <p:cNvPr id="3074" name="Picture 2">
            <a:extLst>
              <a:ext uri="{FF2B5EF4-FFF2-40B4-BE49-F238E27FC236}">
                <a16:creationId xmlns:a16="http://schemas.microsoft.com/office/drawing/2014/main" id="{A5053657-8E9C-1F00-74BC-F85A670FD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515" y="1170894"/>
            <a:ext cx="9002485" cy="506389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811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E45FE2-BE59-EA17-2402-0EC0B3395F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FDAFA4-8D32-89CD-AB02-17BEED9880ED}"/>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sz="3200" kern="1200" dirty="0">
                <a:solidFill>
                  <a:schemeClr val="tx1"/>
                </a:solidFill>
                <a:latin typeface="+mj-lt"/>
                <a:ea typeface="+mj-ea"/>
                <a:cs typeface="+mj-cs"/>
              </a:rPr>
              <a:t>Template 2 – Dictionary (Text + Image)</a:t>
            </a:r>
          </a:p>
        </p:txBody>
      </p:sp>
      <p:sp>
        <p:nvSpPr>
          <p:cNvPr id="4" name="TextBox 3">
            <a:extLst>
              <a:ext uri="{FF2B5EF4-FFF2-40B4-BE49-F238E27FC236}">
                <a16:creationId xmlns:a16="http://schemas.microsoft.com/office/drawing/2014/main" id="{57C311C9-2D41-61C0-8998-4538E7AD49D6}"/>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t>A variant of template 2. Expected steps remain the same. Design of screen 2 will be a little different.</a:t>
            </a:r>
          </a:p>
        </p:txBody>
      </p:sp>
      <p:pic>
        <p:nvPicPr>
          <p:cNvPr id="4098" name="Picture 2">
            <a:extLst>
              <a:ext uri="{FF2B5EF4-FFF2-40B4-BE49-F238E27FC236}">
                <a16:creationId xmlns:a16="http://schemas.microsoft.com/office/drawing/2014/main" id="{01510B53-5C6D-B4AF-886E-87BD12C9E1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32514" y="1636652"/>
            <a:ext cx="7723835" cy="43446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4103" name="Group 410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4104" name="Rectangle 410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3">
            <a:extLst>
              <a:ext uri="{FF2B5EF4-FFF2-40B4-BE49-F238E27FC236}">
                <a16:creationId xmlns:a16="http://schemas.microsoft.com/office/drawing/2014/main" id="{5D90C748-78BD-BFD8-B4E7-D8A38D7FFFCE}"/>
              </a:ext>
            </a:extLst>
          </p:cNvPr>
          <p:cNvSpPr txBox="1">
            <a:spLocks/>
          </p:cNvSpPr>
          <p:nvPr/>
        </p:nvSpPr>
        <p:spPr>
          <a:xfrm>
            <a:off x="4571999" y="1125085"/>
            <a:ext cx="5366657" cy="5115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t>Screen 2</a:t>
            </a:r>
            <a:endParaRPr lang="en-IN" sz="2200" b="1" dirty="0"/>
          </a:p>
        </p:txBody>
      </p:sp>
    </p:spTree>
    <p:extLst>
      <p:ext uri="{BB962C8B-B14F-4D97-AF65-F5344CB8AC3E}">
        <p14:creationId xmlns:p14="http://schemas.microsoft.com/office/powerpoint/2010/main" val="87446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3BEB7-C813-A967-FF5D-03C3C62AD7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4D2DA5-28BA-7021-758E-114332117EC4}"/>
              </a:ext>
            </a:extLst>
          </p:cNvPr>
          <p:cNvSpPr>
            <a:spLocks noGrp="1"/>
          </p:cNvSpPr>
          <p:nvPr>
            <p:ph type="title"/>
          </p:nvPr>
        </p:nvSpPr>
        <p:spPr/>
        <p:txBody>
          <a:bodyPr/>
          <a:lstStyle/>
          <a:p>
            <a:r>
              <a:rPr lang="en-US" dirty="0"/>
              <a:t>Template 2 – Matching (Text to text OR Text to Image)</a:t>
            </a:r>
            <a:endParaRPr lang="en-IN" dirty="0"/>
          </a:p>
        </p:txBody>
      </p:sp>
      <p:sp>
        <p:nvSpPr>
          <p:cNvPr id="6" name="TextBox 5">
            <a:extLst>
              <a:ext uri="{FF2B5EF4-FFF2-40B4-BE49-F238E27FC236}">
                <a16:creationId xmlns:a16="http://schemas.microsoft.com/office/drawing/2014/main" id="{8E8AC807-1202-A4A1-4221-50E590B32CF2}"/>
              </a:ext>
            </a:extLst>
          </p:cNvPr>
          <p:cNvSpPr txBox="1"/>
          <p:nvPr/>
        </p:nvSpPr>
        <p:spPr>
          <a:xfrm>
            <a:off x="1023257" y="1870225"/>
            <a:ext cx="9688286" cy="3477875"/>
          </a:xfrm>
          <a:prstGeom prst="rect">
            <a:avLst/>
          </a:prstGeom>
          <a:noFill/>
        </p:spPr>
        <p:txBody>
          <a:bodyPr wrap="square">
            <a:spAutoFit/>
          </a:bodyPr>
          <a:lstStyle/>
          <a:p>
            <a:r>
              <a:rPr lang="en-US" sz="2200" b="1" dirty="0"/>
              <a:t>Expected steps:</a:t>
            </a:r>
          </a:p>
          <a:p>
            <a:endParaRPr lang="en-US" sz="2200" b="1" dirty="0"/>
          </a:p>
          <a:p>
            <a:pPr marL="342900" indent="-342900">
              <a:buFont typeface="+mj-lt"/>
              <a:buAutoNum type="arabicPeriod"/>
            </a:pPr>
            <a:r>
              <a:rPr lang="en-US" sz="2200" dirty="0"/>
              <a:t>There will be two columns – both with text OR one with text and one with image.</a:t>
            </a:r>
          </a:p>
          <a:p>
            <a:pPr marL="457200" indent="-457200">
              <a:buFont typeface="+mj-lt"/>
              <a:buAutoNum type="arabicPeriod"/>
            </a:pPr>
            <a:endParaRPr lang="en-US" sz="2200" dirty="0"/>
          </a:p>
          <a:p>
            <a:pPr marL="342900" indent="-342900">
              <a:buFont typeface="+mj-lt"/>
              <a:buAutoNum type="arabicPeriod"/>
            </a:pPr>
            <a:r>
              <a:rPr lang="en-US" sz="2200" dirty="0"/>
              <a:t>Teacher will click on a word in column A and then on a word in column B. Immediate feedback will be provided on correct/incorrect choices.</a:t>
            </a:r>
          </a:p>
          <a:p>
            <a:pPr marL="457200" indent="-457200">
              <a:buFont typeface="+mj-lt"/>
              <a:buAutoNum type="arabicPeriod"/>
            </a:pPr>
            <a:endParaRPr lang="en-US" sz="2200" dirty="0"/>
          </a:p>
          <a:p>
            <a:pPr marL="342900" indent="-342900">
              <a:buFont typeface="+mj-lt"/>
              <a:buAutoNum type="arabicPeriod"/>
            </a:pPr>
            <a:r>
              <a:rPr lang="en-US" sz="2200" dirty="0"/>
              <a:t>A solution button will be available in case teacher wishes to reveal all answers.</a:t>
            </a:r>
          </a:p>
        </p:txBody>
      </p:sp>
    </p:spTree>
    <p:extLst>
      <p:ext uri="{BB962C8B-B14F-4D97-AF65-F5344CB8AC3E}">
        <p14:creationId xmlns:p14="http://schemas.microsoft.com/office/powerpoint/2010/main" val="10586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29848-1787-9328-C794-68F3919B1E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6634EF1-B5C9-3586-3B2C-6EEF093D7C14}"/>
              </a:ext>
            </a:extLst>
          </p:cNvPr>
          <p:cNvSpPr>
            <a:spLocks noGrp="1"/>
          </p:cNvSpPr>
          <p:nvPr>
            <p:ph type="title"/>
          </p:nvPr>
        </p:nvSpPr>
        <p:spPr>
          <a:xfrm>
            <a:off x="838200" y="365125"/>
            <a:ext cx="10515600" cy="483961"/>
          </a:xfrm>
        </p:spPr>
        <p:txBody>
          <a:bodyPr>
            <a:normAutofit/>
          </a:bodyPr>
          <a:lstStyle/>
          <a:p>
            <a:r>
              <a:rPr lang="en-US" sz="2200" b="1" dirty="0"/>
              <a:t>Screen 1</a:t>
            </a:r>
            <a:endParaRPr lang="en-IN" sz="2200" b="1" dirty="0"/>
          </a:p>
        </p:txBody>
      </p:sp>
      <p:pic>
        <p:nvPicPr>
          <p:cNvPr id="6146" name="Picture 2">
            <a:extLst>
              <a:ext uri="{FF2B5EF4-FFF2-40B4-BE49-F238E27FC236}">
                <a16:creationId xmlns:a16="http://schemas.microsoft.com/office/drawing/2014/main" id="{7BE0E16F-32D7-1694-DCAC-2F8973A20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20763"/>
            <a:ext cx="9506451" cy="53473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2A91C4-00DC-1A5F-9448-C6272E32B317}"/>
              </a:ext>
            </a:extLst>
          </p:cNvPr>
          <p:cNvSpPr txBox="1"/>
          <p:nvPr/>
        </p:nvSpPr>
        <p:spPr>
          <a:xfrm>
            <a:off x="10591800" y="1458686"/>
            <a:ext cx="1349829" cy="2031325"/>
          </a:xfrm>
          <a:prstGeom prst="rect">
            <a:avLst/>
          </a:prstGeom>
          <a:noFill/>
        </p:spPr>
        <p:txBody>
          <a:bodyPr wrap="square" rtlCol="0">
            <a:spAutoFit/>
          </a:bodyPr>
          <a:lstStyle/>
          <a:p>
            <a:r>
              <a:rPr lang="en-US" b="1" dirty="0"/>
              <a:t>Note</a:t>
            </a:r>
            <a:r>
              <a:rPr lang="en-US" dirty="0"/>
              <a:t>: If answer is incorrect, line will not form. Only the red dot will appear.</a:t>
            </a:r>
            <a:endParaRPr lang="en-IN" dirty="0"/>
          </a:p>
        </p:txBody>
      </p:sp>
    </p:spTree>
    <p:extLst>
      <p:ext uri="{BB962C8B-B14F-4D97-AF65-F5344CB8AC3E}">
        <p14:creationId xmlns:p14="http://schemas.microsoft.com/office/powerpoint/2010/main" val="3651957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C9408-35C7-15EB-CC00-E20342F4509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35274E-0CD7-5F70-69B2-774F326E7BEC}"/>
              </a:ext>
            </a:extLst>
          </p:cNvPr>
          <p:cNvSpPr>
            <a:spLocks noGrp="1"/>
          </p:cNvSpPr>
          <p:nvPr>
            <p:ph type="title"/>
          </p:nvPr>
        </p:nvSpPr>
        <p:spPr>
          <a:xfrm>
            <a:off x="838200" y="365125"/>
            <a:ext cx="10515600" cy="483961"/>
          </a:xfrm>
        </p:spPr>
        <p:txBody>
          <a:bodyPr>
            <a:normAutofit/>
          </a:bodyPr>
          <a:lstStyle/>
          <a:p>
            <a:r>
              <a:rPr lang="en-US" sz="2200" b="1" dirty="0"/>
              <a:t>Screen 2 (Solution page)</a:t>
            </a:r>
            <a:endParaRPr lang="en-IN" sz="2200" b="1" dirty="0"/>
          </a:p>
        </p:txBody>
      </p:sp>
      <p:pic>
        <p:nvPicPr>
          <p:cNvPr id="7170" name="Picture 2">
            <a:extLst>
              <a:ext uri="{FF2B5EF4-FFF2-40B4-BE49-F238E27FC236}">
                <a16:creationId xmlns:a16="http://schemas.microsoft.com/office/drawing/2014/main" id="{E487BCE8-0EB8-1969-47AC-2D4772F03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14" y="1068500"/>
            <a:ext cx="9067800" cy="510063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103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9F24-FCD1-DC73-49B8-DC3F884A0808}"/>
              </a:ext>
            </a:extLst>
          </p:cNvPr>
          <p:cNvSpPr>
            <a:spLocks noGrp="1"/>
          </p:cNvSpPr>
          <p:nvPr>
            <p:ph type="title"/>
          </p:nvPr>
        </p:nvSpPr>
        <p:spPr/>
        <p:txBody>
          <a:bodyPr/>
          <a:lstStyle/>
          <a:p>
            <a:r>
              <a:rPr lang="en-US" dirty="0"/>
              <a:t>Template 3 – Learn and Practice</a:t>
            </a:r>
            <a:endParaRPr lang="en-IN" dirty="0"/>
          </a:p>
        </p:txBody>
      </p:sp>
      <p:sp>
        <p:nvSpPr>
          <p:cNvPr id="4" name="TextBox 3">
            <a:extLst>
              <a:ext uri="{FF2B5EF4-FFF2-40B4-BE49-F238E27FC236}">
                <a16:creationId xmlns:a16="http://schemas.microsoft.com/office/drawing/2014/main" id="{F5BA1E33-466F-231C-3D69-74484FCC24DD}"/>
              </a:ext>
            </a:extLst>
          </p:cNvPr>
          <p:cNvSpPr txBox="1"/>
          <p:nvPr/>
        </p:nvSpPr>
        <p:spPr>
          <a:xfrm>
            <a:off x="729343" y="1870225"/>
            <a:ext cx="11005457" cy="2462213"/>
          </a:xfrm>
          <a:prstGeom prst="rect">
            <a:avLst/>
          </a:prstGeom>
          <a:noFill/>
        </p:spPr>
        <p:txBody>
          <a:bodyPr wrap="square">
            <a:spAutoFit/>
          </a:bodyPr>
          <a:lstStyle/>
          <a:p>
            <a:r>
              <a:rPr lang="en-US" sz="2200" b="1" dirty="0"/>
              <a:t>Expected steps:</a:t>
            </a:r>
          </a:p>
          <a:p>
            <a:r>
              <a:rPr lang="en-US" sz="2200" dirty="0"/>
              <a:t>1) Teacher launches asset.</a:t>
            </a:r>
          </a:p>
          <a:p>
            <a:r>
              <a:rPr lang="en-US" sz="2200" dirty="0"/>
              <a:t>2) The first slide will be like screen 2 of dictionary. (Words and their meanings). VO button to be provided for each word and its meaning. </a:t>
            </a:r>
          </a:p>
          <a:p>
            <a:r>
              <a:rPr lang="en-US" sz="2200" dirty="0"/>
              <a:t>3) Teacher clicks 'Practice'.</a:t>
            </a:r>
          </a:p>
          <a:p>
            <a:r>
              <a:rPr lang="en-US" sz="2200" dirty="0"/>
              <a:t>4) An FIB exercise will play. Sentences with blanks will appear. The correct word or phrase needs to be chosen from the given help box. VO button to be provided for each sentence.</a:t>
            </a:r>
          </a:p>
        </p:txBody>
      </p:sp>
    </p:spTree>
    <p:extLst>
      <p:ext uri="{BB962C8B-B14F-4D97-AF65-F5344CB8AC3E}">
        <p14:creationId xmlns:p14="http://schemas.microsoft.com/office/powerpoint/2010/main" val="3524372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TotalTime>
  <Words>348</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Vocabulary Corner</vt:lpstr>
      <vt:lpstr>Template 1 – Dictionary (Only Text)</vt:lpstr>
      <vt:lpstr>Screen 1</vt:lpstr>
      <vt:lpstr>Screen 2</vt:lpstr>
      <vt:lpstr>Template 2 – Dictionary (Text + Image)</vt:lpstr>
      <vt:lpstr>Template 2 – Matching (Text to text OR Text to Image)</vt:lpstr>
      <vt:lpstr>Screen 1</vt:lpstr>
      <vt:lpstr>Screen 2 (Solution page)</vt:lpstr>
      <vt:lpstr>Template 3 – Learn and Practice</vt:lpstr>
      <vt:lpstr>Screen 1</vt:lpstr>
      <vt:lpstr>Screen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 Balagopalan</dc:creator>
  <cp:lastModifiedBy>Deepa Balagopalan</cp:lastModifiedBy>
  <cp:revision>1</cp:revision>
  <dcterms:created xsi:type="dcterms:W3CDTF">2025-01-10T17:33:37Z</dcterms:created>
  <dcterms:modified xsi:type="dcterms:W3CDTF">2025-01-30T07:03:40Z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2a19ba9-32d2-4070-bf38-4cfe923baeab_Enabled">
    <vt:lpwstr>true</vt:lpwstr>
  </property>
  <property fmtid="{D5CDD505-2E9C-101B-9397-08002B2CF9AE}" pid="3" name="MSIP_Label_62a19ba9-32d2-4070-bf38-4cfe923baeab_SetDate">
    <vt:lpwstr>2025-01-10T17:33:45Z</vt:lpwstr>
  </property>
  <property fmtid="{D5CDD505-2E9C-101B-9397-08002B2CF9AE}" pid="4" name="MSIP_Label_62a19ba9-32d2-4070-bf38-4cfe923baeab_Method">
    <vt:lpwstr>Privileged</vt:lpwstr>
  </property>
  <property fmtid="{D5CDD505-2E9C-101B-9397-08002B2CF9AE}" pid="5" name="MSIP_Label_62a19ba9-32d2-4070-bf38-4cfe923baeab_Name">
    <vt:lpwstr>Confidential – Tata ClassEdge only</vt:lpwstr>
  </property>
  <property fmtid="{D5CDD505-2E9C-101B-9397-08002B2CF9AE}" pid="6" name="MSIP_Label_62a19ba9-32d2-4070-bf38-4cfe923baeab_SiteId">
    <vt:lpwstr>75c3e1d9-ede6-4170-a7eb-fb975ba962e6</vt:lpwstr>
  </property>
  <property fmtid="{D5CDD505-2E9C-101B-9397-08002B2CF9AE}" pid="7" name="MSIP_Label_62a19ba9-32d2-4070-bf38-4cfe923baeab_ActionId">
    <vt:lpwstr>342693fa-58d1-4579-8161-26a55208891a</vt:lpwstr>
  </property>
  <property fmtid="{D5CDD505-2E9C-101B-9397-08002B2CF9AE}" pid="8" name="MSIP_Label_62a19ba9-32d2-4070-bf38-4cfe923baeab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Confidential – Tata ClassEdge only</vt:lpwstr>
  </property>
</Properties>
</file>